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6"/>
  </p:notesMasterIdLst>
  <p:sldIdLst>
    <p:sldId id="256" r:id="rId2"/>
    <p:sldId id="265" r:id="rId3"/>
    <p:sldId id="260" r:id="rId4"/>
    <p:sldId id="266" r:id="rId5"/>
    <p:sldId id="285" r:id="rId6"/>
    <p:sldId id="267" r:id="rId7"/>
    <p:sldId id="268" r:id="rId8"/>
    <p:sldId id="269" r:id="rId9"/>
    <p:sldId id="283" r:id="rId10"/>
    <p:sldId id="270" r:id="rId11"/>
    <p:sldId id="271" r:id="rId12"/>
    <p:sldId id="284" r:id="rId13"/>
    <p:sldId id="278" r:id="rId14"/>
    <p:sldId id="274" r:id="rId15"/>
    <p:sldId id="275" r:id="rId16"/>
    <p:sldId id="276" r:id="rId17"/>
    <p:sldId id="277" r:id="rId18"/>
    <p:sldId id="279" r:id="rId19"/>
    <p:sldId id="280" r:id="rId20"/>
    <p:sldId id="282" r:id="rId21"/>
    <p:sldId id="281" r:id="rId22"/>
    <p:sldId id="286" r:id="rId23"/>
    <p:sldId id="287" r:id="rId24"/>
    <p:sldId id="272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6C12F8-0119-EB4D-8EF5-C9906BFF56B0}" v="219" dt="2020-12-28T14:28:01.8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9"/>
    <p:restoredTop sz="80015"/>
  </p:normalViewPr>
  <p:slideViewPr>
    <p:cSldViewPr snapToGrid="0" snapToObjects="1" showGuides="1">
      <p:cViewPr varScale="1">
        <p:scale>
          <a:sx n="98" d="100"/>
          <a:sy n="98" d="100"/>
        </p:scale>
        <p:origin x="200" y="5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D96C12F8-0119-EB4D-8EF5-C9906BFF56B0}"/>
    <pc:docChg chg="undo custSel addSld delSld modSld sldOrd">
      <pc:chgData name="Lei Li" userId="ef082f19-97a4-40f7-8ec1-0e91bb2b2192" providerId="ADAL" clId="{D96C12F8-0119-EB4D-8EF5-C9906BFF56B0}" dt="2020-12-28T15:37:10.766" v="3837" actId="20577"/>
      <pc:docMkLst>
        <pc:docMk/>
      </pc:docMkLst>
      <pc:sldChg chg="modSp mod">
        <pc:chgData name="Lei Li" userId="ef082f19-97a4-40f7-8ec1-0e91bb2b2192" providerId="ADAL" clId="{D96C12F8-0119-EB4D-8EF5-C9906BFF56B0}" dt="2020-12-28T15:17:53.064" v="3808" actId="313"/>
        <pc:sldMkLst>
          <pc:docMk/>
          <pc:sldMk cId="2503590105" sldId="256"/>
        </pc:sldMkLst>
        <pc:spChg chg="mod">
          <ac:chgData name="Lei Li" userId="ef082f19-97a4-40f7-8ec1-0e91bb2b2192" providerId="ADAL" clId="{D96C12F8-0119-EB4D-8EF5-C9906BFF56B0}" dt="2020-12-28T15:17:53.064" v="3808" actId="313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6C12F8-0119-EB4D-8EF5-C9906BFF56B0}" dt="2020-12-28T15:37:10.766" v="3837" actId="20577"/>
        <pc:sldMkLst>
          <pc:docMk/>
          <pc:sldMk cId="2686351654" sldId="260"/>
        </pc:sldMkLst>
        <pc:spChg chg="mod">
          <ac:chgData name="Lei Li" userId="ef082f19-97a4-40f7-8ec1-0e91bb2b2192" providerId="ADAL" clId="{D96C12F8-0119-EB4D-8EF5-C9906BFF56B0}" dt="2020-12-28T15:37:10.766" v="383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new mod">
        <pc:chgData name="Lei Li" userId="ef082f19-97a4-40f7-8ec1-0e91bb2b2192" providerId="ADAL" clId="{D96C12F8-0119-EB4D-8EF5-C9906BFF56B0}" dt="2020-12-27T22:24:44.752" v="171" actId="1076"/>
        <pc:sldMkLst>
          <pc:docMk/>
          <pc:sldMk cId="3781207994" sldId="266"/>
        </pc:sldMkLst>
        <pc:spChg chg="mod">
          <ac:chgData name="Lei Li" userId="ef082f19-97a4-40f7-8ec1-0e91bb2b2192" providerId="ADAL" clId="{D96C12F8-0119-EB4D-8EF5-C9906BFF56B0}" dt="2020-12-27T22:10:53.963" v="68" actId="20577"/>
          <ac:spMkLst>
            <pc:docMk/>
            <pc:sldMk cId="3781207994" sldId="266"/>
            <ac:spMk id="2" creationId="{A9DCA9F4-BED3-D142-8A94-72F69F5D5A80}"/>
          </ac:spMkLst>
        </pc:spChg>
        <pc:spChg chg="mod">
          <ac:chgData name="Lei Li" userId="ef082f19-97a4-40f7-8ec1-0e91bb2b2192" providerId="ADAL" clId="{D96C12F8-0119-EB4D-8EF5-C9906BFF56B0}" dt="2020-12-27T22:23:20.868" v="107" actId="20577"/>
          <ac:spMkLst>
            <pc:docMk/>
            <pc:sldMk cId="3781207994" sldId="266"/>
            <ac:spMk id="3" creationId="{134FDFC6-F410-844B-842F-24F18A83B09A}"/>
          </ac:spMkLst>
        </pc:spChg>
        <pc:spChg chg="add mod">
          <ac:chgData name="Lei Li" userId="ef082f19-97a4-40f7-8ec1-0e91bb2b2192" providerId="ADAL" clId="{D96C12F8-0119-EB4D-8EF5-C9906BFF56B0}" dt="2020-12-27T22:24:44.752" v="171" actId="1076"/>
          <ac:spMkLst>
            <pc:docMk/>
            <pc:sldMk cId="3781207994" sldId="266"/>
            <ac:spMk id="6" creationId="{D16A8486-A750-434D-87B0-DA93F4E6B3D6}"/>
          </ac:spMkLst>
        </pc:spChg>
        <pc:picChg chg="add mod">
          <ac:chgData name="Lei Li" userId="ef082f19-97a4-40f7-8ec1-0e91bb2b2192" providerId="ADAL" clId="{D96C12F8-0119-EB4D-8EF5-C9906BFF56B0}" dt="2020-12-27T22:24:14.278" v="149" actId="962"/>
          <ac:picMkLst>
            <pc:docMk/>
            <pc:sldMk cId="3781207994" sldId="266"/>
            <ac:picMk id="1026" creationId="{A1363987-C7D7-5D46-9785-5AE25A2BEB44}"/>
          </ac:picMkLst>
        </pc:picChg>
      </pc:sldChg>
      <pc:sldChg chg="del">
        <pc:chgData name="Lei Li" userId="ef082f19-97a4-40f7-8ec1-0e91bb2b2192" providerId="ADAL" clId="{D96C12F8-0119-EB4D-8EF5-C9906BFF56B0}" dt="2020-12-27T20:24:24.834" v="15" actId="2696"/>
        <pc:sldMkLst>
          <pc:docMk/>
          <pc:sldMk cId="3853145088" sldId="266"/>
        </pc:sldMkLst>
      </pc:sldChg>
      <pc:sldChg chg="del">
        <pc:chgData name="Lei Li" userId="ef082f19-97a4-40f7-8ec1-0e91bb2b2192" providerId="ADAL" clId="{D96C12F8-0119-EB4D-8EF5-C9906BFF56B0}" dt="2020-12-27T20:24:24.998" v="16" actId="2696"/>
        <pc:sldMkLst>
          <pc:docMk/>
          <pc:sldMk cId="2670290099" sldId="267"/>
        </pc:sldMkLst>
      </pc:sldChg>
      <pc:sldChg chg="modSp new mod">
        <pc:chgData name="Lei Li" userId="ef082f19-97a4-40f7-8ec1-0e91bb2b2192" providerId="ADAL" clId="{D96C12F8-0119-EB4D-8EF5-C9906BFF56B0}" dt="2020-12-28T00:21:43.491" v="1058" actId="114"/>
        <pc:sldMkLst>
          <pc:docMk/>
          <pc:sldMk cId="3668818462" sldId="267"/>
        </pc:sldMkLst>
        <pc:spChg chg="mod">
          <ac:chgData name="Lei Li" userId="ef082f19-97a4-40f7-8ec1-0e91bb2b2192" providerId="ADAL" clId="{D96C12F8-0119-EB4D-8EF5-C9906BFF56B0}" dt="2020-12-27T22:25:56.888" v="235" actId="313"/>
          <ac:spMkLst>
            <pc:docMk/>
            <pc:sldMk cId="3668818462" sldId="267"/>
            <ac:spMk id="2" creationId="{E5BDBE2D-6E87-8645-91FF-BA6D8B6E3F43}"/>
          </ac:spMkLst>
        </pc:spChg>
        <pc:spChg chg="mod">
          <ac:chgData name="Lei Li" userId="ef082f19-97a4-40f7-8ec1-0e91bb2b2192" providerId="ADAL" clId="{D96C12F8-0119-EB4D-8EF5-C9906BFF56B0}" dt="2020-12-28T00:21:43.491" v="1058" actId="114"/>
          <ac:spMkLst>
            <pc:docMk/>
            <pc:sldMk cId="3668818462" sldId="267"/>
            <ac:spMk id="3" creationId="{86F21F02-3383-F846-B342-AE2D46D1A63A}"/>
          </ac:spMkLst>
        </pc:spChg>
      </pc:sldChg>
      <pc:sldChg chg="addSp modSp new mod">
        <pc:chgData name="Lei Li" userId="ef082f19-97a4-40f7-8ec1-0e91bb2b2192" providerId="ADAL" clId="{D96C12F8-0119-EB4D-8EF5-C9906BFF56B0}" dt="2020-12-27T22:32:00.987" v="390" actId="1076"/>
        <pc:sldMkLst>
          <pc:docMk/>
          <pc:sldMk cId="2061594971" sldId="268"/>
        </pc:sldMkLst>
        <pc:spChg chg="mod">
          <ac:chgData name="Lei Li" userId="ef082f19-97a4-40f7-8ec1-0e91bb2b2192" providerId="ADAL" clId="{D96C12F8-0119-EB4D-8EF5-C9906BFF56B0}" dt="2020-12-27T22:29:51.520" v="335" actId="20577"/>
          <ac:spMkLst>
            <pc:docMk/>
            <pc:sldMk cId="2061594971" sldId="268"/>
            <ac:spMk id="2" creationId="{247AB85F-584A-3746-ADAF-EC9E7AF0D873}"/>
          </ac:spMkLst>
        </pc:spChg>
        <pc:spChg chg="mod">
          <ac:chgData name="Lei Li" userId="ef082f19-97a4-40f7-8ec1-0e91bb2b2192" providerId="ADAL" clId="{D96C12F8-0119-EB4D-8EF5-C9906BFF56B0}" dt="2020-12-27T22:30:53.503" v="338" actId="20577"/>
          <ac:spMkLst>
            <pc:docMk/>
            <pc:sldMk cId="2061594971" sldId="268"/>
            <ac:spMk id="3" creationId="{99212203-1F63-E045-9381-81D1258ABBA5}"/>
          </ac:spMkLst>
        </pc:spChg>
        <pc:spChg chg="add mod">
          <ac:chgData name="Lei Li" userId="ef082f19-97a4-40f7-8ec1-0e91bb2b2192" providerId="ADAL" clId="{D96C12F8-0119-EB4D-8EF5-C9906BFF56B0}" dt="2020-12-27T22:32:00.987" v="390" actId="1076"/>
          <ac:spMkLst>
            <pc:docMk/>
            <pc:sldMk cId="2061594971" sldId="268"/>
            <ac:spMk id="6" creationId="{212B5223-57D4-334C-9826-9F26E609DC30}"/>
          </ac:spMkLst>
        </pc:spChg>
        <pc:picChg chg="add mod">
          <ac:chgData name="Lei Li" userId="ef082f19-97a4-40f7-8ec1-0e91bb2b2192" providerId="ADAL" clId="{D96C12F8-0119-EB4D-8EF5-C9906BFF56B0}" dt="2020-12-27T22:31:25.879" v="371" actId="962"/>
          <ac:picMkLst>
            <pc:docMk/>
            <pc:sldMk cId="2061594971" sldId="268"/>
            <ac:picMk id="2050" creationId="{80DA9DA4-D7DD-744B-ACF6-E8A3A48D8E85}"/>
          </ac:picMkLst>
        </pc:picChg>
      </pc:sldChg>
      <pc:sldChg chg="del">
        <pc:chgData name="Lei Li" userId="ef082f19-97a4-40f7-8ec1-0e91bb2b2192" providerId="ADAL" clId="{D96C12F8-0119-EB4D-8EF5-C9906BFF56B0}" dt="2020-12-27T20:24:25.188" v="17" actId="2696"/>
        <pc:sldMkLst>
          <pc:docMk/>
          <pc:sldMk cId="3715786329" sldId="268"/>
        </pc:sldMkLst>
      </pc:sldChg>
      <pc:sldChg chg="del">
        <pc:chgData name="Lei Li" userId="ef082f19-97a4-40f7-8ec1-0e91bb2b2192" providerId="ADAL" clId="{D96C12F8-0119-EB4D-8EF5-C9906BFF56B0}" dt="2020-12-27T20:24:25.327" v="18" actId="2696"/>
        <pc:sldMkLst>
          <pc:docMk/>
          <pc:sldMk cId="3167216689" sldId="269"/>
        </pc:sldMkLst>
      </pc:sldChg>
      <pc:sldChg chg="modSp new mod">
        <pc:chgData name="Lei Li" userId="ef082f19-97a4-40f7-8ec1-0e91bb2b2192" providerId="ADAL" clId="{D96C12F8-0119-EB4D-8EF5-C9906BFF56B0}" dt="2020-12-27T22:35:27.199" v="469" actId="15"/>
        <pc:sldMkLst>
          <pc:docMk/>
          <pc:sldMk cId="3579148587" sldId="269"/>
        </pc:sldMkLst>
        <pc:spChg chg="mod">
          <ac:chgData name="Lei Li" userId="ef082f19-97a4-40f7-8ec1-0e91bb2b2192" providerId="ADAL" clId="{D96C12F8-0119-EB4D-8EF5-C9906BFF56B0}" dt="2020-12-27T22:32:55.242" v="434" actId="20577"/>
          <ac:spMkLst>
            <pc:docMk/>
            <pc:sldMk cId="3579148587" sldId="269"/>
            <ac:spMk id="2" creationId="{5C54B370-46BB-7F43-849A-2D5391A77FAE}"/>
          </ac:spMkLst>
        </pc:spChg>
        <pc:spChg chg="mod">
          <ac:chgData name="Lei Li" userId="ef082f19-97a4-40f7-8ec1-0e91bb2b2192" providerId="ADAL" clId="{D96C12F8-0119-EB4D-8EF5-C9906BFF56B0}" dt="2020-12-27T22:35:27.199" v="469" actId="15"/>
          <ac:spMkLst>
            <pc:docMk/>
            <pc:sldMk cId="3579148587" sldId="269"/>
            <ac:spMk id="3" creationId="{86F61054-0158-5443-B062-7CD8E09D1CEA}"/>
          </ac:spMkLst>
        </pc:spChg>
      </pc:sldChg>
      <pc:sldChg chg="addSp delSp modSp new mod">
        <pc:chgData name="Lei Li" userId="ef082f19-97a4-40f7-8ec1-0e91bb2b2192" providerId="ADAL" clId="{D96C12F8-0119-EB4D-8EF5-C9906BFF56B0}" dt="2020-12-28T00:07:05.949" v="727" actId="20577"/>
        <pc:sldMkLst>
          <pc:docMk/>
          <pc:sldMk cId="1946284088" sldId="270"/>
        </pc:sldMkLst>
        <pc:spChg chg="mod">
          <ac:chgData name="Lei Li" userId="ef082f19-97a4-40f7-8ec1-0e91bb2b2192" providerId="ADAL" clId="{D96C12F8-0119-EB4D-8EF5-C9906BFF56B0}" dt="2020-12-27T23:58:44.295" v="482"/>
          <ac:spMkLst>
            <pc:docMk/>
            <pc:sldMk cId="1946284088" sldId="270"/>
            <ac:spMk id="2" creationId="{228C1EF4-68B5-BB4B-BA70-B23A90F37BFB}"/>
          </ac:spMkLst>
        </pc:spChg>
        <pc:spChg chg="mod">
          <ac:chgData name="Lei Li" userId="ef082f19-97a4-40f7-8ec1-0e91bb2b2192" providerId="ADAL" clId="{D96C12F8-0119-EB4D-8EF5-C9906BFF56B0}" dt="2020-12-28T00:07:05.949" v="727" actId="20577"/>
          <ac:spMkLst>
            <pc:docMk/>
            <pc:sldMk cId="1946284088" sldId="270"/>
            <ac:spMk id="3" creationId="{3305E546-8468-EF4D-9B58-2542FAFF76E4}"/>
          </ac:spMkLst>
        </pc:spChg>
        <pc:picChg chg="add del mod">
          <ac:chgData name="Lei Li" userId="ef082f19-97a4-40f7-8ec1-0e91bb2b2192" providerId="ADAL" clId="{D96C12F8-0119-EB4D-8EF5-C9906BFF56B0}" dt="2020-12-28T00:04:50.098" v="607" actId="21"/>
          <ac:picMkLst>
            <pc:docMk/>
            <pc:sldMk cId="1946284088" sldId="270"/>
            <ac:picMk id="3074" creationId="{0483A678-9EF8-F04C-8C71-77AEA420C9E0}"/>
          </ac:picMkLst>
        </pc:picChg>
      </pc:sldChg>
      <pc:sldChg chg="del">
        <pc:chgData name="Lei Li" userId="ef082f19-97a4-40f7-8ec1-0e91bb2b2192" providerId="ADAL" clId="{D96C12F8-0119-EB4D-8EF5-C9906BFF56B0}" dt="2020-12-27T20:24:25.526" v="19" actId="2696"/>
        <pc:sldMkLst>
          <pc:docMk/>
          <pc:sldMk cId="4095252923" sldId="270"/>
        </pc:sldMkLst>
      </pc:sldChg>
      <pc:sldChg chg="del">
        <pc:chgData name="Lei Li" userId="ef082f19-97a4-40f7-8ec1-0e91bb2b2192" providerId="ADAL" clId="{D96C12F8-0119-EB4D-8EF5-C9906BFF56B0}" dt="2020-12-27T20:24:25.675" v="20" actId="2696"/>
        <pc:sldMkLst>
          <pc:docMk/>
          <pc:sldMk cId="1483381761" sldId="271"/>
        </pc:sldMkLst>
      </pc:sldChg>
      <pc:sldChg chg="addSp modSp new mod">
        <pc:chgData name="Lei Li" userId="ef082f19-97a4-40f7-8ec1-0e91bb2b2192" providerId="ADAL" clId="{D96C12F8-0119-EB4D-8EF5-C9906BFF56B0}" dt="2020-12-28T00:04:57.955" v="609" actId="14100"/>
        <pc:sldMkLst>
          <pc:docMk/>
          <pc:sldMk cId="2777436646" sldId="271"/>
        </pc:sldMkLst>
        <pc:spChg chg="mod">
          <ac:chgData name="Lei Li" userId="ef082f19-97a4-40f7-8ec1-0e91bb2b2192" providerId="ADAL" clId="{D96C12F8-0119-EB4D-8EF5-C9906BFF56B0}" dt="2020-12-28T00:04:15.411" v="588" actId="20577"/>
          <ac:spMkLst>
            <pc:docMk/>
            <pc:sldMk cId="2777436646" sldId="271"/>
            <ac:spMk id="2" creationId="{FF80CB15-2AD3-4147-AFE2-A0EE5E2B16ED}"/>
          </ac:spMkLst>
        </pc:spChg>
        <pc:spChg chg="mod">
          <ac:chgData name="Lei Li" userId="ef082f19-97a4-40f7-8ec1-0e91bb2b2192" providerId="ADAL" clId="{D96C12F8-0119-EB4D-8EF5-C9906BFF56B0}" dt="2020-12-28T00:04:46.043" v="606"/>
          <ac:spMkLst>
            <pc:docMk/>
            <pc:sldMk cId="2777436646" sldId="271"/>
            <ac:spMk id="3" creationId="{54802808-1945-3E4A-9581-C5545FA2064E}"/>
          </ac:spMkLst>
        </pc:spChg>
        <pc:picChg chg="add mod">
          <ac:chgData name="Lei Li" userId="ef082f19-97a4-40f7-8ec1-0e91bb2b2192" providerId="ADAL" clId="{D96C12F8-0119-EB4D-8EF5-C9906BFF56B0}" dt="2020-12-28T00:04:57.955" v="609" actId="14100"/>
          <ac:picMkLst>
            <pc:docMk/>
            <pc:sldMk cId="2777436646" sldId="271"/>
            <ac:picMk id="6" creationId="{0C30AEE0-69CF-9540-94BF-6FE591B503B6}"/>
          </ac:picMkLst>
        </pc:picChg>
      </pc:sldChg>
      <pc:sldChg chg="addSp delSp modSp new mod ord">
        <pc:chgData name="Lei Li" userId="ef082f19-97a4-40f7-8ec1-0e91bb2b2192" providerId="ADAL" clId="{D96C12F8-0119-EB4D-8EF5-C9906BFF56B0}" dt="2020-12-28T03:06:11.414" v="3761" actId="478"/>
        <pc:sldMkLst>
          <pc:docMk/>
          <pc:sldMk cId="17751773" sldId="272"/>
        </pc:sldMkLst>
        <pc:spChg chg="mod">
          <ac:chgData name="Lei Li" userId="ef082f19-97a4-40f7-8ec1-0e91bb2b2192" providerId="ADAL" clId="{D96C12F8-0119-EB4D-8EF5-C9906BFF56B0}" dt="2020-12-28T00:15:25.195" v="985" actId="27636"/>
          <ac:spMkLst>
            <pc:docMk/>
            <pc:sldMk cId="17751773" sldId="272"/>
            <ac:spMk id="2" creationId="{AD442CC2-B442-E346-8324-AF3F84476531}"/>
          </ac:spMkLst>
        </pc:spChg>
        <pc:spChg chg="mod">
          <ac:chgData name="Lei Li" userId="ef082f19-97a4-40f7-8ec1-0e91bb2b2192" providerId="ADAL" clId="{D96C12F8-0119-EB4D-8EF5-C9906BFF56B0}" dt="2020-12-28T03:05:55.847" v="3760"/>
          <ac:spMkLst>
            <pc:docMk/>
            <pc:sldMk cId="17751773" sldId="272"/>
            <ac:spMk id="3" creationId="{50D5AAB8-9175-5E45-98F1-4E3D5416DA94}"/>
          </ac:spMkLst>
        </pc:spChg>
        <pc:spChg chg="add del mod">
          <ac:chgData name="Lei Li" userId="ef082f19-97a4-40f7-8ec1-0e91bb2b2192" providerId="ADAL" clId="{D96C12F8-0119-EB4D-8EF5-C9906BFF56B0}" dt="2020-12-28T03:06:11.414" v="3761" actId="478"/>
          <ac:spMkLst>
            <pc:docMk/>
            <pc:sldMk cId="17751773" sldId="272"/>
            <ac:spMk id="10" creationId="{43E204AA-08D2-C744-ADB3-AC44B130DC24}"/>
          </ac:spMkLst>
        </pc:spChg>
        <pc:picChg chg="add del mod">
          <ac:chgData name="Lei Li" userId="ef082f19-97a4-40f7-8ec1-0e91bb2b2192" providerId="ADAL" clId="{D96C12F8-0119-EB4D-8EF5-C9906BFF56B0}" dt="2020-12-28T02:57:33.210" v="3741" actId="478"/>
          <ac:picMkLst>
            <pc:docMk/>
            <pc:sldMk cId="17751773" sldId="272"/>
            <ac:picMk id="7" creationId="{BFE950F9-24CA-204A-BB20-B5D72E5C1493}"/>
          </ac:picMkLst>
        </pc:picChg>
        <pc:picChg chg="add del mod">
          <ac:chgData name="Lei Li" userId="ef082f19-97a4-40f7-8ec1-0e91bb2b2192" providerId="ADAL" clId="{D96C12F8-0119-EB4D-8EF5-C9906BFF56B0}" dt="2020-12-28T02:57:35.831" v="3742" actId="478"/>
          <ac:picMkLst>
            <pc:docMk/>
            <pc:sldMk cId="17751773" sldId="272"/>
            <ac:picMk id="9" creationId="{B9E5E1BB-A1E6-724A-8B09-E1318BE7CA68}"/>
          </ac:picMkLst>
        </pc:picChg>
      </pc:sldChg>
      <pc:sldChg chg="del">
        <pc:chgData name="Lei Li" userId="ef082f19-97a4-40f7-8ec1-0e91bb2b2192" providerId="ADAL" clId="{D96C12F8-0119-EB4D-8EF5-C9906BFF56B0}" dt="2020-12-27T20:24:25.857" v="21" actId="2696"/>
        <pc:sldMkLst>
          <pc:docMk/>
          <pc:sldMk cId="1606393577" sldId="272"/>
        </pc:sldMkLst>
      </pc:sldChg>
      <pc:sldChg chg="new del ord">
        <pc:chgData name="Lei Li" userId="ef082f19-97a4-40f7-8ec1-0e91bb2b2192" providerId="ADAL" clId="{D96C12F8-0119-EB4D-8EF5-C9906BFF56B0}" dt="2020-12-28T00:29:59.517" v="1510" actId="2696"/>
        <pc:sldMkLst>
          <pc:docMk/>
          <pc:sldMk cId="270301178" sldId="273"/>
        </pc:sldMkLst>
      </pc:sldChg>
      <pc:sldChg chg="del">
        <pc:chgData name="Lei Li" userId="ef082f19-97a4-40f7-8ec1-0e91bb2b2192" providerId="ADAL" clId="{D96C12F8-0119-EB4D-8EF5-C9906BFF56B0}" dt="2020-12-27T20:24:26.248" v="23" actId="2696"/>
        <pc:sldMkLst>
          <pc:docMk/>
          <pc:sldMk cId="1285718832" sldId="273"/>
        </pc:sldMkLst>
      </pc:sldChg>
      <pc:sldChg chg="del">
        <pc:chgData name="Lei Li" userId="ef082f19-97a4-40f7-8ec1-0e91bb2b2192" providerId="ADAL" clId="{D96C12F8-0119-EB4D-8EF5-C9906BFF56B0}" dt="2020-12-27T20:24:26.587" v="25" actId="2696"/>
        <pc:sldMkLst>
          <pc:docMk/>
          <pc:sldMk cId="634977580" sldId="274"/>
        </pc:sldMkLst>
      </pc:sldChg>
      <pc:sldChg chg="modSp new mod ord">
        <pc:chgData name="Lei Li" userId="ef082f19-97a4-40f7-8ec1-0e91bb2b2192" providerId="ADAL" clId="{D96C12F8-0119-EB4D-8EF5-C9906BFF56B0}" dt="2020-12-28T02:13:26.857" v="2990" actId="20577"/>
        <pc:sldMkLst>
          <pc:docMk/>
          <pc:sldMk cId="820872578" sldId="274"/>
        </pc:sldMkLst>
        <pc:spChg chg="mod">
          <ac:chgData name="Lei Li" userId="ef082f19-97a4-40f7-8ec1-0e91bb2b2192" providerId="ADAL" clId="{D96C12F8-0119-EB4D-8EF5-C9906BFF56B0}" dt="2020-12-28T00:24:05.088" v="1132" actId="313"/>
          <ac:spMkLst>
            <pc:docMk/>
            <pc:sldMk cId="820872578" sldId="274"/>
            <ac:spMk id="2" creationId="{7D1A59BF-4C89-4643-B8E3-78F729878C27}"/>
          </ac:spMkLst>
        </pc:spChg>
        <pc:spChg chg="mod">
          <ac:chgData name="Lei Li" userId="ef082f19-97a4-40f7-8ec1-0e91bb2b2192" providerId="ADAL" clId="{D96C12F8-0119-EB4D-8EF5-C9906BFF56B0}" dt="2020-12-28T02:13:26.857" v="2990" actId="20577"/>
          <ac:spMkLst>
            <pc:docMk/>
            <pc:sldMk cId="820872578" sldId="274"/>
            <ac:spMk id="3" creationId="{494B5C47-0EFC-5B49-841A-C0283DFDF933}"/>
          </ac:spMkLst>
        </pc:spChg>
      </pc:sldChg>
      <pc:sldChg chg="del">
        <pc:chgData name="Lei Li" userId="ef082f19-97a4-40f7-8ec1-0e91bb2b2192" providerId="ADAL" clId="{D96C12F8-0119-EB4D-8EF5-C9906BFF56B0}" dt="2020-12-27T20:24:26.993" v="27" actId="2696"/>
        <pc:sldMkLst>
          <pc:docMk/>
          <pc:sldMk cId="1313557109" sldId="275"/>
        </pc:sldMkLst>
      </pc:sldChg>
      <pc:sldChg chg="addSp modSp new mod ord">
        <pc:chgData name="Lei Li" userId="ef082f19-97a4-40f7-8ec1-0e91bb2b2192" providerId="ADAL" clId="{D96C12F8-0119-EB4D-8EF5-C9906BFF56B0}" dt="2020-12-28T00:33:33.995" v="1569" actId="20578"/>
        <pc:sldMkLst>
          <pc:docMk/>
          <pc:sldMk cId="1348684982" sldId="275"/>
        </pc:sldMkLst>
        <pc:spChg chg="mod">
          <ac:chgData name="Lei Li" userId="ef082f19-97a4-40f7-8ec1-0e91bb2b2192" providerId="ADAL" clId="{D96C12F8-0119-EB4D-8EF5-C9906BFF56B0}" dt="2020-12-28T00:30:36.344" v="1540" actId="20577"/>
          <ac:spMkLst>
            <pc:docMk/>
            <pc:sldMk cId="1348684982" sldId="275"/>
            <ac:spMk id="2" creationId="{CF94C24D-6412-8749-BFA3-657A79FD5858}"/>
          </ac:spMkLst>
        </pc:spChg>
        <pc:spChg chg="add mod">
          <ac:chgData name="Lei Li" userId="ef082f19-97a4-40f7-8ec1-0e91bb2b2192" providerId="ADAL" clId="{D96C12F8-0119-EB4D-8EF5-C9906BFF56B0}" dt="2020-12-28T00:31:58.612" v="1566" actId="1076"/>
          <ac:spMkLst>
            <pc:docMk/>
            <pc:sldMk cId="1348684982" sldId="275"/>
            <ac:spMk id="6" creationId="{8561BCEC-F4CB-A245-A47B-6D261F6BC3EE}"/>
          </ac:spMkLst>
        </pc:spChg>
        <pc:picChg chg="add mod">
          <ac:chgData name="Lei Li" userId="ef082f19-97a4-40f7-8ec1-0e91bb2b2192" providerId="ADAL" clId="{D96C12F8-0119-EB4D-8EF5-C9906BFF56B0}" dt="2020-12-28T00:31:12.353" v="1546" actId="14100"/>
          <ac:picMkLst>
            <pc:docMk/>
            <pc:sldMk cId="1348684982" sldId="275"/>
            <ac:picMk id="5122" creationId="{1BF8EA7F-A31B-D046-8409-27007493CBA1}"/>
          </ac:picMkLst>
        </pc:picChg>
        <pc:picChg chg="add mod">
          <ac:chgData name="Lei Li" userId="ef082f19-97a4-40f7-8ec1-0e91bb2b2192" providerId="ADAL" clId="{D96C12F8-0119-EB4D-8EF5-C9906BFF56B0}" dt="2020-12-28T00:31:15.356" v="1547" actId="1076"/>
          <ac:picMkLst>
            <pc:docMk/>
            <pc:sldMk cId="1348684982" sldId="275"/>
            <ac:picMk id="5124" creationId="{2D015B0E-87B1-6047-AA87-B3E9DC34EE92}"/>
          </ac:picMkLst>
        </pc:picChg>
      </pc:sldChg>
      <pc:sldChg chg="addSp delSp modSp new mod">
        <pc:chgData name="Lei Li" userId="ef082f19-97a4-40f7-8ec1-0e91bb2b2192" providerId="ADAL" clId="{D96C12F8-0119-EB4D-8EF5-C9906BFF56B0}" dt="2020-12-28T00:48:34.810" v="1874" actId="20577"/>
        <pc:sldMkLst>
          <pc:docMk/>
          <pc:sldMk cId="506701415" sldId="276"/>
        </pc:sldMkLst>
        <pc:spChg chg="mod">
          <ac:chgData name="Lei Li" userId="ef082f19-97a4-40f7-8ec1-0e91bb2b2192" providerId="ADAL" clId="{D96C12F8-0119-EB4D-8EF5-C9906BFF56B0}" dt="2020-12-28T00:34:05.615" v="1587" actId="20577"/>
          <ac:spMkLst>
            <pc:docMk/>
            <pc:sldMk cId="506701415" sldId="276"/>
            <ac:spMk id="2" creationId="{32131564-71AB-C647-8C29-51985702CEF1}"/>
          </ac:spMkLst>
        </pc:spChg>
        <pc:spChg chg="add del mod">
          <ac:chgData name="Lei Li" userId="ef082f19-97a4-40f7-8ec1-0e91bb2b2192" providerId="ADAL" clId="{D96C12F8-0119-EB4D-8EF5-C9906BFF56B0}" dt="2020-12-28T00:48:34.810" v="1874" actId="20577"/>
          <ac:spMkLst>
            <pc:docMk/>
            <pc:sldMk cId="506701415" sldId="276"/>
            <ac:spMk id="3" creationId="{EDD15AA3-F59F-E94B-B6F1-9166B84DF280}"/>
          </ac:spMkLst>
        </pc:spChg>
        <pc:spChg chg="add del mod">
          <ac:chgData name="Lei Li" userId="ef082f19-97a4-40f7-8ec1-0e91bb2b2192" providerId="ADAL" clId="{D96C12F8-0119-EB4D-8EF5-C9906BFF56B0}" dt="2020-12-28T00:37:57.836" v="1663"/>
          <ac:spMkLst>
            <pc:docMk/>
            <pc:sldMk cId="506701415" sldId="276"/>
            <ac:spMk id="6" creationId="{CF35AE92-53E8-FE46-BF83-58C7E534F024}"/>
          </ac:spMkLst>
        </pc:spChg>
        <pc:spChg chg="add del mod">
          <ac:chgData name="Lei Li" userId="ef082f19-97a4-40f7-8ec1-0e91bb2b2192" providerId="ADAL" clId="{D96C12F8-0119-EB4D-8EF5-C9906BFF56B0}" dt="2020-12-28T00:37:49.073" v="1659" actId="478"/>
          <ac:spMkLst>
            <pc:docMk/>
            <pc:sldMk cId="506701415" sldId="276"/>
            <ac:spMk id="7" creationId="{9631C193-7130-3746-8595-6B9C9899EDA0}"/>
          </ac:spMkLst>
        </pc:spChg>
        <pc:spChg chg="add del">
          <ac:chgData name="Lei Li" userId="ef082f19-97a4-40f7-8ec1-0e91bb2b2192" providerId="ADAL" clId="{D96C12F8-0119-EB4D-8EF5-C9906BFF56B0}" dt="2020-12-28T00:38:07.937" v="1665"/>
          <ac:spMkLst>
            <pc:docMk/>
            <pc:sldMk cId="506701415" sldId="276"/>
            <ac:spMk id="8" creationId="{57F31F90-62B9-6846-99CB-4B5D183C4B53}"/>
          </ac:spMkLst>
        </pc:spChg>
        <pc:spChg chg="add del">
          <ac:chgData name="Lei Li" userId="ef082f19-97a4-40f7-8ec1-0e91bb2b2192" providerId="ADAL" clId="{D96C12F8-0119-EB4D-8EF5-C9906BFF56B0}" dt="2020-12-28T00:38:28.512" v="1667"/>
          <ac:spMkLst>
            <pc:docMk/>
            <pc:sldMk cId="506701415" sldId="276"/>
            <ac:spMk id="9" creationId="{3AD8FBED-D1E2-494C-800A-09AC641E5A99}"/>
          </ac:spMkLst>
        </pc:spChg>
      </pc:sldChg>
      <pc:sldChg chg="del">
        <pc:chgData name="Lei Li" userId="ef082f19-97a4-40f7-8ec1-0e91bb2b2192" providerId="ADAL" clId="{D96C12F8-0119-EB4D-8EF5-C9906BFF56B0}" dt="2020-12-27T20:24:27.200" v="28" actId="2696"/>
        <pc:sldMkLst>
          <pc:docMk/>
          <pc:sldMk cId="3040185714" sldId="276"/>
        </pc:sldMkLst>
      </pc:sldChg>
      <pc:sldChg chg="del">
        <pc:chgData name="Lei Li" userId="ef082f19-97a4-40f7-8ec1-0e91bb2b2192" providerId="ADAL" clId="{D96C12F8-0119-EB4D-8EF5-C9906BFF56B0}" dt="2020-12-27T20:24:26.408" v="24" actId="2696"/>
        <pc:sldMkLst>
          <pc:docMk/>
          <pc:sldMk cId="1032342719" sldId="277"/>
        </pc:sldMkLst>
      </pc:sldChg>
      <pc:sldChg chg="modSp new mod">
        <pc:chgData name="Lei Li" userId="ef082f19-97a4-40f7-8ec1-0e91bb2b2192" providerId="ADAL" clId="{D96C12F8-0119-EB4D-8EF5-C9906BFF56B0}" dt="2020-12-28T01:43:20.380" v="2315" actId="114"/>
        <pc:sldMkLst>
          <pc:docMk/>
          <pc:sldMk cId="4028183573" sldId="277"/>
        </pc:sldMkLst>
        <pc:spChg chg="mod">
          <ac:chgData name="Lei Li" userId="ef082f19-97a4-40f7-8ec1-0e91bb2b2192" providerId="ADAL" clId="{D96C12F8-0119-EB4D-8EF5-C9906BFF56B0}" dt="2020-12-28T00:49:02.473" v="1892" actId="20577"/>
          <ac:spMkLst>
            <pc:docMk/>
            <pc:sldMk cId="4028183573" sldId="277"/>
            <ac:spMk id="2" creationId="{CE3D029F-1CC1-6149-8C05-8433BC17254E}"/>
          </ac:spMkLst>
        </pc:spChg>
        <pc:spChg chg="mod">
          <ac:chgData name="Lei Li" userId="ef082f19-97a4-40f7-8ec1-0e91bb2b2192" providerId="ADAL" clId="{D96C12F8-0119-EB4D-8EF5-C9906BFF56B0}" dt="2020-12-28T01:43:20.380" v="2315" actId="114"/>
          <ac:spMkLst>
            <pc:docMk/>
            <pc:sldMk cId="4028183573" sldId="277"/>
            <ac:spMk id="3" creationId="{F2BBBA87-B74D-9F4B-94A8-28EA502CBD74}"/>
          </ac:spMkLst>
        </pc:spChg>
      </pc:sldChg>
      <pc:sldChg chg="modSp new mod ord">
        <pc:chgData name="Lei Li" userId="ef082f19-97a4-40f7-8ec1-0e91bb2b2192" providerId="ADAL" clId="{D96C12F8-0119-EB4D-8EF5-C9906BFF56B0}" dt="2020-12-28T01:41:55.005" v="2288" actId="20577"/>
        <pc:sldMkLst>
          <pc:docMk/>
          <pc:sldMk cId="159937586" sldId="278"/>
        </pc:sldMkLst>
        <pc:spChg chg="mod">
          <ac:chgData name="Lei Li" userId="ef082f19-97a4-40f7-8ec1-0e91bb2b2192" providerId="ADAL" clId="{D96C12F8-0119-EB4D-8EF5-C9906BFF56B0}" dt="2020-12-28T01:34:59.650" v="2179" actId="20577"/>
          <ac:spMkLst>
            <pc:docMk/>
            <pc:sldMk cId="159937586" sldId="278"/>
            <ac:spMk id="2" creationId="{A0DD4A8E-64D3-CC4A-A8FF-FFA6F039B155}"/>
          </ac:spMkLst>
        </pc:spChg>
        <pc:spChg chg="mod">
          <ac:chgData name="Lei Li" userId="ef082f19-97a4-40f7-8ec1-0e91bb2b2192" providerId="ADAL" clId="{D96C12F8-0119-EB4D-8EF5-C9906BFF56B0}" dt="2020-12-28T01:41:55.005" v="2288" actId="20577"/>
          <ac:spMkLst>
            <pc:docMk/>
            <pc:sldMk cId="159937586" sldId="278"/>
            <ac:spMk id="3" creationId="{E04C49E7-2732-1A40-AA15-5B70EA241482}"/>
          </ac:spMkLst>
        </pc:spChg>
      </pc:sldChg>
      <pc:sldChg chg="del">
        <pc:chgData name="Lei Li" userId="ef082f19-97a4-40f7-8ec1-0e91bb2b2192" providerId="ADAL" clId="{D96C12F8-0119-EB4D-8EF5-C9906BFF56B0}" dt="2020-12-27T20:24:29.510" v="33" actId="2696"/>
        <pc:sldMkLst>
          <pc:docMk/>
          <pc:sldMk cId="1080393408" sldId="279"/>
        </pc:sldMkLst>
      </pc:sldChg>
      <pc:sldChg chg="modSp new mod">
        <pc:chgData name="Lei Li" userId="ef082f19-97a4-40f7-8ec1-0e91bb2b2192" providerId="ADAL" clId="{D96C12F8-0119-EB4D-8EF5-C9906BFF56B0}" dt="2020-12-28T15:18:46.228" v="3835" actId="20577"/>
        <pc:sldMkLst>
          <pc:docMk/>
          <pc:sldMk cId="2778239094" sldId="279"/>
        </pc:sldMkLst>
        <pc:spChg chg="mod">
          <ac:chgData name="Lei Li" userId="ef082f19-97a4-40f7-8ec1-0e91bb2b2192" providerId="ADAL" clId="{D96C12F8-0119-EB4D-8EF5-C9906BFF56B0}" dt="2020-12-28T01:48:33.684" v="2355" actId="20577"/>
          <ac:spMkLst>
            <pc:docMk/>
            <pc:sldMk cId="2778239094" sldId="279"/>
            <ac:spMk id="2" creationId="{0C99ACD2-53DF-3647-B089-CD75DBBA67FE}"/>
          </ac:spMkLst>
        </pc:spChg>
        <pc:spChg chg="mod">
          <ac:chgData name="Lei Li" userId="ef082f19-97a4-40f7-8ec1-0e91bb2b2192" providerId="ADAL" clId="{D96C12F8-0119-EB4D-8EF5-C9906BFF56B0}" dt="2020-12-28T15:18:46.228" v="3835" actId="20577"/>
          <ac:spMkLst>
            <pc:docMk/>
            <pc:sldMk cId="2778239094" sldId="279"/>
            <ac:spMk id="3" creationId="{08D58F0C-BFA2-8643-B369-9F3D7130BB6B}"/>
          </ac:spMkLst>
        </pc:spChg>
      </pc:sldChg>
      <pc:sldChg chg="del">
        <pc:chgData name="Lei Li" userId="ef082f19-97a4-40f7-8ec1-0e91bb2b2192" providerId="ADAL" clId="{D96C12F8-0119-EB4D-8EF5-C9906BFF56B0}" dt="2020-12-27T20:24:26.167" v="22" actId="2696"/>
        <pc:sldMkLst>
          <pc:docMk/>
          <pc:sldMk cId="208599350" sldId="280"/>
        </pc:sldMkLst>
      </pc:sldChg>
      <pc:sldChg chg="addSp delSp modSp new mod ord">
        <pc:chgData name="Lei Li" userId="ef082f19-97a4-40f7-8ec1-0e91bb2b2192" providerId="ADAL" clId="{D96C12F8-0119-EB4D-8EF5-C9906BFF56B0}" dt="2020-12-28T02:02:58.142" v="2853" actId="20577"/>
        <pc:sldMkLst>
          <pc:docMk/>
          <pc:sldMk cId="1938130422" sldId="280"/>
        </pc:sldMkLst>
        <pc:spChg chg="mod">
          <ac:chgData name="Lei Li" userId="ef082f19-97a4-40f7-8ec1-0e91bb2b2192" providerId="ADAL" clId="{D96C12F8-0119-EB4D-8EF5-C9906BFF56B0}" dt="2020-12-28T01:56:44.257" v="2564" actId="20577"/>
          <ac:spMkLst>
            <pc:docMk/>
            <pc:sldMk cId="1938130422" sldId="280"/>
            <ac:spMk id="2" creationId="{CB1B31C7-42BB-B04A-99A0-33478262A348}"/>
          </ac:spMkLst>
        </pc:spChg>
        <pc:spChg chg="mod">
          <ac:chgData name="Lei Li" userId="ef082f19-97a4-40f7-8ec1-0e91bb2b2192" providerId="ADAL" clId="{D96C12F8-0119-EB4D-8EF5-C9906BFF56B0}" dt="2020-12-28T02:02:58.142" v="2853" actId="20577"/>
          <ac:spMkLst>
            <pc:docMk/>
            <pc:sldMk cId="1938130422" sldId="280"/>
            <ac:spMk id="3" creationId="{64FB089B-8817-DD48-B786-F31BA564718E}"/>
          </ac:spMkLst>
        </pc:spChg>
        <pc:picChg chg="add del mod">
          <ac:chgData name="Lei Li" userId="ef082f19-97a4-40f7-8ec1-0e91bb2b2192" providerId="ADAL" clId="{D96C12F8-0119-EB4D-8EF5-C9906BFF56B0}" dt="2020-12-28T02:00:21.806" v="2700" actId="21"/>
          <ac:picMkLst>
            <pc:docMk/>
            <pc:sldMk cId="1938130422" sldId="280"/>
            <ac:picMk id="7170" creationId="{7DBC68BD-2538-A641-953B-573404460347}"/>
          </ac:picMkLst>
        </pc:picChg>
      </pc:sldChg>
      <pc:sldChg chg="del">
        <pc:chgData name="Lei Li" userId="ef082f19-97a4-40f7-8ec1-0e91bb2b2192" providerId="ADAL" clId="{D96C12F8-0119-EB4D-8EF5-C9906BFF56B0}" dt="2020-12-27T20:24:26.797" v="26" actId="2696"/>
        <pc:sldMkLst>
          <pc:docMk/>
          <pc:sldMk cId="3725209346" sldId="281"/>
        </pc:sldMkLst>
      </pc:sldChg>
      <pc:sldChg chg="addSp delSp modSp new mod ord">
        <pc:chgData name="Lei Li" userId="ef082f19-97a4-40f7-8ec1-0e91bb2b2192" providerId="ADAL" clId="{D96C12F8-0119-EB4D-8EF5-C9906BFF56B0}" dt="2020-12-28T02:19:24.414" v="3221" actId="20577"/>
        <pc:sldMkLst>
          <pc:docMk/>
          <pc:sldMk cId="3773507742" sldId="281"/>
        </pc:sldMkLst>
        <pc:spChg chg="mod">
          <ac:chgData name="Lei Li" userId="ef082f19-97a4-40f7-8ec1-0e91bb2b2192" providerId="ADAL" clId="{D96C12F8-0119-EB4D-8EF5-C9906BFF56B0}" dt="2020-12-28T02:19:21.636" v="3220" actId="20577"/>
          <ac:spMkLst>
            <pc:docMk/>
            <pc:sldMk cId="3773507742" sldId="281"/>
            <ac:spMk id="2" creationId="{62B5F762-DA6D-6948-929A-648E3E406C96}"/>
          </ac:spMkLst>
        </pc:spChg>
        <pc:spChg chg="del">
          <ac:chgData name="Lei Li" userId="ef082f19-97a4-40f7-8ec1-0e91bb2b2192" providerId="ADAL" clId="{D96C12F8-0119-EB4D-8EF5-C9906BFF56B0}" dt="2020-12-28T02:00:24.592" v="2701"/>
          <ac:spMkLst>
            <pc:docMk/>
            <pc:sldMk cId="3773507742" sldId="281"/>
            <ac:spMk id="3" creationId="{FF14DEDF-6AE9-2447-8230-796E564F282B}"/>
          </ac:spMkLst>
        </pc:spChg>
        <pc:spChg chg="add mod">
          <ac:chgData name="Lei Li" userId="ef082f19-97a4-40f7-8ec1-0e91bb2b2192" providerId="ADAL" clId="{D96C12F8-0119-EB4D-8EF5-C9906BFF56B0}" dt="2020-12-28T02:19:24.414" v="3221" actId="20577"/>
          <ac:spMkLst>
            <pc:docMk/>
            <pc:sldMk cId="3773507742" sldId="281"/>
            <ac:spMk id="7" creationId="{64BE2E9D-1385-AE4E-BC30-7F8082A6C575}"/>
          </ac:spMkLst>
        </pc:spChg>
        <pc:picChg chg="add del mod">
          <ac:chgData name="Lei Li" userId="ef082f19-97a4-40f7-8ec1-0e91bb2b2192" providerId="ADAL" clId="{D96C12F8-0119-EB4D-8EF5-C9906BFF56B0}" dt="2020-12-28T02:04:44.835" v="2855" actId="21"/>
          <ac:picMkLst>
            <pc:docMk/>
            <pc:sldMk cId="3773507742" sldId="281"/>
            <ac:picMk id="6" creationId="{CA671863-95BB-014B-9AC3-48CBD626FBD7}"/>
          </ac:picMkLst>
        </pc:picChg>
        <pc:picChg chg="add mod">
          <ac:chgData name="Lei Li" userId="ef082f19-97a4-40f7-8ec1-0e91bb2b2192" providerId="ADAL" clId="{D96C12F8-0119-EB4D-8EF5-C9906BFF56B0}" dt="2020-12-28T02:18:13.263" v="3212" actId="732"/>
          <ac:picMkLst>
            <pc:docMk/>
            <pc:sldMk cId="3773507742" sldId="281"/>
            <ac:picMk id="8194" creationId="{77C13D5D-E5EF-AE48-ADA0-BD0B9B6AECA0}"/>
          </ac:picMkLst>
        </pc:picChg>
      </pc:sldChg>
      <pc:sldChg chg="addSp modSp new mod ord">
        <pc:chgData name="Lei Li" userId="ef082f19-97a4-40f7-8ec1-0e91bb2b2192" providerId="ADAL" clId="{D96C12F8-0119-EB4D-8EF5-C9906BFF56B0}" dt="2020-12-28T02:21:33.737" v="3259" actId="1076"/>
        <pc:sldMkLst>
          <pc:docMk/>
          <pc:sldMk cId="4210475198" sldId="282"/>
        </pc:sldMkLst>
        <pc:spChg chg="mod">
          <ac:chgData name="Lei Li" userId="ef082f19-97a4-40f7-8ec1-0e91bb2b2192" providerId="ADAL" clId="{D96C12F8-0119-EB4D-8EF5-C9906BFF56B0}" dt="2020-12-28T02:05:04.715" v="2859"/>
          <ac:spMkLst>
            <pc:docMk/>
            <pc:sldMk cId="4210475198" sldId="282"/>
            <ac:spMk id="2" creationId="{7E4D9B0C-9C5D-8F48-A57F-6368FA8E4682}"/>
          </ac:spMkLst>
        </pc:spChg>
        <pc:spChg chg="mod">
          <ac:chgData name="Lei Li" userId="ef082f19-97a4-40f7-8ec1-0e91bb2b2192" providerId="ADAL" clId="{D96C12F8-0119-EB4D-8EF5-C9906BFF56B0}" dt="2020-12-28T02:06:17.310" v="2919" actId="20577"/>
          <ac:spMkLst>
            <pc:docMk/>
            <pc:sldMk cId="4210475198" sldId="282"/>
            <ac:spMk id="3" creationId="{69E756A3-6329-E14A-918A-EE049E7D3E5D}"/>
          </ac:spMkLst>
        </pc:spChg>
        <pc:spChg chg="add mod">
          <ac:chgData name="Lei Li" userId="ef082f19-97a4-40f7-8ec1-0e91bb2b2192" providerId="ADAL" clId="{D96C12F8-0119-EB4D-8EF5-C9906BFF56B0}" dt="2020-12-28T02:21:33.737" v="3259" actId="1076"/>
          <ac:spMkLst>
            <pc:docMk/>
            <pc:sldMk cId="4210475198" sldId="282"/>
            <ac:spMk id="7" creationId="{6DE5D9E1-4377-6C41-AA85-47D4A41EA502}"/>
          </ac:spMkLst>
        </pc:spChg>
        <pc:picChg chg="add mod">
          <ac:chgData name="Lei Li" userId="ef082f19-97a4-40f7-8ec1-0e91bb2b2192" providerId="ADAL" clId="{D96C12F8-0119-EB4D-8EF5-C9906BFF56B0}" dt="2020-12-28T02:04:51.792" v="2857" actId="1076"/>
          <ac:picMkLst>
            <pc:docMk/>
            <pc:sldMk cId="4210475198" sldId="282"/>
            <ac:picMk id="6" creationId="{B30C2D30-1E19-E84D-ACC0-C6AA3E4C1FB9}"/>
          </ac:picMkLst>
        </pc:picChg>
      </pc:sldChg>
      <pc:sldChg chg="modSp new mod">
        <pc:chgData name="Lei Li" userId="ef082f19-97a4-40f7-8ec1-0e91bb2b2192" providerId="ADAL" clId="{D96C12F8-0119-EB4D-8EF5-C9906BFF56B0}" dt="2020-12-28T00:10:57.235" v="981" actId="15"/>
        <pc:sldMkLst>
          <pc:docMk/>
          <pc:sldMk cId="347782887" sldId="283"/>
        </pc:sldMkLst>
        <pc:spChg chg="mod">
          <ac:chgData name="Lei Li" userId="ef082f19-97a4-40f7-8ec1-0e91bb2b2192" providerId="ADAL" clId="{D96C12F8-0119-EB4D-8EF5-C9906BFF56B0}" dt="2020-12-28T00:08:01.836" v="750" actId="20577"/>
          <ac:spMkLst>
            <pc:docMk/>
            <pc:sldMk cId="347782887" sldId="283"/>
            <ac:spMk id="2" creationId="{1A563F3F-2EEE-2C40-8C02-D9B6CED7172F}"/>
          </ac:spMkLst>
        </pc:spChg>
        <pc:spChg chg="mod">
          <ac:chgData name="Lei Li" userId="ef082f19-97a4-40f7-8ec1-0e91bb2b2192" providerId="ADAL" clId="{D96C12F8-0119-EB4D-8EF5-C9906BFF56B0}" dt="2020-12-28T00:10:57.235" v="981" actId="15"/>
          <ac:spMkLst>
            <pc:docMk/>
            <pc:sldMk cId="347782887" sldId="283"/>
            <ac:spMk id="3" creationId="{0B5A15F2-CB72-D645-A80E-2094CF0D46ED}"/>
          </ac:spMkLst>
        </pc:spChg>
      </pc:sldChg>
      <pc:sldChg chg="modSp new mod">
        <pc:chgData name="Lei Li" userId="ef082f19-97a4-40f7-8ec1-0e91bb2b2192" providerId="ADAL" clId="{D96C12F8-0119-EB4D-8EF5-C9906BFF56B0}" dt="2020-12-28T01:34:21.572" v="2153" actId="20577"/>
        <pc:sldMkLst>
          <pc:docMk/>
          <pc:sldMk cId="2312622038" sldId="284"/>
        </pc:sldMkLst>
        <pc:spChg chg="mod">
          <ac:chgData name="Lei Li" userId="ef082f19-97a4-40f7-8ec1-0e91bb2b2192" providerId="ADAL" clId="{D96C12F8-0119-EB4D-8EF5-C9906BFF56B0}" dt="2020-12-28T01:23:38.525" v="1931" actId="20577"/>
          <ac:spMkLst>
            <pc:docMk/>
            <pc:sldMk cId="2312622038" sldId="284"/>
            <ac:spMk id="2" creationId="{FE7FD7D5-B429-D84E-9539-220CC815688B}"/>
          </ac:spMkLst>
        </pc:spChg>
        <pc:spChg chg="mod">
          <ac:chgData name="Lei Li" userId="ef082f19-97a4-40f7-8ec1-0e91bb2b2192" providerId="ADAL" clId="{D96C12F8-0119-EB4D-8EF5-C9906BFF56B0}" dt="2020-12-28T01:34:21.572" v="2153" actId="20577"/>
          <ac:spMkLst>
            <pc:docMk/>
            <pc:sldMk cId="2312622038" sldId="284"/>
            <ac:spMk id="3" creationId="{B22ACD03-689A-8F49-AE30-7C7EA6050124}"/>
          </ac:spMkLst>
        </pc:spChg>
      </pc:sldChg>
      <pc:sldChg chg="modSp new mod">
        <pc:chgData name="Lei Li" userId="ef082f19-97a4-40f7-8ec1-0e91bb2b2192" providerId="ADAL" clId="{D96C12F8-0119-EB4D-8EF5-C9906BFF56B0}" dt="2020-12-28T02:29:20.979" v="3431" actId="20577"/>
        <pc:sldMkLst>
          <pc:docMk/>
          <pc:sldMk cId="104407108" sldId="285"/>
        </pc:sldMkLst>
        <pc:spChg chg="mod">
          <ac:chgData name="Lei Li" userId="ef082f19-97a4-40f7-8ec1-0e91bb2b2192" providerId="ADAL" clId="{D96C12F8-0119-EB4D-8EF5-C9906BFF56B0}" dt="2020-12-28T02:29:20.979" v="3431" actId="20577"/>
          <ac:spMkLst>
            <pc:docMk/>
            <pc:sldMk cId="104407108" sldId="285"/>
            <ac:spMk id="2" creationId="{988DC17B-BC35-E742-80CE-845DCB47D438}"/>
          </ac:spMkLst>
        </pc:spChg>
        <pc:spChg chg="mod">
          <ac:chgData name="Lei Li" userId="ef082f19-97a4-40f7-8ec1-0e91bb2b2192" providerId="ADAL" clId="{D96C12F8-0119-EB4D-8EF5-C9906BFF56B0}" dt="2020-12-28T02:29:16.842" v="3430" actId="15"/>
          <ac:spMkLst>
            <pc:docMk/>
            <pc:sldMk cId="104407108" sldId="285"/>
            <ac:spMk id="3" creationId="{BD76F07E-DE64-A14D-A20B-7520EEDF5DD1}"/>
          </ac:spMkLst>
        </pc:spChg>
      </pc:sldChg>
      <pc:sldChg chg="modSp new mod">
        <pc:chgData name="Lei Li" userId="ef082f19-97a4-40f7-8ec1-0e91bb2b2192" providerId="ADAL" clId="{D96C12F8-0119-EB4D-8EF5-C9906BFF56B0}" dt="2020-12-28T02:39:16.915" v="3740" actId="15"/>
        <pc:sldMkLst>
          <pc:docMk/>
          <pc:sldMk cId="4211972649" sldId="286"/>
        </pc:sldMkLst>
        <pc:spChg chg="mod">
          <ac:chgData name="Lei Li" userId="ef082f19-97a4-40f7-8ec1-0e91bb2b2192" providerId="ADAL" clId="{D96C12F8-0119-EB4D-8EF5-C9906BFF56B0}" dt="2020-12-28T02:35:55.124" v="3474" actId="20577"/>
          <ac:spMkLst>
            <pc:docMk/>
            <pc:sldMk cId="4211972649" sldId="286"/>
            <ac:spMk id="2" creationId="{38BDA878-9140-4940-8C33-2A13D9CCCA9F}"/>
          </ac:spMkLst>
        </pc:spChg>
        <pc:spChg chg="mod">
          <ac:chgData name="Lei Li" userId="ef082f19-97a4-40f7-8ec1-0e91bb2b2192" providerId="ADAL" clId="{D96C12F8-0119-EB4D-8EF5-C9906BFF56B0}" dt="2020-12-28T02:39:16.915" v="3740" actId="15"/>
          <ac:spMkLst>
            <pc:docMk/>
            <pc:sldMk cId="4211972649" sldId="286"/>
            <ac:spMk id="3" creationId="{8D2F56EE-6DF4-794F-A013-8DF786E5A429}"/>
          </ac:spMkLst>
        </pc:spChg>
      </pc:sldChg>
      <pc:sldChg chg="modSp new mod">
        <pc:chgData name="Lei Li" userId="ef082f19-97a4-40f7-8ec1-0e91bb2b2192" providerId="ADAL" clId="{D96C12F8-0119-EB4D-8EF5-C9906BFF56B0}" dt="2020-12-28T03:01:55.987" v="3758" actId="113"/>
        <pc:sldMkLst>
          <pc:docMk/>
          <pc:sldMk cId="546945096" sldId="287"/>
        </pc:sldMkLst>
        <pc:spChg chg="mod">
          <ac:chgData name="Lei Li" userId="ef082f19-97a4-40f7-8ec1-0e91bb2b2192" providerId="ADAL" clId="{D96C12F8-0119-EB4D-8EF5-C9906BFF56B0}" dt="2020-12-28T02:59:52.468" v="3747" actId="313"/>
          <ac:spMkLst>
            <pc:docMk/>
            <pc:sldMk cId="546945096" sldId="287"/>
            <ac:spMk id="2" creationId="{A4C34823-EE98-F449-89F9-E3D47220066D}"/>
          </ac:spMkLst>
        </pc:spChg>
        <pc:spChg chg="mod">
          <ac:chgData name="Lei Li" userId="ef082f19-97a4-40f7-8ec1-0e91bb2b2192" providerId="ADAL" clId="{D96C12F8-0119-EB4D-8EF5-C9906BFF56B0}" dt="2020-12-28T03:01:55.987" v="3758" actId="113"/>
          <ac:spMkLst>
            <pc:docMk/>
            <pc:sldMk cId="546945096" sldId="287"/>
            <ac:spMk id="3" creationId="{3E1DAFFA-E90A-C247-BC16-A4F0DC791801}"/>
          </ac:spMkLst>
        </pc:spChg>
      </pc:sldChg>
      <pc:sldChg chg="del">
        <pc:chgData name="Lei Li" userId="ef082f19-97a4-40f7-8ec1-0e91bb2b2192" providerId="ADAL" clId="{D96C12F8-0119-EB4D-8EF5-C9906BFF56B0}" dt="2020-12-27T20:24:27.440" v="29" actId="2696"/>
        <pc:sldMkLst>
          <pc:docMk/>
          <pc:sldMk cId="1046170328" sldId="303"/>
        </pc:sldMkLst>
      </pc:sldChg>
      <pc:sldChg chg="del">
        <pc:chgData name="Lei Li" userId="ef082f19-97a4-40f7-8ec1-0e91bb2b2192" providerId="ADAL" clId="{D96C12F8-0119-EB4D-8EF5-C9906BFF56B0}" dt="2020-12-27T20:24:28.430" v="31" actId="2696"/>
        <pc:sldMkLst>
          <pc:docMk/>
          <pc:sldMk cId="1508322090" sldId="310"/>
        </pc:sldMkLst>
      </pc:sldChg>
      <pc:sldChg chg="del">
        <pc:chgData name="Lei Li" userId="ef082f19-97a4-40f7-8ec1-0e91bb2b2192" providerId="ADAL" clId="{D96C12F8-0119-EB4D-8EF5-C9906BFF56B0}" dt="2020-12-27T20:24:27.969" v="30" actId="2696"/>
        <pc:sldMkLst>
          <pc:docMk/>
          <pc:sldMk cId="4236253323" sldId="323"/>
        </pc:sldMkLst>
      </pc:sldChg>
      <pc:sldChg chg="del">
        <pc:chgData name="Lei Li" userId="ef082f19-97a4-40f7-8ec1-0e91bb2b2192" providerId="ADAL" clId="{D96C12F8-0119-EB4D-8EF5-C9906BFF56B0}" dt="2020-12-27T20:24:28.902" v="32" actId="2696"/>
        <pc:sldMkLst>
          <pc:docMk/>
          <pc:sldMk cId="2320070624" sldId="324"/>
        </pc:sldMkLst>
      </pc:sldChg>
    </pc:docChg>
  </pc:docChgLst>
  <pc:docChgLst>
    <pc:chgData name="Lei Li" userId="ef082f19-97a4-40f7-8ec1-0e91bb2b2192" providerId="ADAL" clId="{D990D87B-EAC3-6C45-921B-A4683293EF68}"/>
    <pc:docChg chg="undo custSel addSld delSld modSld">
      <pc:chgData name="Lei Li" userId="ef082f19-97a4-40f7-8ec1-0e91bb2b2192" providerId="ADAL" clId="{D990D87B-EAC3-6C45-921B-A4683293EF68}" dt="2020-12-25T02:12:53.712" v="2006"/>
      <pc:docMkLst>
        <pc:docMk/>
      </pc:docMkLst>
      <pc:sldChg chg="modSp mod">
        <pc:chgData name="Lei Li" userId="ef082f19-97a4-40f7-8ec1-0e91bb2b2192" providerId="ADAL" clId="{D990D87B-EAC3-6C45-921B-A4683293EF68}" dt="2020-12-24T19:29:33.092" v="18" actId="20577"/>
        <pc:sldMkLst>
          <pc:docMk/>
          <pc:sldMk cId="2503590105" sldId="256"/>
        </pc:sldMkLst>
        <pc:spChg chg="mod">
          <ac:chgData name="Lei Li" userId="ef082f19-97a4-40f7-8ec1-0e91bb2b2192" providerId="ADAL" clId="{D990D87B-EAC3-6C45-921B-A4683293EF68}" dt="2020-12-24T19:29:33.092" v="1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90D87B-EAC3-6C45-921B-A4683293EF68}" dt="2020-12-24T20:00:41.330" v="171"/>
        <pc:sldMkLst>
          <pc:docMk/>
          <pc:sldMk cId="3238765989" sldId="257"/>
        </pc:sldMkLst>
        <pc:spChg chg="mod">
          <ac:chgData name="Lei Li" userId="ef082f19-97a4-40f7-8ec1-0e91bb2b2192" providerId="ADAL" clId="{D990D87B-EAC3-6C45-921B-A4683293EF68}" dt="2020-12-24T19:58:14.485" v="64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D990D87B-EAC3-6C45-921B-A4683293EF68}" dt="2020-12-24T20:00:41.330" v="171"/>
          <ac:spMkLst>
            <pc:docMk/>
            <pc:sldMk cId="3238765989" sldId="257"/>
            <ac:spMk id="3" creationId="{913DA2BC-5297-5B4B-9D31-77ACA01D6B50}"/>
          </ac:spMkLst>
        </pc:spChg>
      </pc:sldChg>
      <pc:sldChg chg="del">
        <pc:chgData name="Lei Li" userId="ef082f19-97a4-40f7-8ec1-0e91bb2b2192" providerId="ADAL" clId="{D990D87B-EAC3-6C45-921B-A4683293EF68}" dt="2020-12-24T19:59:07.620" v="121" actId="2696"/>
        <pc:sldMkLst>
          <pc:docMk/>
          <pc:sldMk cId="985070985" sldId="258"/>
        </pc:sldMkLst>
      </pc:sldChg>
      <pc:sldChg chg="del">
        <pc:chgData name="Lei Li" userId="ef082f19-97a4-40f7-8ec1-0e91bb2b2192" providerId="ADAL" clId="{D990D87B-EAC3-6C45-921B-A4683293EF68}" dt="2020-12-24T19:59:07.991" v="122" actId="2696"/>
        <pc:sldMkLst>
          <pc:docMk/>
          <pc:sldMk cId="6270038" sldId="259"/>
        </pc:sldMkLst>
      </pc:sldChg>
      <pc:sldChg chg="modSp mod">
        <pc:chgData name="Lei Li" userId="ef082f19-97a4-40f7-8ec1-0e91bb2b2192" providerId="ADAL" clId="{D990D87B-EAC3-6C45-921B-A4683293EF68}" dt="2020-12-25T01:45:37.713" v="1594" actId="20577"/>
        <pc:sldMkLst>
          <pc:docMk/>
          <pc:sldMk cId="2686351654" sldId="260"/>
        </pc:sldMkLst>
        <pc:spChg chg="mod">
          <ac:chgData name="Lei Li" userId="ef082f19-97a4-40f7-8ec1-0e91bb2b2192" providerId="ADAL" clId="{D990D87B-EAC3-6C45-921B-A4683293EF68}" dt="2020-12-25T01:45:37.713" v="1594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D990D87B-EAC3-6C45-921B-A4683293EF68}" dt="2020-12-24T19:59:08.387" v="123" actId="2696"/>
        <pc:sldMkLst>
          <pc:docMk/>
          <pc:sldMk cId="3380566987" sldId="261"/>
        </pc:sldMkLst>
      </pc:sldChg>
      <pc:sldChg chg="addSp delSp modSp new mod">
        <pc:chgData name="Lei Li" userId="ef082f19-97a4-40f7-8ec1-0e91bb2b2192" providerId="ADAL" clId="{D990D87B-EAC3-6C45-921B-A4683293EF68}" dt="2020-12-24T20:47:05.163" v="1495" actId="13244"/>
        <pc:sldMkLst>
          <pc:docMk/>
          <pc:sldMk cId="3500994766" sldId="261"/>
        </pc:sldMkLst>
        <pc:spChg chg="mod ord">
          <ac:chgData name="Lei Li" userId="ef082f19-97a4-40f7-8ec1-0e91bb2b2192" providerId="ADAL" clId="{D990D87B-EAC3-6C45-921B-A4683293EF68}" dt="2020-12-24T20:47:05.163" v="1495" actId="13244"/>
          <ac:spMkLst>
            <pc:docMk/>
            <pc:sldMk cId="3500994766" sldId="261"/>
            <ac:spMk id="2" creationId="{06FE93B2-E8D3-D043-9046-6B4D9B86F328}"/>
          </ac:spMkLst>
        </pc:spChg>
        <pc:spChg chg="del mod">
          <ac:chgData name="Lei Li" userId="ef082f19-97a4-40f7-8ec1-0e91bb2b2192" providerId="ADAL" clId="{D990D87B-EAC3-6C45-921B-A4683293EF68}" dt="2020-12-24T20:01:26.429" v="178" actId="478"/>
          <ac:spMkLst>
            <pc:docMk/>
            <pc:sldMk cId="3500994766" sldId="261"/>
            <ac:spMk id="3" creationId="{2DB268F4-037A-D149-91C3-DEE6EBB0738D}"/>
          </ac:spMkLst>
        </pc:spChg>
        <pc:spChg chg="add del mod">
          <ac:chgData name="Lei Li" userId="ef082f19-97a4-40f7-8ec1-0e91bb2b2192" providerId="ADAL" clId="{D990D87B-EAC3-6C45-921B-A4683293EF68}" dt="2020-12-24T20:45:39.129" v="1493" actId="478"/>
          <ac:spMkLst>
            <pc:docMk/>
            <pc:sldMk cId="3500994766" sldId="261"/>
            <ac:spMk id="6" creationId="{E28F42E3-ABAA-8E48-BE3B-01B35E3C5BD3}"/>
          </ac:spMkLst>
        </pc:spChg>
        <pc:spChg chg="add mod">
          <ac:chgData name="Lei Li" userId="ef082f19-97a4-40f7-8ec1-0e91bb2b2192" providerId="ADAL" clId="{D990D87B-EAC3-6C45-921B-A4683293EF68}" dt="2020-12-24T20:01:37.757" v="181" actId="14100"/>
          <ac:spMkLst>
            <pc:docMk/>
            <pc:sldMk cId="3500994766" sldId="261"/>
            <ac:spMk id="7" creationId="{3403F235-D2C9-B54E-949C-6B4185746E36}"/>
          </ac:spMkLst>
        </pc:spChg>
        <pc:picChg chg="add mod">
          <ac:chgData name="Lei Li" userId="ef082f19-97a4-40f7-8ec1-0e91bb2b2192" providerId="ADAL" clId="{D990D87B-EAC3-6C45-921B-A4683293EF68}" dt="2020-12-24T20:46:57.188" v="1494" actId="13244"/>
          <ac:picMkLst>
            <pc:docMk/>
            <pc:sldMk cId="3500994766" sldId="261"/>
            <ac:picMk id="1025" creationId="{A56A8F55-EB1F-0843-A300-4084550154A8}"/>
          </ac:picMkLst>
        </pc:picChg>
      </pc:sldChg>
      <pc:sldChg chg="modSp new mod">
        <pc:chgData name="Lei Li" userId="ef082f19-97a4-40f7-8ec1-0e91bb2b2192" providerId="ADAL" clId="{D990D87B-EAC3-6C45-921B-A4683293EF68}" dt="2020-12-24T20:04:51.101" v="269"/>
        <pc:sldMkLst>
          <pc:docMk/>
          <pc:sldMk cId="365834913" sldId="262"/>
        </pc:sldMkLst>
        <pc:spChg chg="mod">
          <ac:chgData name="Lei Li" userId="ef082f19-97a4-40f7-8ec1-0e91bb2b2192" providerId="ADAL" clId="{D990D87B-EAC3-6C45-921B-A4683293EF68}" dt="2020-12-24T20:04:51.101" v="269"/>
          <ac:spMkLst>
            <pc:docMk/>
            <pc:sldMk cId="365834913" sldId="262"/>
            <ac:spMk id="2" creationId="{CA64FA89-6527-654E-AB3F-0220F4C4ADB0}"/>
          </ac:spMkLst>
        </pc:spChg>
        <pc:spChg chg="mod">
          <ac:chgData name="Lei Li" userId="ef082f19-97a4-40f7-8ec1-0e91bb2b2192" providerId="ADAL" clId="{D990D87B-EAC3-6C45-921B-A4683293EF68}" dt="2020-12-24T20:04:33.256" v="268" actId="20577"/>
          <ac:spMkLst>
            <pc:docMk/>
            <pc:sldMk cId="365834913" sldId="262"/>
            <ac:spMk id="3" creationId="{83A0C4F1-C1D3-CB44-B402-DEE2AD3B87A2}"/>
          </ac:spMkLst>
        </pc:spChg>
      </pc:sldChg>
      <pc:sldChg chg="del">
        <pc:chgData name="Lei Li" userId="ef082f19-97a4-40f7-8ec1-0e91bb2b2192" providerId="ADAL" clId="{D990D87B-EAC3-6C45-921B-A4683293EF68}" dt="2020-12-24T19:59:08.758" v="124" actId="2696"/>
        <pc:sldMkLst>
          <pc:docMk/>
          <pc:sldMk cId="2734512738" sldId="262"/>
        </pc:sldMkLst>
      </pc:sldChg>
      <pc:sldChg chg="modSp new mod">
        <pc:chgData name="Lei Li" userId="ef082f19-97a4-40f7-8ec1-0e91bb2b2192" providerId="ADAL" clId="{D990D87B-EAC3-6C45-921B-A4683293EF68}" dt="2020-12-24T20:10:23.306" v="638" actId="20577"/>
        <pc:sldMkLst>
          <pc:docMk/>
          <pc:sldMk cId="345660090" sldId="263"/>
        </pc:sldMkLst>
        <pc:spChg chg="mod">
          <ac:chgData name="Lei Li" userId="ef082f19-97a4-40f7-8ec1-0e91bb2b2192" providerId="ADAL" clId="{D990D87B-EAC3-6C45-921B-A4683293EF68}" dt="2020-12-24T20:05:43.561" v="302" actId="20577"/>
          <ac:spMkLst>
            <pc:docMk/>
            <pc:sldMk cId="345660090" sldId="263"/>
            <ac:spMk id="2" creationId="{FF1B1EF4-BFA9-924D-AE9C-5D6A04AA28CF}"/>
          </ac:spMkLst>
        </pc:spChg>
        <pc:spChg chg="mod">
          <ac:chgData name="Lei Li" userId="ef082f19-97a4-40f7-8ec1-0e91bb2b2192" providerId="ADAL" clId="{D990D87B-EAC3-6C45-921B-A4683293EF68}" dt="2020-12-24T20:10:23.306" v="638" actId="20577"/>
          <ac:spMkLst>
            <pc:docMk/>
            <pc:sldMk cId="345660090" sldId="263"/>
            <ac:spMk id="3" creationId="{8F27CAE9-7E52-D442-8FF4-219B850CE7E3}"/>
          </ac:spMkLst>
        </pc:spChg>
      </pc:sldChg>
      <pc:sldChg chg="del">
        <pc:chgData name="Lei Li" userId="ef082f19-97a4-40f7-8ec1-0e91bb2b2192" providerId="ADAL" clId="{D990D87B-EAC3-6C45-921B-A4683293EF68}" dt="2020-12-24T19:59:09.109" v="125" actId="2696"/>
        <pc:sldMkLst>
          <pc:docMk/>
          <pc:sldMk cId="2996870701" sldId="263"/>
        </pc:sldMkLst>
      </pc:sldChg>
      <pc:sldChg chg="modSp new mod">
        <pc:chgData name="Lei Li" userId="ef082f19-97a4-40f7-8ec1-0e91bb2b2192" providerId="ADAL" clId="{D990D87B-EAC3-6C45-921B-A4683293EF68}" dt="2020-12-24T20:16:15.392" v="751" actId="20577"/>
        <pc:sldMkLst>
          <pc:docMk/>
          <pc:sldMk cId="721456740" sldId="264"/>
        </pc:sldMkLst>
        <pc:spChg chg="mod">
          <ac:chgData name="Lei Li" userId="ef082f19-97a4-40f7-8ec1-0e91bb2b2192" providerId="ADAL" clId="{D990D87B-EAC3-6C45-921B-A4683293EF68}" dt="2020-12-24T20:16:15.392" v="751" actId="20577"/>
          <ac:spMkLst>
            <pc:docMk/>
            <pc:sldMk cId="721456740" sldId="264"/>
            <ac:spMk id="2" creationId="{99EE7008-ECA5-E448-805F-69FCD106CDA8}"/>
          </ac:spMkLst>
        </pc:spChg>
        <pc:spChg chg="mod">
          <ac:chgData name="Lei Li" userId="ef082f19-97a4-40f7-8ec1-0e91bb2b2192" providerId="ADAL" clId="{D990D87B-EAC3-6C45-921B-A4683293EF68}" dt="2020-12-24T20:12:43.224" v="737" actId="20577"/>
          <ac:spMkLst>
            <pc:docMk/>
            <pc:sldMk cId="721456740" sldId="264"/>
            <ac:spMk id="3" creationId="{D833B91C-1B15-4D4A-A02A-A59FC369B00A}"/>
          </ac:spMkLst>
        </pc:spChg>
      </pc:sldChg>
      <pc:sldChg chg="del">
        <pc:chgData name="Lei Li" userId="ef082f19-97a4-40f7-8ec1-0e91bb2b2192" providerId="ADAL" clId="{D990D87B-EAC3-6C45-921B-A4683293EF68}" dt="2020-12-24T19:59:09.696" v="126" actId="2696"/>
        <pc:sldMkLst>
          <pc:docMk/>
          <pc:sldMk cId="1766044234" sldId="264"/>
        </pc:sldMkLst>
      </pc:sldChg>
      <pc:sldChg chg="addSp delSp modSp new mod">
        <pc:chgData name="Lei Li" userId="ef082f19-97a4-40f7-8ec1-0e91bb2b2192" providerId="ADAL" clId="{D990D87B-EAC3-6C45-921B-A4683293EF68}" dt="2020-12-24T20:47:45.640" v="1498" actId="478"/>
        <pc:sldMkLst>
          <pc:docMk/>
          <pc:sldMk cId="3108800988" sldId="265"/>
        </pc:sldMkLst>
        <pc:spChg chg="mod ord">
          <ac:chgData name="Lei Li" userId="ef082f19-97a4-40f7-8ec1-0e91bb2b2192" providerId="ADAL" clId="{D990D87B-EAC3-6C45-921B-A4683293EF68}" dt="2020-12-24T20:47:33.009" v="1496" actId="13244"/>
          <ac:spMkLst>
            <pc:docMk/>
            <pc:sldMk cId="3108800988" sldId="265"/>
            <ac:spMk id="2" creationId="{BFAE0E53-B501-4143-A6E1-2C0825E28548}"/>
          </ac:spMkLst>
        </pc:spChg>
        <pc:spChg chg="del">
          <ac:chgData name="Lei Li" userId="ef082f19-97a4-40f7-8ec1-0e91bb2b2192" providerId="ADAL" clId="{D990D87B-EAC3-6C45-921B-A4683293EF68}" dt="2020-12-24T20:47:45.640" v="1498" actId="478"/>
          <ac:spMkLst>
            <pc:docMk/>
            <pc:sldMk cId="3108800988" sldId="265"/>
            <ac:spMk id="3" creationId="{5101031D-CC8C-814A-B2E5-7D4763F723BD}"/>
          </ac:spMkLst>
        </pc:spChg>
        <pc:spChg chg="add mod ord">
          <ac:chgData name="Lei Li" userId="ef082f19-97a4-40f7-8ec1-0e91bb2b2192" providerId="ADAL" clId="{D990D87B-EAC3-6C45-921B-A4683293EF68}" dt="2020-12-24T20:47:38.227" v="1497" actId="13244"/>
          <ac:spMkLst>
            <pc:docMk/>
            <pc:sldMk cId="3108800988" sldId="265"/>
            <ac:spMk id="7" creationId="{D904A06A-4291-B343-ACCC-6B356EAC66BE}"/>
          </ac:spMkLst>
        </pc:spChg>
        <pc:picChg chg="add mod">
          <ac:chgData name="Lei Li" userId="ef082f19-97a4-40f7-8ec1-0e91bb2b2192" providerId="ADAL" clId="{D990D87B-EAC3-6C45-921B-A4683293EF68}" dt="2020-12-24T20:16:52.395" v="779" actId="14100"/>
          <ac:picMkLst>
            <pc:docMk/>
            <pc:sldMk cId="3108800988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D990D87B-EAC3-6C45-921B-A4683293EF68}" dt="2020-12-24T19:59:10.327" v="127" actId="2696"/>
        <pc:sldMkLst>
          <pc:docMk/>
          <pc:sldMk cId="4006464437" sldId="265"/>
        </pc:sldMkLst>
      </pc:sldChg>
      <pc:sldChg chg="del">
        <pc:chgData name="Lei Li" userId="ef082f19-97a4-40f7-8ec1-0e91bb2b2192" providerId="ADAL" clId="{D990D87B-EAC3-6C45-921B-A4683293EF68}" dt="2020-12-24T19:59:10.843" v="128" actId="2696"/>
        <pc:sldMkLst>
          <pc:docMk/>
          <pc:sldMk cId="1643245134" sldId="266"/>
        </pc:sldMkLst>
      </pc:sldChg>
      <pc:sldChg chg="modSp new mod">
        <pc:chgData name="Lei Li" userId="ef082f19-97a4-40f7-8ec1-0e91bb2b2192" providerId="ADAL" clId="{D990D87B-EAC3-6C45-921B-A4683293EF68}" dt="2020-12-24T20:18:54.882" v="886" actId="20577"/>
        <pc:sldMkLst>
          <pc:docMk/>
          <pc:sldMk cId="3492375759" sldId="266"/>
        </pc:sldMkLst>
        <pc:spChg chg="mod">
          <ac:chgData name="Lei Li" userId="ef082f19-97a4-40f7-8ec1-0e91bb2b2192" providerId="ADAL" clId="{D990D87B-EAC3-6C45-921B-A4683293EF68}" dt="2020-12-24T20:18:06.993" v="804" actId="20577"/>
          <ac:spMkLst>
            <pc:docMk/>
            <pc:sldMk cId="3492375759" sldId="266"/>
            <ac:spMk id="2" creationId="{D5D54AA1-3B09-144A-AB17-7166F7182D90}"/>
          </ac:spMkLst>
        </pc:spChg>
        <pc:spChg chg="mod">
          <ac:chgData name="Lei Li" userId="ef082f19-97a4-40f7-8ec1-0e91bb2b2192" providerId="ADAL" clId="{D990D87B-EAC3-6C45-921B-A4683293EF68}" dt="2020-12-24T20:18:54.882" v="886" actId="20577"/>
          <ac:spMkLst>
            <pc:docMk/>
            <pc:sldMk cId="3492375759" sldId="266"/>
            <ac:spMk id="3" creationId="{F4859F19-A54A-0A4B-A1C4-3A34E4421324}"/>
          </ac:spMkLst>
        </pc:spChg>
      </pc:sldChg>
      <pc:sldChg chg="del">
        <pc:chgData name="Lei Li" userId="ef082f19-97a4-40f7-8ec1-0e91bb2b2192" providerId="ADAL" clId="{D990D87B-EAC3-6C45-921B-A4683293EF68}" dt="2020-12-24T19:59:12.945" v="129" actId="2696"/>
        <pc:sldMkLst>
          <pc:docMk/>
          <pc:sldMk cId="725491644" sldId="267"/>
        </pc:sldMkLst>
      </pc:sldChg>
      <pc:sldChg chg="modSp new mod">
        <pc:chgData name="Lei Li" userId="ef082f19-97a4-40f7-8ec1-0e91bb2b2192" providerId="ADAL" clId="{D990D87B-EAC3-6C45-921B-A4683293EF68}" dt="2020-12-24T20:21:01.861" v="1011" actId="20577"/>
        <pc:sldMkLst>
          <pc:docMk/>
          <pc:sldMk cId="3927935069" sldId="267"/>
        </pc:sldMkLst>
        <pc:spChg chg="mod">
          <ac:chgData name="Lei Li" userId="ef082f19-97a4-40f7-8ec1-0e91bb2b2192" providerId="ADAL" clId="{D990D87B-EAC3-6C45-921B-A4683293EF68}" dt="2020-12-24T20:19:29.313" v="919" actId="20577"/>
          <ac:spMkLst>
            <pc:docMk/>
            <pc:sldMk cId="3927935069" sldId="267"/>
            <ac:spMk id="2" creationId="{1330C207-60DB-B649-9698-A7527E7E908C}"/>
          </ac:spMkLst>
        </pc:spChg>
        <pc:spChg chg="mod">
          <ac:chgData name="Lei Li" userId="ef082f19-97a4-40f7-8ec1-0e91bb2b2192" providerId="ADAL" clId="{D990D87B-EAC3-6C45-921B-A4683293EF68}" dt="2020-12-24T20:21:01.861" v="1011" actId="20577"/>
          <ac:spMkLst>
            <pc:docMk/>
            <pc:sldMk cId="3927935069" sldId="267"/>
            <ac:spMk id="3" creationId="{3C75B8C2-6F0E-254A-AB6E-494B289BD266}"/>
          </ac:spMkLst>
        </pc:spChg>
      </pc:sldChg>
      <pc:sldChg chg="modSp new mod">
        <pc:chgData name="Lei Li" userId="ef082f19-97a4-40f7-8ec1-0e91bb2b2192" providerId="ADAL" clId="{D990D87B-EAC3-6C45-921B-A4683293EF68}" dt="2020-12-24T20:25:02.300" v="1072" actId="20577"/>
        <pc:sldMkLst>
          <pc:docMk/>
          <pc:sldMk cId="1826825211" sldId="268"/>
        </pc:sldMkLst>
        <pc:spChg chg="mod">
          <ac:chgData name="Lei Li" userId="ef082f19-97a4-40f7-8ec1-0e91bb2b2192" providerId="ADAL" clId="{D990D87B-EAC3-6C45-921B-A4683293EF68}" dt="2020-12-24T20:22:08.781" v="1022" actId="20577"/>
          <ac:spMkLst>
            <pc:docMk/>
            <pc:sldMk cId="1826825211" sldId="268"/>
            <ac:spMk id="2" creationId="{5593912D-2B31-8643-9C27-5D662A6C262F}"/>
          </ac:spMkLst>
        </pc:spChg>
        <pc:spChg chg="mod">
          <ac:chgData name="Lei Li" userId="ef082f19-97a4-40f7-8ec1-0e91bb2b2192" providerId="ADAL" clId="{D990D87B-EAC3-6C45-921B-A4683293EF68}" dt="2020-12-24T20:23:16.773" v="1044" actId="20577"/>
          <ac:spMkLst>
            <pc:docMk/>
            <pc:sldMk cId="1826825211" sldId="268"/>
            <ac:spMk id="3" creationId="{73E4A2BD-E8BE-784B-A070-2E2615A6FF80}"/>
          </ac:spMkLst>
        </pc:spChg>
        <pc:spChg chg="mod">
          <ac:chgData name="Lei Li" userId="ef082f19-97a4-40f7-8ec1-0e91bb2b2192" providerId="ADAL" clId="{D990D87B-EAC3-6C45-921B-A4683293EF68}" dt="2020-12-24T20:25:02.300" v="1072" actId="20577"/>
          <ac:spMkLst>
            <pc:docMk/>
            <pc:sldMk cId="1826825211" sldId="268"/>
            <ac:spMk id="4" creationId="{973E1822-418C-FE44-A166-1310B5E52F7E}"/>
          </ac:spMkLst>
        </pc:spChg>
      </pc:sldChg>
      <pc:sldChg chg="modSp new mod">
        <pc:chgData name="Lei Li" userId="ef082f19-97a4-40f7-8ec1-0e91bb2b2192" providerId="ADAL" clId="{D990D87B-EAC3-6C45-921B-A4683293EF68}" dt="2020-12-24T20:35:53.718" v="1320" actId="15"/>
        <pc:sldMkLst>
          <pc:docMk/>
          <pc:sldMk cId="2382408208" sldId="269"/>
        </pc:sldMkLst>
        <pc:spChg chg="mod">
          <ac:chgData name="Lei Li" userId="ef082f19-97a4-40f7-8ec1-0e91bb2b2192" providerId="ADAL" clId="{D990D87B-EAC3-6C45-921B-A4683293EF68}" dt="2020-12-24T20:30:20.604" v="1132" actId="20577"/>
          <ac:spMkLst>
            <pc:docMk/>
            <pc:sldMk cId="2382408208" sldId="269"/>
            <ac:spMk id="2" creationId="{119A0CA7-5726-F442-B2A8-A61A1E6F6F60}"/>
          </ac:spMkLst>
        </pc:spChg>
        <pc:spChg chg="mod">
          <ac:chgData name="Lei Li" userId="ef082f19-97a4-40f7-8ec1-0e91bb2b2192" providerId="ADAL" clId="{D990D87B-EAC3-6C45-921B-A4683293EF68}" dt="2020-12-24T20:35:53.718" v="1320" actId="15"/>
          <ac:spMkLst>
            <pc:docMk/>
            <pc:sldMk cId="2382408208" sldId="269"/>
            <ac:spMk id="3" creationId="{65AC04A9-F2AB-AC46-987A-082D427BF946}"/>
          </ac:spMkLst>
        </pc:spChg>
      </pc:sldChg>
      <pc:sldChg chg="modSp new mod">
        <pc:chgData name="Lei Li" userId="ef082f19-97a4-40f7-8ec1-0e91bb2b2192" providerId="ADAL" clId="{D990D87B-EAC3-6C45-921B-A4683293EF68}" dt="2020-12-25T01:53:22.323" v="1749" actId="20577"/>
        <pc:sldMkLst>
          <pc:docMk/>
          <pc:sldMk cId="1531292215" sldId="270"/>
        </pc:sldMkLst>
        <pc:spChg chg="mod">
          <ac:chgData name="Lei Li" userId="ef082f19-97a4-40f7-8ec1-0e91bb2b2192" providerId="ADAL" clId="{D990D87B-EAC3-6C45-921B-A4683293EF68}" dt="2020-12-25T01:49:02.675" v="1667" actId="20577"/>
          <ac:spMkLst>
            <pc:docMk/>
            <pc:sldMk cId="1531292215" sldId="270"/>
            <ac:spMk id="2" creationId="{9938A2C0-D8EC-9342-806D-185A20980DC0}"/>
          </ac:spMkLst>
        </pc:spChg>
        <pc:spChg chg="mod">
          <ac:chgData name="Lei Li" userId="ef082f19-97a4-40f7-8ec1-0e91bb2b2192" providerId="ADAL" clId="{D990D87B-EAC3-6C45-921B-A4683293EF68}" dt="2020-12-25T01:53:22.323" v="1749" actId="20577"/>
          <ac:spMkLst>
            <pc:docMk/>
            <pc:sldMk cId="1531292215" sldId="270"/>
            <ac:spMk id="3" creationId="{56767234-B07B-0B45-91B3-56EB0FADABFC}"/>
          </ac:spMkLst>
        </pc:spChg>
      </pc:sldChg>
      <pc:sldChg chg="modSp new mod">
        <pc:chgData name="Lei Li" userId="ef082f19-97a4-40f7-8ec1-0e91bb2b2192" providerId="ADAL" clId="{D990D87B-EAC3-6C45-921B-A4683293EF68}" dt="2020-12-25T02:04:16.296" v="1803"/>
        <pc:sldMkLst>
          <pc:docMk/>
          <pc:sldMk cId="2657758910" sldId="271"/>
        </pc:sldMkLst>
        <pc:spChg chg="mod">
          <ac:chgData name="Lei Li" userId="ef082f19-97a4-40f7-8ec1-0e91bb2b2192" providerId="ADAL" clId="{D990D87B-EAC3-6C45-921B-A4683293EF68}" dt="2020-12-25T01:55:59.365" v="1778" actId="20577"/>
          <ac:spMkLst>
            <pc:docMk/>
            <pc:sldMk cId="2657758910" sldId="271"/>
            <ac:spMk id="2" creationId="{5522C9A9-68BF-454F-9DA1-DFF1B7B0FF6A}"/>
          </ac:spMkLst>
        </pc:spChg>
        <pc:spChg chg="mod">
          <ac:chgData name="Lei Li" userId="ef082f19-97a4-40f7-8ec1-0e91bb2b2192" providerId="ADAL" clId="{D990D87B-EAC3-6C45-921B-A4683293EF68}" dt="2020-12-25T02:04:16.296" v="1803"/>
          <ac:spMkLst>
            <pc:docMk/>
            <pc:sldMk cId="2657758910" sldId="271"/>
            <ac:spMk id="3" creationId="{F6E732EE-0941-FA4E-8DB6-64DE61C5D343}"/>
          </ac:spMkLst>
        </pc:spChg>
      </pc:sldChg>
      <pc:sldChg chg="modSp new mod">
        <pc:chgData name="Lei Li" userId="ef082f19-97a4-40f7-8ec1-0e91bb2b2192" providerId="ADAL" clId="{D990D87B-EAC3-6C45-921B-A4683293EF68}" dt="2020-12-25T02:12:53.712" v="2006"/>
        <pc:sldMkLst>
          <pc:docMk/>
          <pc:sldMk cId="3708039022" sldId="272"/>
        </pc:sldMkLst>
        <pc:spChg chg="mod">
          <ac:chgData name="Lei Li" userId="ef082f19-97a4-40f7-8ec1-0e91bb2b2192" providerId="ADAL" clId="{D990D87B-EAC3-6C45-921B-A4683293EF68}" dt="2020-12-25T02:08:45.854" v="1883" actId="20577"/>
          <ac:spMkLst>
            <pc:docMk/>
            <pc:sldMk cId="3708039022" sldId="272"/>
            <ac:spMk id="2" creationId="{A5FAC74D-4496-A44B-B712-D9E794462532}"/>
          </ac:spMkLst>
        </pc:spChg>
        <pc:spChg chg="mod">
          <ac:chgData name="Lei Li" userId="ef082f19-97a4-40f7-8ec1-0e91bb2b2192" providerId="ADAL" clId="{D990D87B-EAC3-6C45-921B-A4683293EF68}" dt="2020-12-25T02:12:53.712" v="2006"/>
          <ac:spMkLst>
            <pc:docMk/>
            <pc:sldMk cId="3708039022" sldId="272"/>
            <ac:spMk id="3" creationId="{F9BAEBF4-E607-874D-AEA0-595AEE089830}"/>
          </ac:spMkLst>
        </pc:spChg>
      </pc:sldChg>
    </pc:docChg>
  </pc:docChgLst>
  <pc:docChgLst>
    <pc:chgData name="Lei Li" userId="ef082f19-97a4-40f7-8ec1-0e91bb2b2192" providerId="ADAL" clId="{9AF72F56-A7B9-CC41-B691-D26BE4E2C501}"/>
    <pc:docChg chg="undo custSel addSld delSld modSld">
      <pc:chgData name="Lei Li" userId="ef082f19-97a4-40f7-8ec1-0e91bb2b2192" providerId="ADAL" clId="{9AF72F56-A7B9-CC41-B691-D26BE4E2C501}" dt="2020-12-25T19:47:14.724" v="2529" actId="20577"/>
      <pc:docMkLst>
        <pc:docMk/>
      </pc:docMkLst>
      <pc:sldChg chg="modSp mod">
        <pc:chgData name="Lei Li" userId="ef082f19-97a4-40f7-8ec1-0e91bb2b2192" providerId="ADAL" clId="{9AF72F56-A7B9-CC41-B691-D26BE4E2C501}" dt="2020-12-25T13:47:12.888" v="16" actId="20577"/>
        <pc:sldMkLst>
          <pc:docMk/>
          <pc:sldMk cId="2503590105" sldId="256"/>
        </pc:sldMkLst>
        <pc:spChg chg="mod">
          <ac:chgData name="Lei Li" userId="ef082f19-97a4-40f7-8ec1-0e91bb2b2192" providerId="ADAL" clId="{9AF72F56-A7B9-CC41-B691-D26BE4E2C501}" dt="2020-12-25T13:47:12.888" v="16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9AF72F56-A7B9-CC41-B691-D26BE4E2C501}" dt="2020-12-25T14:14:31.752" v="893" actId="20577"/>
        <pc:sldMkLst>
          <pc:docMk/>
          <pc:sldMk cId="3238765989" sldId="257"/>
        </pc:sldMkLst>
        <pc:spChg chg="mod">
          <ac:chgData name="Lei Li" userId="ef082f19-97a4-40f7-8ec1-0e91bb2b2192" providerId="ADAL" clId="{9AF72F56-A7B9-CC41-B691-D26BE4E2C501}" dt="2020-12-25T13:47:40.370" v="31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9AF72F56-A7B9-CC41-B691-D26BE4E2C501}" dt="2020-12-25T14:14:31.752" v="893" actId="20577"/>
          <ac:spMkLst>
            <pc:docMk/>
            <pc:sldMk cId="3238765989" sldId="257"/>
            <ac:spMk id="3" creationId="{913DA2BC-5297-5B4B-9D31-77ACA01D6B50}"/>
          </ac:spMkLst>
        </pc:spChg>
      </pc:sldChg>
      <pc:sldChg chg="modSp mod">
        <pc:chgData name="Lei Li" userId="ef082f19-97a4-40f7-8ec1-0e91bb2b2192" providerId="ADAL" clId="{9AF72F56-A7B9-CC41-B691-D26BE4E2C501}" dt="2020-12-25T19:47:14.724" v="2529" actId="20577"/>
        <pc:sldMkLst>
          <pc:docMk/>
          <pc:sldMk cId="2686351654" sldId="260"/>
        </pc:sldMkLst>
        <pc:spChg chg="mod">
          <ac:chgData name="Lei Li" userId="ef082f19-97a4-40f7-8ec1-0e91bb2b2192" providerId="ADAL" clId="{9AF72F56-A7B9-CC41-B691-D26BE4E2C501}" dt="2020-12-25T19:47:14.724" v="2529" actId="20577"/>
          <ac:spMkLst>
            <pc:docMk/>
            <pc:sldMk cId="2686351654" sldId="260"/>
            <ac:spMk id="3" creationId="{DBE6C686-1D63-F045-B38D-E7FD311172C3}"/>
          </ac:spMkLst>
        </pc:spChg>
        <pc:spChg chg="mod">
          <ac:chgData name="Lei Li" userId="ef082f19-97a4-40f7-8ec1-0e91bb2b2192" providerId="ADAL" clId="{9AF72F56-A7B9-CC41-B691-D26BE4E2C501}" dt="2020-12-25T14:12:51.296" v="754" actId="20577"/>
          <ac:spMkLst>
            <pc:docMk/>
            <pc:sldMk cId="2686351654" sldId="260"/>
            <ac:spMk id="4" creationId="{8B3A8982-831D-4044-98F5-59948BCF7646}"/>
          </ac:spMkLst>
        </pc:spChg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500994766" sldId="26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65834913" sldId="262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5660090" sldId="263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721456740" sldId="264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108800988" sldId="265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92375759" sldId="266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927935069" sldId="267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826825211" sldId="268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382408208" sldId="269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531292215" sldId="270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657758910" sldId="27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708039022" sldId="272"/>
        </pc:sldMkLst>
      </pc:sldChg>
      <pc:sldChg chg="addSp delSp modSp new mod">
        <pc:chgData name="Lei Li" userId="ef082f19-97a4-40f7-8ec1-0e91bb2b2192" providerId="ADAL" clId="{9AF72F56-A7B9-CC41-B691-D26BE4E2C501}" dt="2020-12-25T13:59:30.951" v="370" actId="962"/>
        <pc:sldMkLst>
          <pc:docMk/>
          <pc:sldMk cId="2243392386" sldId="273"/>
        </pc:sldMkLst>
        <pc:spChg chg="mod">
          <ac:chgData name="Lei Li" userId="ef082f19-97a4-40f7-8ec1-0e91bb2b2192" providerId="ADAL" clId="{9AF72F56-A7B9-CC41-B691-D26BE4E2C501}" dt="2020-12-25T13:56:21.272" v="226" actId="20577"/>
          <ac:spMkLst>
            <pc:docMk/>
            <pc:sldMk cId="2243392386" sldId="273"/>
            <ac:spMk id="2" creationId="{4C095608-0F4F-8141-9E68-359463CB4281}"/>
          </ac:spMkLst>
        </pc:spChg>
        <pc:spChg chg="del">
          <ac:chgData name="Lei Li" userId="ef082f19-97a4-40f7-8ec1-0e91bb2b2192" providerId="ADAL" clId="{9AF72F56-A7B9-CC41-B691-D26BE4E2C501}" dt="2020-12-25T13:52:55.053" v="164" actId="478"/>
          <ac:spMkLst>
            <pc:docMk/>
            <pc:sldMk cId="2243392386" sldId="273"/>
            <ac:spMk id="3" creationId="{A976C37E-F3EE-144E-BE80-D4AC786B1249}"/>
          </ac:spMkLst>
        </pc:spChg>
        <pc:spChg chg="mod">
          <ac:chgData name="Lei Li" userId="ef082f19-97a4-40f7-8ec1-0e91bb2b2192" providerId="ADAL" clId="{9AF72F56-A7B9-CC41-B691-D26BE4E2C501}" dt="2020-12-25T13:57:15.071" v="246" actId="20577"/>
          <ac:spMkLst>
            <pc:docMk/>
            <pc:sldMk cId="2243392386" sldId="273"/>
            <ac:spMk id="4" creationId="{87C7806C-DC0D-8C4A-9C8B-9B773CF17F1B}"/>
          </ac:spMkLst>
        </pc:spChg>
        <pc:picChg chg="add del mod">
          <ac:chgData name="Lei Li" userId="ef082f19-97a4-40f7-8ec1-0e91bb2b2192" providerId="ADAL" clId="{9AF72F56-A7B9-CC41-B691-D26BE4E2C501}" dt="2020-12-25T13:53:58.225" v="166" actId="478"/>
          <ac:picMkLst>
            <pc:docMk/>
            <pc:sldMk cId="2243392386" sldId="273"/>
            <ac:picMk id="1026" creationId="{9A30DBC7-2A78-844C-9E3D-9890ACCE40B0}"/>
          </ac:picMkLst>
        </pc:picChg>
        <pc:picChg chg="add mod">
          <ac:chgData name="Lei Li" userId="ef082f19-97a4-40f7-8ec1-0e91bb2b2192" providerId="ADAL" clId="{9AF72F56-A7B9-CC41-B691-D26BE4E2C501}" dt="2020-12-25T13:59:30.951" v="370" actId="962"/>
          <ac:picMkLst>
            <pc:docMk/>
            <pc:sldMk cId="2243392386" sldId="273"/>
            <ac:picMk id="1028" creationId="{AC6DA916-BFA7-554B-BED7-1823AEB33514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19:28.665" v="987" actId="20577"/>
        <pc:sldMkLst>
          <pc:docMk/>
          <pc:sldMk cId="2271961417" sldId="274"/>
        </pc:sldMkLst>
        <pc:spChg chg="mod">
          <ac:chgData name="Lei Li" userId="ef082f19-97a4-40f7-8ec1-0e91bb2b2192" providerId="ADAL" clId="{9AF72F56-A7B9-CC41-B691-D26BE4E2C501}" dt="2020-12-25T14:10:50.953" v="706" actId="20577"/>
          <ac:spMkLst>
            <pc:docMk/>
            <pc:sldMk cId="2271961417" sldId="274"/>
            <ac:spMk id="2" creationId="{77A89397-2F18-1142-A2F8-5B2A49A2CE30}"/>
          </ac:spMkLst>
        </pc:spChg>
        <pc:spChg chg="del">
          <ac:chgData name="Lei Li" userId="ef082f19-97a4-40f7-8ec1-0e91bb2b2192" providerId="ADAL" clId="{9AF72F56-A7B9-CC41-B691-D26BE4E2C501}" dt="2020-12-25T14:12:08.660" v="707"/>
          <ac:spMkLst>
            <pc:docMk/>
            <pc:sldMk cId="2271961417" sldId="274"/>
            <ac:spMk id="3" creationId="{682343F7-FAA5-D04C-932C-A5556F71055B}"/>
          </ac:spMkLst>
        </pc:spChg>
        <pc:spChg chg="add mod ord">
          <ac:chgData name="Lei Li" userId="ef082f19-97a4-40f7-8ec1-0e91bb2b2192" providerId="ADAL" clId="{9AF72F56-A7B9-CC41-B691-D26BE4E2C501}" dt="2020-12-25T14:19:28.665" v="987" actId="20577"/>
          <ac:spMkLst>
            <pc:docMk/>
            <pc:sldMk cId="2271961417" sldId="274"/>
            <ac:spMk id="8" creationId="{5DDF102B-8706-9D41-8FE8-C8B4400EA77D}"/>
          </ac:spMkLst>
        </pc:spChg>
        <pc:picChg chg="add mod">
          <ac:chgData name="Lei Li" userId="ef082f19-97a4-40f7-8ec1-0e91bb2b2192" providerId="ADAL" clId="{9AF72F56-A7B9-CC41-B691-D26BE4E2C501}" dt="2020-12-25T14:15:56.896" v="957" actId="962"/>
          <ac:picMkLst>
            <pc:docMk/>
            <pc:sldMk cId="2271961417" sldId="274"/>
            <ac:picMk id="7" creationId="{23C3D130-F04B-924C-9BCD-DCD5518EFB2B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27:18.786" v="1099" actId="962"/>
        <pc:sldMkLst>
          <pc:docMk/>
          <pc:sldMk cId="886838117" sldId="275"/>
        </pc:sldMkLst>
        <pc:spChg chg="mod">
          <ac:chgData name="Lei Li" userId="ef082f19-97a4-40f7-8ec1-0e91bb2b2192" providerId="ADAL" clId="{9AF72F56-A7B9-CC41-B691-D26BE4E2C501}" dt="2020-12-25T14:26:23.077" v="995" actId="27636"/>
          <ac:spMkLst>
            <pc:docMk/>
            <pc:sldMk cId="886838117" sldId="275"/>
            <ac:spMk id="2" creationId="{34FC688E-1C0B-BB42-91BC-EA4940B79034}"/>
          </ac:spMkLst>
        </pc:spChg>
        <pc:spChg chg="del">
          <ac:chgData name="Lei Li" userId="ef082f19-97a4-40f7-8ec1-0e91bb2b2192" providerId="ADAL" clId="{9AF72F56-A7B9-CC41-B691-D26BE4E2C501}" dt="2020-12-25T14:26:35.350" v="996"/>
          <ac:spMkLst>
            <pc:docMk/>
            <pc:sldMk cId="886838117" sldId="275"/>
            <ac:spMk id="3" creationId="{44BD5215-585F-CB4D-8402-C430AE2ACF70}"/>
          </ac:spMkLst>
        </pc:spChg>
        <pc:spChg chg="add mod">
          <ac:chgData name="Lei Li" userId="ef082f19-97a4-40f7-8ec1-0e91bb2b2192" providerId="ADAL" clId="{9AF72F56-A7B9-CC41-B691-D26BE4E2C501}" dt="2020-12-25T14:26:53.594" v="1001"/>
          <ac:spMkLst>
            <pc:docMk/>
            <pc:sldMk cId="886838117" sldId="275"/>
            <ac:spMk id="8" creationId="{40F96558-A203-1D4D-9D01-126A9E73015E}"/>
          </ac:spMkLst>
        </pc:spChg>
        <pc:picChg chg="add mod">
          <ac:chgData name="Lei Li" userId="ef082f19-97a4-40f7-8ec1-0e91bb2b2192" providerId="ADAL" clId="{9AF72F56-A7B9-CC41-B691-D26BE4E2C501}" dt="2020-12-25T14:27:18.786" v="1099" actId="962"/>
          <ac:picMkLst>
            <pc:docMk/>
            <pc:sldMk cId="886838117" sldId="275"/>
            <ac:picMk id="7" creationId="{C63D2A8E-35BE-C945-BAB9-0CFC7ED944F8}"/>
          </ac:picMkLst>
        </pc:picChg>
      </pc:sldChg>
      <pc:sldChg chg="modSp new mod">
        <pc:chgData name="Lei Li" userId="ef082f19-97a4-40f7-8ec1-0e91bb2b2192" providerId="ADAL" clId="{9AF72F56-A7B9-CC41-B691-D26BE4E2C501}" dt="2020-12-25T14:29:54.279" v="1202" actId="20577"/>
        <pc:sldMkLst>
          <pc:docMk/>
          <pc:sldMk cId="3461795000" sldId="276"/>
        </pc:sldMkLst>
        <pc:spChg chg="mod">
          <ac:chgData name="Lei Li" userId="ef082f19-97a4-40f7-8ec1-0e91bb2b2192" providerId="ADAL" clId="{9AF72F56-A7B9-CC41-B691-D26BE4E2C501}" dt="2020-12-25T14:27:47.063" v="1111" actId="20577"/>
          <ac:spMkLst>
            <pc:docMk/>
            <pc:sldMk cId="3461795000" sldId="276"/>
            <ac:spMk id="2" creationId="{59E33FA9-94F8-6D4C-9183-3D004B2869AC}"/>
          </ac:spMkLst>
        </pc:spChg>
        <pc:spChg chg="mod">
          <ac:chgData name="Lei Li" userId="ef082f19-97a4-40f7-8ec1-0e91bb2b2192" providerId="ADAL" clId="{9AF72F56-A7B9-CC41-B691-D26BE4E2C501}" dt="2020-12-25T14:29:54.279" v="1202" actId="20577"/>
          <ac:spMkLst>
            <pc:docMk/>
            <pc:sldMk cId="3461795000" sldId="276"/>
            <ac:spMk id="3" creationId="{BB3170C2-560A-3D41-A49D-78C3028F254A}"/>
          </ac:spMkLst>
        </pc:spChg>
      </pc:sldChg>
      <pc:sldChg chg="modSp new mod">
        <pc:chgData name="Lei Li" userId="ef082f19-97a4-40f7-8ec1-0e91bb2b2192" providerId="ADAL" clId="{9AF72F56-A7B9-CC41-B691-D26BE4E2C501}" dt="2020-12-25T14:39:35.007" v="1288" actId="20577"/>
        <pc:sldMkLst>
          <pc:docMk/>
          <pc:sldMk cId="1865562979" sldId="277"/>
        </pc:sldMkLst>
        <pc:spChg chg="mod">
          <ac:chgData name="Lei Li" userId="ef082f19-97a4-40f7-8ec1-0e91bb2b2192" providerId="ADAL" clId="{9AF72F56-A7B9-CC41-B691-D26BE4E2C501}" dt="2020-12-25T14:34:27.729" v="1216" actId="20577"/>
          <ac:spMkLst>
            <pc:docMk/>
            <pc:sldMk cId="1865562979" sldId="277"/>
            <ac:spMk id="2" creationId="{EBAA0294-9666-CA44-856A-4CBA5C726E5B}"/>
          </ac:spMkLst>
        </pc:spChg>
        <pc:spChg chg="mod">
          <ac:chgData name="Lei Li" userId="ef082f19-97a4-40f7-8ec1-0e91bb2b2192" providerId="ADAL" clId="{9AF72F56-A7B9-CC41-B691-D26BE4E2C501}" dt="2020-12-25T14:39:35.007" v="1288" actId="20577"/>
          <ac:spMkLst>
            <pc:docMk/>
            <pc:sldMk cId="1865562979" sldId="277"/>
            <ac:spMk id="3" creationId="{2366E696-6E32-D249-B779-78A9EBA8D9B2}"/>
          </ac:spMkLst>
        </pc:spChg>
      </pc:sldChg>
      <pc:sldChg chg="modSp new mod">
        <pc:chgData name="Lei Li" userId="ef082f19-97a4-40f7-8ec1-0e91bb2b2192" providerId="ADAL" clId="{9AF72F56-A7B9-CC41-B691-D26BE4E2C501}" dt="2020-12-25T14:44:37.062" v="1656" actId="15"/>
        <pc:sldMkLst>
          <pc:docMk/>
          <pc:sldMk cId="1284609544" sldId="278"/>
        </pc:sldMkLst>
        <pc:spChg chg="mod">
          <ac:chgData name="Lei Li" userId="ef082f19-97a4-40f7-8ec1-0e91bb2b2192" providerId="ADAL" clId="{9AF72F56-A7B9-CC41-B691-D26BE4E2C501}" dt="2020-12-25T14:37:46.321" v="1265" actId="27636"/>
          <ac:spMkLst>
            <pc:docMk/>
            <pc:sldMk cId="1284609544" sldId="278"/>
            <ac:spMk id="2" creationId="{FCBB5095-5AFB-3840-AD9E-F118D3237959}"/>
          </ac:spMkLst>
        </pc:spChg>
        <pc:spChg chg="mod">
          <ac:chgData name="Lei Li" userId="ef082f19-97a4-40f7-8ec1-0e91bb2b2192" providerId="ADAL" clId="{9AF72F56-A7B9-CC41-B691-D26BE4E2C501}" dt="2020-12-25T14:44:37.062" v="1656" actId="15"/>
          <ac:spMkLst>
            <pc:docMk/>
            <pc:sldMk cId="1284609544" sldId="278"/>
            <ac:spMk id="3" creationId="{1EEE53AB-54A9-0A4A-9C81-FAA742C655CE}"/>
          </ac:spMkLst>
        </pc:spChg>
      </pc:sldChg>
      <pc:sldChg chg="modSp new mod">
        <pc:chgData name="Lei Li" userId="ef082f19-97a4-40f7-8ec1-0e91bb2b2192" providerId="ADAL" clId="{9AF72F56-A7B9-CC41-B691-D26BE4E2C501}" dt="2020-12-25T14:49:17.716" v="1896" actId="15"/>
        <pc:sldMkLst>
          <pc:docMk/>
          <pc:sldMk cId="1452675489" sldId="279"/>
        </pc:sldMkLst>
        <pc:spChg chg="mod">
          <ac:chgData name="Lei Li" userId="ef082f19-97a4-40f7-8ec1-0e91bb2b2192" providerId="ADAL" clId="{9AF72F56-A7B9-CC41-B691-D26BE4E2C501}" dt="2020-12-25T14:45:42.319" v="1696" actId="313"/>
          <ac:spMkLst>
            <pc:docMk/>
            <pc:sldMk cId="1452675489" sldId="279"/>
            <ac:spMk id="2" creationId="{80C9D243-1479-A34C-B034-14E3A1379A75}"/>
          </ac:spMkLst>
        </pc:spChg>
        <pc:spChg chg="mod">
          <ac:chgData name="Lei Li" userId="ef082f19-97a4-40f7-8ec1-0e91bb2b2192" providerId="ADAL" clId="{9AF72F56-A7B9-CC41-B691-D26BE4E2C501}" dt="2020-12-25T14:49:17.716" v="1896" actId="15"/>
          <ac:spMkLst>
            <pc:docMk/>
            <pc:sldMk cId="1452675489" sldId="279"/>
            <ac:spMk id="3" creationId="{A1D9D12C-8FD3-EE41-A5AB-D5DE7A6B9F6B}"/>
          </ac:spMkLst>
        </pc:spChg>
      </pc:sldChg>
      <pc:sldChg chg="modSp new mod">
        <pc:chgData name="Lei Li" userId="ef082f19-97a4-40f7-8ec1-0e91bb2b2192" providerId="ADAL" clId="{9AF72F56-A7B9-CC41-B691-D26BE4E2C501}" dt="2020-12-25T15:06:43.972" v="1946" actId="15"/>
        <pc:sldMkLst>
          <pc:docMk/>
          <pc:sldMk cId="4136327083" sldId="280"/>
        </pc:sldMkLst>
        <pc:spChg chg="mod">
          <ac:chgData name="Lei Li" userId="ef082f19-97a4-40f7-8ec1-0e91bb2b2192" providerId="ADAL" clId="{9AF72F56-A7B9-CC41-B691-D26BE4E2C501}" dt="2020-12-25T15:03:08.728" v="1903" actId="20577"/>
          <ac:spMkLst>
            <pc:docMk/>
            <pc:sldMk cId="4136327083" sldId="280"/>
            <ac:spMk id="2" creationId="{DAAC0EA9-1CC1-FE40-B37E-86943D046679}"/>
          </ac:spMkLst>
        </pc:spChg>
        <pc:spChg chg="mod">
          <ac:chgData name="Lei Li" userId="ef082f19-97a4-40f7-8ec1-0e91bb2b2192" providerId="ADAL" clId="{9AF72F56-A7B9-CC41-B691-D26BE4E2C501}" dt="2020-12-25T15:06:43.972" v="1946" actId="15"/>
          <ac:spMkLst>
            <pc:docMk/>
            <pc:sldMk cId="4136327083" sldId="280"/>
            <ac:spMk id="3" creationId="{0E955EEF-02F3-1B47-AA40-9EFFF8588363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08:39.655" v="1996" actId="962"/>
        <pc:sldMkLst>
          <pc:docMk/>
          <pc:sldMk cId="1972338574" sldId="281"/>
        </pc:sldMkLst>
        <pc:spChg chg="mod">
          <ac:chgData name="Lei Li" userId="ef082f19-97a4-40f7-8ec1-0e91bb2b2192" providerId="ADAL" clId="{9AF72F56-A7B9-CC41-B691-D26BE4E2C501}" dt="2020-12-25T15:07:32.201" v="1987" actId="20577"/>
          <ac:spMkLst>
            <pc:docMk/>
            <pc:sldMk cId="1972338574" sldId="281"/>
            <ac:spMk id="2" creationId="{FF00520A-C927-5B47-A5E6-651C63747B8A}"/>
          </ac:spMkLst>
        </pc:spChg>
        <pc:spChg chg="del">
          <ac:chgData name="Lei Li" userId="ef082f19-97a4-40f7-8ec1-0e91bb2b2192" providerId="ADAL" clId="{9AF72F56-A7B9-CC41-B691-D26BE4E2C501}" dt="2020-12-25T15:07:52.970" v="1988"/>
          <ac:spMkLst>
            <pc:docMk/>
            <pc:sldMk cId="1972338574" sldId="281"/>
            <ac:spMk id="3" creationId="{9F7C8E2A-309A-2C44-92C2-06141B569246}"/>
          </ac:spMkLst>
        </pc:spChg>
        <pc:spChg chg="add mod">
          <ac:chgData name="Lei Li" userId="ef082f19-97a4-40f7-8ec1-0e91bb2b2192" providerId="ADAL" clId="{9AF72F56-A7B9-CC41-B691-D26BE4E2C501}" dt="2020-12-25T15:08:17.385" v="1994"/>
          <ac:spMkLst>
            <pc:docMk/>
            <pc:sldMk cId="1972338574" sldId="281"/>
            <ac:spMk id="8" creationId="{A0D9B940-CDB4-D143-B876-09D0DEFF6ACD}"/>
          </ac:spMkLst>
        </pc:spChg>
        <pc:picChg chg="add mod">
          <ac:chgData name="Lei Li" userId="ef082f19-97a4-40f7-8ec1-0e91bb2b2192" providerId="ADAL" clId="{9AF72F56-A7B9-CC41-B691-D26BE4E2C501}" dt="2020-12-25T15:08:39.655" v="1996" actId="962"/>
          <ac:picMkLst>
            <pc:docMk/>
            <pc:sldMk cId="1972338574" sldId="281"/>
            <ac:picMk id="7" creationId="{A39EF36E-001F-C941-B6F6-0958D8479215}"/>
          </ac:picMkLst>
        </pc:picChg>
      </pc:sldChg>
      <pc:sldChg chg="modSp new mod">
        <pc:chgData name="Lei Li" userId="ef082f19-97a4-40f7-8ec1-0e91bb2b2192" providerId="ADAL" clId="{9AF72F56-A7B9-CC41-B691-D26BE4E2C501}" dt="2020-12-25T15:12:07.595" v="2118" actId="15"/>
        <pc:sldMkLst>
          <pc:docMk/>
          <pc:sldMk cId="2952590177" sldId="282"/>
        </pc:sldMkLst>
        <pc:spChg chg="mod">
          <ac:chgData name="Lei Li" userId="ef082f19-97a4-40f7-8ec1-0e91bb2b2192" providerId="ADAL" clId="{9AF72F56-A7B9-CC41-B691-D26BE4E2C501}" dt="2020-12-25T15:10:04.964" v="2023" actId="20577"/>
          <ac:spMkLst>
            <pc:docMk/>
            <pc:sldMk cId="2952590177" sldId="282"/>
            <ac:spMk id="2" creationId="{B0929FA3-42AC-4F48-8187-A00940546E73}"/>
          </ac:spMkLst>
        </pc:spChg>
        <pc:spChg chg="mod">
          <ac:chgData name="Lei Li" userId="ef082f19-97a4-40f7-8ec1-0e91bb2b2192" providerId="ADAL" clId="{9AF72F56-A7B9-CC41-B691-D26BE4E2C501}" dt="2020-12-25T15:12:07.595" v="2118" actId="15"/>
          <ac:spMkLst>
            <pc:docMk/>
            <pc:sldMk cId="2952590177" sldId="282"/>
            <ac:spMk id="3" creationId="{5CF02166-0DD2-6E4A-A9F7-B44BBD736CA8}"/>
          </ac:spMkLst>
        </pc:spChg>
      </pc:sldChg>
      <pc:sldChg chg="modSp new mod">
        <pc:chgData name="Lei Li" userId="ef082f19-97a4-40f7-8ec1-0e91bb2b2192" providerId="ADAL" clId="{9AF72F56-A7B9-CC41-B691-D26BE4E2C501}" dt="2020-12-25T15:15:11.954" v="2151"/>
        <pc:sldMkLst>
          <pc:docMk/>
          <pc:sldMk cId="1535416256" sldId="283"/>
        </pc:sldMkLst>
        <pc:spChg chg="mod">
          <ac:chgData name="Lei Li" userId="ef082f19-97a4-40f7-8ec1-0e91bb2b2192" providerId="ADAL" clId="{9AF72F56-A7B9-CC41-B691-D26BE4E2C501}" dt="2020-12-25T15:12:53.483" v="2127"/>
          <ac:spMkLst>
            <pc:docMk/>
            <pc:sldMk cId="1535416256" sldId="283"/>
            <ac:spMk id="2" creationId="{2DAFD649-BFE6-2E41-ADB5-33C5FED3D628}"/>
          </ac:spMkLst>
        </pc:spChg>
        <pc:spChg chg="mod">
          <ac:chgData name="Lei Li" userId="ef082f19-97a4-40f7-8ec1-0e91bb2b2192" providerId="ADAL" clId="{9AF72F56-A7B9-CC41-B691-D26BE4E2C501}" dt="2020-12-25T15:15:11.954" v="2151"/>
          <ac:spMkLst>
            <pc:docMk/>
            <pc:sldMk cId="1535416256" sldId="283"/>
            <ac:spMk id="3" creationId="{1002F51C-9107-1848-A3B5-C5D3E6620630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18:02.456" v="2210"/>
        <pc:sldMkLst>
          <pc:docMk/>
          <pc:sldMk cId="4100137317" sldId="284"/>
        </pc:sldMkLst>
        <pc:spChg chg="mod">
          <ac:chgData name="Lei Li" userId="ef082f19-97a4-40f7-8ec1-0e91bb2b2192" providerId="ADAL" clId="{9AF72F56-A7B9-CC41-B691-D26BE4E2C501}" dt="2020-12-25T15:16:56.093" v="2154" actId="27636"/>
          <ac:spMkLst>
            <pc:docMk/>
            <pc:sldMk cId="4100137317" sldId="284"/>
            <ac:spMk id="2" creationId="{0229C118-6728-7042-AC13-0CB0E55B5286}"/>
          </ac:spMkLst>
        </pc:spChg>
        <pc:spChg chg="del">
          <ac:chgData name="Lei Li" userId="ef082f19-97a4-40f7-8ec1-0e91bb2b2192" providerId="ADAL" clId="{9AF72F56-A7B9-CC41-B691-D26BE4E2C501}" dt="2020-12-25T15:17:21.565" v="2155"/>
          <ac:spMkLst>
            <pc:docMk/>
            <pc:sldMk cId="4100137317" sldId="284"/>
            <ac:spMk id="3" creationId="{6B95B323-F1C9-AC4E-A417-AFCB6EE89C74}"/>
          </ac:spMkLst>
        </pc:spChg>
        <pc:spChg chg="add mod">
          <ac:chgData name="Lei Li" userId="ef082f19-97a4-40f7-8ec1-0e91bb2b2192" providerId="ADAL" clId="{9AF72F56-A7B9-CC41-B691-D26BE4E2C501}" dt="2020-12-25T15:18:02.456" v="2210"/>
          <ac:spMkLst>
            <pc:docMk/>
            <pc:sldMk cId="4100137317" sldId="284"/>
            <ac:spMk id="8" creationId="{D38D85E1-BD4D-BA47-956B-E05CB8E42AB0}"/>
          </ac:spMkLst>
        </pc:spChg>
        <pc:picChg chg="add mod">
          <ac:chgData name="Lei Li" userId="ef082f19-97a4-40f7-8ec1-0e91bb2b2192" providerId="ADAL" clId="{9AF72F56-A7B9-CC41-B691-D26BE4E2C501}" dt="2020-12-25T15:17:49.723" v="2209" actId="962"/>
          <ac:picMkLst>
            <pc:docMk/>
            <pc:sldMk cId="4100137317" sldId="284"/>
            <ac:picMk id="7" creationId="{747A498B-B5D6-4A4C-AF9D-4AD849F2961D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5:19:56.794" v="2295" actId="962"/>
        <pc:sldMkLst>
          <pc:docMk/>
          <pc:sldMk cId="3901943431" sldId="285"/>
        </pc:sldMkLst>
        <pc:spChg chg="mod">
          <ac:chgData name="Lei Li" userId="ef082f19-97a4-40f7-8ec1-0e91bb2b2192" providerId="ADAL" clId="{9AF72F56-A7B9-CC41-B691-D26BE4E2C501}" dt="2020-12-25T15:18:55.325" v="2244" actId="20577"/>
          <ac:spMkLst>
            <pc:docMk/>
            <pc:sldMk cId="3901943431" sldId="285"/>
            <ac:spMk id="2" creationId="{9825E4CC-19A5-8D45-9BC7-1E66F25DE1CA}"/>
          </ac:spMkLst>
        </pc:spChg>
        <pc:spChg chg="del">
          <ac:chgData name="Lei Li" userId="ef082f19-97a4-40f7-8ec1-0e91bb2b2192" providerId="ADAL" clId="{9AF72F56-A7B9-CC41-B691-D26BE4E2C501}" dt="2020-12-25T15:19:28.473" v="2246"/>
          <ac:spMkLst>
            <pc:docMk/>
            <pc:sldMk cId="3901943431" sldId="285"/>
            <ac:spMk id="3" creationId="{E1B9EC66-3E1E-1D46-A351-5D1E3364BA55}"/>
          </ac:spMkLst>
        </pc:spChg>
        <pc:spChg chg="add mod">
          <ac:chgData name="Lei Li" userId="ef082f19-97a4-40f7-8ec1-0e91bb2b2192" providerId="ADAL" clId="{9AF72F56-A7B9-CC41-B691-D26BE4E2C501}" dt="2020-12-25T15:19:08.775" v="2245"/>
          <ac:spMkLst>
            <pc:docMk/>
            <pc:sldMk cId="3901943431" sldId="285"/>
            <ac:spMk id="6" creationId="{D5F4C55A-A9A3-2546-8307-A1C17FE16F2C}"/>
          </ac:spMkLst>
        </pc:spChg>
        <pc:picChg chg="add mod">
          <ac:chgData name="Lei Li" userId="ef082f19-97a4-40f7-8ec1-0e91bb2b2192" providerId="ADAL" clId="{9AF72F56-A7B9-CC41-B691-D26BE4E2C501}" dt="2020-12-25T15:19:56.794" v="2295" actId="962"/>
          <ac:picMkLst>
            <pc:docMk/>
            <pc:sldMk cId="3901943431" sldId="285"/>
            <ac:picMk id="8" creationId="{D3A35172-9934-3049-8A10-2624E98EFAE6}"/>
          </ac:picMkLst>
        </pc:picChg>
      </pc:sldChg>
      <pc:sldChg chg="modSp new mod">
        <pc:chgData name="Lei Li" userId="ef082f19-97a4-40f7-8ec1-0e91bb2b2192" providerId="ADAL" clId="{9AF72F56-A7B9-CC41-B691-D26BE4E2C501}" dt="2020-12-25T15:21:46.975" v="2323" actId="20577"/>
        <pc:sldMkLst>
          <pc:docMk/>
          <pc:sldMk cId="484395841" sldId="286"/>
        </pc:sldMkLst>
        <pc:spChg chg="mod">
          <ac:chgData name="Lei Li" userId="ef082f19-97a4-40f7-8ec1-0e91bb2b2192" providerId="ADAL" clId="{9AF72F56-A7B9-CC41-B691-D26BE4E2C501}" dt="2020-12-25T15:21:11.788" v="2304" actId="20577"/>
          <ac:spMkLst>
            <pc:docMk/>
            <pc:sldMk cId="484395841" sldId="286"/>
            <ac:spMk id="2" creationId="{99223438-8E9B-0846-8901-D11BAE6E0F3D}"/>
          </ac:spMkLst>
        </pc:spChg>
        <pc:spChg chg="mod">
          <ac:chgData name="Lei Li" userId="ef082f19-97a4-40f7-8ec1-0e91bb2b2192" providerId="ADAL" clId="{9AF72F56-A7B9-CC41-B691-D26BE4E2C501}" dt="2020-12-25T15:21:46.975" v="2323" actId="20577"/>
          <ac:spMkLst>
            <pc:docMk/>
            <pc:sldMk cId="484395841" sldId="286"/>
            <ac:spMk id="3" creationId="{B34A121A-2C6B-AF45-9055-54B585F9A2B1}"/>
          </ac:spMkLst>
        </pc:spChg>
      </pc:sldChg>
      <pc:sldChg chg="modSp new mod">
        <pc:chgData name="Lei Li" userId="ef082f19-97a4-40f7-8ec1-0e91bb2b2192" providerId="ADAL" clId="{9AF72F56-A7B9-CC41-B691-D26BE4E2C501}" dt="2020-12-25T15:28:10.931" v="2470" actId="20577"/>
        <pc:sldMkLst>
          <pc:docMk/>
          <pc:sldMk cId="1627866833" sldId="287"/>
        </pc:sldMkLst>
        <pc:spChg chg="mod">
          <ac:chgData name="Lei Li" userId="ef082f19-97a4-40f7-8ec1-0e91bb2b2192" providerId="ADAL" clId="{9AF72F56-A7B9-CC41-B691-D26BE4E2C501}" dt="2020-12-25T15:23:01.243" v="2330" actId="20577"/>
          <ac:spMkLst>
            <pc:docMk/>
            <pc:sldMk cId="1627866833" sldId="287"/>
            <ac:spMk id="2" creationId="{61352C29-82C4-9E41-A487-AAC779C912A4}"/>
          </ac:spMkLst>
        </pc:spChg>
        <pc:spChg chg="mod">
          <ac:chgData name="Lei Li" userId="ef082f19-97a4-40f7-8ec1-0e91bb2b2192" providerId="ADAL" clId="{9AF72F56-A7B9-CC41-B691-D26BE4E2C501}" dt="2020-12-25T15:28:10.931" v="2470" actId="20577"/>
          <ac:spMkLst>
            <pc:docMk/>
            <pc:sldMk cId="1627866833" sldId="287"/>
            <ac:spMk id="3" creationId="{C2650C58-4925-BF43-8C68-EA096C52FD20}"/>
          </ac:spMkLst>
        </pc:spChg>
      </pc:sldChg>
      <pc:sldChg chg="modSp new mod">
        <pc:chgData name="Lei Li" userId="ef082f19-97a4-40f7-8ec1-0e91bb2b2192" providerId="ADAL" clId="{9AF72F56-A7B9-CC41-B691-D26BE4E2C501}" dt="2020-12-25T15:29:59.653" v="2492" actId="20577"/>
        <pc:sldMkLst>
          <pc:docMk/>
          <pc:sldMk cId="368676669" sldId="288"/>
        </pc:sldMkLst>
        <pc:spChg chg="mod">
          <ac:chgData name="Lei Li" userId="ef082f19-97a4-40f7-8ec1-0e91bb2b2192" providerId="ADAL" clId="{9AF72F56-A7B9-CC41-B691-D26BE4E2C501}" dt="2020-12-25T15:28:55.454" v="2482" actId="20577"/>
          <ac:spMkLst>
            <pc:docMk/>
            <pc:sldMk cId="368676669" sldId="288"/>
            <ac:spMk id="2" creationId="{94591021-CE0E-BC4F-9257-953CBCC0B81C}"/>
          </ac:spMkLst>
        </pc:spChg>
        <pc:spChg chg="mod">
          <ac:chgData name="Lei Li" userId="ef082f19-97a4-40f7-8ec1-0e91bb2b2192" providerId="ADAL" clId="{9AF72F56-A7B9-CC41-B691-D26BE4E2C501}" dt="2020-12-25T15:29:59.653" v="2492" actId="20577"/>
          <ac:spMkLst>
            <pc:docMk/>
            <pc:sldMk cId="368676669" sldId="288"/>
            <ac:spMk id="3" creationId="{1F4805D0-C567-4440-AF61-AF3467B63A60}"/>
          </ac:spMkLst>
        </pc:spChg>
      </pc:sldChg>
      <pc:sldChg chg="modSp new mod">
        <pc:chgData name="Lei Li" userId="ef082f19-97a4-40f7-8ec1-0e91bb2b2192" providerId="ADAL" clId="{9AF72F56-A7B9-CC41-B691-D26BE4E2C501}" dt="2020-12-25T15:32:33.795" v="2522" actId="20577"/>
        <pc:sldMkLst>
          <pc:docMk/>
          <pc:sldMk cId="1224762236" sldId="289"/>
        </pc:sldMkLst>
        <pc:spChg chg="mod">
          <ac:chgData name="Lei Li" userId="ef082f19-97a4-40f7-8ec1-0e91bb2b2192" providerId="ADAL" clId="{9AF72F56-A7B9-CC41-B691-D26BE4E2C501}" dt="2020-12-25T15:32:33.795" v="2522" actId="20577"/>
          <ac:spMkLst>
            <pc:docMk/>
            <pc:sldMk cId="1224762236" sldId="289"/>
            <ac:spMk id="2" creationId="{BF50F049-762E-3E43-9857-70BBBF0F961B}"/>
          </ac:spMkLst>
        </pc:spChg>
        <pc:spChg chg="mod">
          <ac:chgData name="Lei Li" userId="ef082f19-97a4-40f7-8ec1-0e91bb2b2192" providerId="ADAL" clId="{9AF72F56-A7B9-CC41-B691-D26BE4E2C501}" dt="2020-12-25T15:32:15.412" v="2516" actId="255"/>
          <ac:spMkLst>
            <pc:docMk/>
            <pc:sldMk cId="1224762236" sldId="289"/>
            <ac:spMk id="3" creationId="{D40D37AE-7646-3C45-A589-1AB6587F3B60}"/>
          </ac:spMkLst>
        </pc:spChg>
      </pc:sldChg>
    </pc:docChg>
  </pc:docChgLst>
  <pc:docChgLst>
    <pc:chgData name="Lei Li" userId="ef082f19-97a4-40f7-8ec1-0e91bb2b2192" providerId="ADAL" clId="{B3426BA5-69F8-7542-9BD5-97FA48E9AC94}"/>
    <pc:docChg chg="undo custSel addSld delSld modSld">
      <pc:chgData name="Lei Li" userId="ef082f19-97a4-40f7-8ec1-0e91bb2b2192" providerId="ADAL" clId="{B3426BA5-69F8-7542-9BD5-97FA48E9AC94}" dt="2020-12-26T19:11:51.648" v="1475" actId="1076"/>
      <pc:docMkLst>
        <pc:docMk/>
      </pc:docMkLst>
      <pc:sldChg chg="modSp mod">
        <pc:chgData name="Lei Li" userId="ef082f19-97a4-40f7-8ec1-0e91bb2b2192" providerId="ADAL" clId="{B3426BA5-69F8-7542-9BD5-97FA48E9AC94}" dt="2020-12-26T16:24:06.373" v="73" actId="20577"/>
        <pc:sldMkLst>
          <pc:docMk/>
          <pc:sldMk cId="2503590105" sldId="256"/>
        </pc:sldMkLst>
        <pc:spChg chg="mod">
          <ac:chgData name="Lei Li" userId="ef082f19-97a4-40f7-8ec1-0e91bb2b2192" providerId="ADAL" clId="{B3426BA5-69F8-7542-9BD5-97FA48E9AC94}" dt="2020-12-26T16:24:06.373" v="73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del">
        <pc:chgData name="Lei Li" userId="ef082f19-97a4-40f7-8ec1-0e91bb2b2192" providerId="ADAL" clId="{B3426BA5-69F8-7542-9BD5-97FA48E9AC94}" dt="2020-12-26T16:36:19.948" v="459" actId="2696"/>
        <pc:sldMkLst>
          <pc:docMk/>
          <pc:sldMk cId="3238765989" sldId="257"/>
        </pc:sldMkLst>
      </pc:sldChg>
      <pc:sldChg chg="modSp add del mod">
        <pc:chgData name="Lei Li" userId="ef082f19-97a4-40f7-8ec1-0e91bb2b2192" providerId="ADAL" clId="{B3426BA5-69F8-7542-9BD5-97FA48E9AC94}" dt="2020-12-26T16:36:26.465" v="477" actId="2696"/>
        <pc:sldMkLst>
          <pc:docMk/>
          <pc:sldMk cId="2686351654" sldId="260"/>
        </pc:sldMkLst>
        <pc:spChg chg="mod">
          <ac:chgData name="Lei Li" userId="ef082f19-97a4-40f7-8ec1-0e91bb2b2192" providerId="ADAL" clId="{B3426BA5-69F8-7542-9BD5-97FA48E9AC94}" dt="2020-12-26T16:35:30.410" v="45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add mod">
        <pc:chgData name="Lei Li" userId="ef082f19-97a4-40f7-8ec1-0e91bb2b2192" providerId="ADAL" clId="{B3426BA5-69F8-7542-9BD5-97FA48E9AC94}" dt="2020-12-26T16:31:14.988" v="388" actId="962"/>
        <pc:sldMkLst>
          <pc:docMk/>
          <pc:sldMk cId="1501327649" sldId="265"/>
        </pc:sldMkLst>
        <pc:spChg chg="add mod">
          <ac:chgData name="Lei Li" userId="ef082f19-97a4-40f7-8ec1-0e91bb2b2192" providerId="ADAL" clId="{B3426BA5-69F8-7542-9BD5-97FA48E9AC94}" dt="2020-12-26T16:31:14.988" v="388" actId="962"/>
          <ac:spMkLst>
            <pc:docMk/>
            <pc:sldMk cId="1501327649" sldId="265"/>
            <ac:spMk id="3" creationId="{FA68097E-337B-9746-83CA-6590371DEBBC}"/>
          </ac:spMkLst>
        </pc:spChg>
      </pc:sldChg>
      <pc:sldChg chg="modSp new mod">
        <pc:chgData name="Lei Li" userId="ef082f19-97a4-40f7-8ec1-0e91bb2b2192" providerId="ADAL" clId="{B3426BA5-69F8-7542-9BD5-97FA48E9AC94}" dt="2020-12-26T16:37:17.035" v="557" actId="20577"/>
        <pc:sldMkLst>
          <pc:docMk/>
          <pc:sldMk cId="1356622284" sldId="266"/>
        </pc:sldMkLst>
        <pc:spChg chg="mod">
          <ac:chgData name="Lei Li" userId="ef082f19-97a4-40f7-8ec1-0e91bb2b2192" providerId="ADAL" clId="{B3426BA5-69F8-7542-9BD5-97FA48E9AC94}" dt="2020-12-26T16:36:45.964" v="513" actId="20577"/>
          <ac:spMkLst>
            <pc:docMk/>
            <pc:sldMk cId="1356622284" sldId="266"/>
            <ac:spMk id="2" creationId="{89FF9E50-7920-2E48-B388-5F6C88301A2E}"/>
          </ac:spMkLst>
        </pc:spChg>
        <pc:spChg chg="mod">
          <ac:chgData name="Lei Li" userId="ef082f19-97a4-40f7-8ec1-0e91bb2b2192" providerId="ADAL" clId="{B3426BA5-69F8-7542-9BD5-97FA48E9AC94}" dt="2020-12-26T16:37:17.035" v="557" actId="20577"/>
          <ac:spMkLst>
            <pc:docMk/>
            <pc:sldMk cId="1356622284" sldId="266"/>
            <ac:spMk id="3" creationId="{4B97AD2E-860F-9940-B358-625E2FA4DDED}"/>
          </ac:spMkLst>
        </pc:spChg>
      </pc:sldChg>
      <pc:sldChg chg="addSp delSp modSp new mod">
        <pc:chgData name="Lei Li" userId="ef082f19-97a4-40f7-8ec1-0e91bb2b2192" providerId="ADAL" clId="{B3426BA5-69F8-7542-9BD5-97FA48E9AC94}" dt="2020-12-26T16:39:30.201" v="614" actId="14100"/>
        <pc:sldMkLst>
          <pc:docMk/>
          <pc:sldMk cId="3485201458" sldId="267"/>
        </pc:sldMkLst>
        <pc:spChg chg="mod">
          <ac:chgData name="Lei Li" userId="ef082f19-97a4-40f7-8ec1-0e91bb2b2192" providerId="ADAL" clId="{B3426BA5-69F8-7542-9BD5-97FA48E9AC94}" dt="2020-12-26T16:37:34.608" v="574" actId="20577"/>
          <ac:spMkLst>
            <pc:docMk/>
            <pc:sldMk cId="3485201458" sldId="267"/>
            <ac:spMk id="2" creationId="{55407BB1-0D7E-B648-9085-72B941AE1F6B}"/>
          </ac:spMkLst>
        </pc:spChg>
        <pc:spChg chg="del mod">
          <ac:chgData name="Lei Li" userId="ef082f19-97a4-40f7-8ec1-0e91bb2b2192" providerId="ADAL" clId="{B3426BA5-69F8-7542-9BD5-97FA48E9AC94}" dt="2020-12-26T16:37:49.264" v="577" actId="478"/>
          <ac:spMkLst>
            <pc:docMk/>
            <pc:sldMk cId="3485201458" sldId="267"/>
            <ac:spMk id="3" creationId="{2664655D-2488-FD4E-B685-C54CA0152440}"/>
          </ac:spMkLst>
        </pc:spChg>
        <pc:spChg chg="add mod">
          <ac:chgData name="Lei Li" userId="ef082f19-97a4-40f7-8ec1-0e91bb2b2192" providerId="ADAL" clId="{B3426BA5-69F8-7542-9BD5-97FA48E9AC94}" dt="2020-12-26T16:37:45.526" v="576" actId="1076"/>
          <ac:spMkLst>
            <pc:docMk/>
            <pc:sldMk cId="3485201458" sldId="267"/>
            <ac:spMk id="6" creationId="{538D5D41-BE1F-5145-A688-B226D4A07281}"/>
          </ac:spMkLst>
        </pc:spChg>
        <pc:spChg chg="add mod">
          <ac:chgData name="Lei Li" userId="ef082f19-97a4-40f7-8ec1-0e91bb2b2192" providerId="ADAL" clId="{B3426BA5-69F8-7542-9BD5-97FA48E9AC94}" dt="2020-12-26T16:39:17.651" v="612" actId="1076"/>
          <ac:spMkLst>
            <pc:docMk/>
            <pc:sldMk cId="3485201458" sldId="267"/>
            <ac:spMk id="7" creationId="{13547718-12F1-E947-B687-F8DDA6170162}"/>
          </ac:spMkLst>
        </pc:spChg>
        <pc:picChg chg="add mod">
          <ac:chgData name="Lei Li" userId="ef082f19-97a4-40f7-8ec1-0e91bb2b2192" providerId="ADAL" clId="{B3426BA5-69F8-7542-9BD5-97FA48E9AC94}" dt="2020-12-26T16:39:30.201" v="614" actId="14100"/>
          <ac:picMkLst>
            <pc:docMk/>
            <pc:sldMk cId="3485201458" sldId="267"/>
            <ac:picMk id="1025" creationId="{DDEA6174-602C-6749-8AE1-09C79FAE55DF}"/>
          </ac:picMkLst>
        </pc:picChg>
      </pc:sldChg>
      <pc:sldChg chg="modSp new mod">
        <pc:chgData name="Lei Li" userId="ef082f19-97a4-40f7-8ec1-0e91bb2b2192" providerId="ADAL" clId="{B3426BA5-69F8-7542-9BD5-97FA48E9AC94}" dt="2020-12-26T16:40:36.535" v="636" actId="20577"/>
        <pc:sldMkLst>
          <pc:docMk/>
          <pc:sldMk cId="603760346" sldId="268"/>
        </pc:sldMkLst>
        <pc:spChg chg="mod">
          <ac:chgData name="Lei Li" userId="ef082f19-97a4-40f7-8ec1-0e91bb2b2192" providerId="ADAL" clId="{B3426BA5-69F8-7542-9BD5-97FA48E9AC94}" dt="2020-12-26T16:40:06.313" v="621"/>
          <ac:spMkLst>
            <pc:docMk/>
            <pc:sldMk cId="603760346" sldId="268"/>
            <ac:spMk id="2" creationId="{8F7EA50E-1629-AE42-89B4-3CDB461D04A0}"/>
          </ac:spMkLst>
        </pc:spChg>
        <pc:spChg chg="mod">
          <ac:chgData name="Lei Li" userId="ef082f19-97a4-40f7-8ec1-0e91bb2b2192" providerId="ADAL" clId="{B3426BA5-69F8-7542-9BD5-97FA48E9AC94}" dt="2020-12-26T16:40:36.535" v="636" actId="20577"/>
          <ac:spMkLst>
            <pc:docMk/>
            <pc:sldMk cId="603760346" sldId="268"/>
            <ac:spMk id="3" creationId="{F06A94F3-9FBC-CF4D-9679-596F5BE0A224}"/>
          </ac:spMkLst>
        </pc:spChg>
      </pc:sldChg>
      <pc:sldChg chg="modSp new mod">
        <pc:chgData name="Lei Li" userId="ef082f19-97a4-40f7-8ec1-0e91bb2b2192" providerId="ADAL" clId="{B3426BA5-69F8-7542-9BD5-97FA48E9AC94}" dt="2020-12-26T16:42:22.010" v="786" actId="15"/>
        <pc:sldMkLst>
          <pc:docMk/>
          <pc:sldMk cId="1719065277" sldId="269"/>
        </pc:sldMkLst>
        <pc:spChg chg="mod">
          <ac:chgData name="Lei Li" userId="ef082f19-97a4-40f7-8ec1-0e91bb2b2192" providerId="ADAL" clId="{B3426BA5-69F8-7542-9BD5-97FA48E9AC94}" dt="2020-12-26T16:41:04.981" v="669" actId="20577"/>
          <ac:spMkLst>
            <pc:docMk/>
            <pc:sldMk cId="1719065277" sldId="269"/>
            <ac:spMk id="2" creationId="{BEA7E1FE-87F0-2F4A-A4D6-C0CEF421BCDC}"/>
          </ac:spMkLst>
        </pc:spChg>
        <pc:spChg chg="mod">
          <ac:chgData name="Lei Li" userId="ef082f19-97a4-40f7-8ec1-0e91bb2b2192" providerId="ADAL" clId="{B3426BA5-69F8-7542-9BD5-97FA48E9AC94}" dt="2020-12-26T16:42:22.010" v="786" actId="15"/>
          <ac:spMkLst>
            <pc:docMk/>
            <pc:sldMk cId="1719065277" sldId="269"/>
            <ac:spMk id="3" creationId="{87DD4D22-AC5D-3B48-97A1-C05B86974A26}"/>
          </ac:spMkLst>
        </pc:spChg>
      </pc:sldChg>
      <pc:sldChg chg="modSp new mod">
        <pc:chgData name="Lei Li" userId="ef082f19-97a4-40f7-8ec1-0e91bb2b2192" providerId="ADAL" clId="{B3426BA5-69F8-7542-9BD5-97FA48E9AC94}" dt="2020-12-26T16:43:31.111" v="841" actId="20577"/>
        <pc:sldMkLst>
          <pc:docMk/>
          <pc:sldMk cId="1873416173" sldId="270"/>
        </pc:sldMkLst>
        <pc:spChg chg="mod">
          <ac:chgData name="Lei Li" userId="ef082f19-97a4-40f7-8ec1-0e91bb2b2192" providerId="ADAL" clId="{B3426BA5-69F8-7542-9BD5-97FA48E9AC94}" dt="2020-12-26T16:43:00.315" v="787"/>
          <ac:spMkLst>
            <pc:docMk/>
            <pc:sldMk cId="1873416173" sldId="270"/>
            <ac:spMk id="2" creationId="{7487589C-63B7-9243-A302-3C3A8329D49D}"/>
          </ac:spMkLst>
        </pc:spChg>
        <pc:spChg chg="mod">
          <ac:chgData name="Lei Li" userId="ef082f19-97a4-40f7-8ec1-0e91bb2b2192" providerId="ADAL" clId="{B3426BA5-69F8-7542-9BD5-97FA48E9AC94}" dt="2020-12-26T16:43:31.111" v="841" actId="20577"/>
          <ac:spMkLst>
            <pc:docMk/>
            <pc:sldMk cId="1873416173" sldId="270"/>
            <ac:spMk id="3" creationId="{E9194565-E6E3-CB4E-9461-FAA709ADFB84}"/>
          </ac:spMkLst>
        </pc:spChg>
      </pc:sldChg>
      <pc:sldChg chg="modSp new mod">
        <pc:chgData name="Lei Li" userId="ef082f19-97a4-40f7-8ec1-0e91bb2b2192" providerId="ADAL" clId="{B3426BA5-69F8-7542-9BD5-97FA48E9AC94}" dt="2020-12-26T16:44:46.261" v="867"/>
        <pc:sldMkLst>
          <pc:docMk/>
          <pc:sldMk cId="4087111974" sldId="271"/>
        </pc:sldMkLst>
        <pc:spChg chg="mod">
          <ac:chgData name="Lei Li" userId="ef082f19-97a4-40f7-8ec1-0e91bb2b2192" providerId="ADAL" clId="{B3426BA5-69F8-7542-9BD5-97FA48E9AC94}" dt="2020-12-26T16:43:58.154" v="859" actId="20577"/>
          <ac:spMkLst>
            <pc:docMk/>
            <pc:sldMk cId="4087111974" sldId="271"/>
            <ac:spMk id="2" creationId="{3AB78689-BE60-E644-8311-A21123C845A2}"/>
          </ac:spMkLst>
        </pc:spChg>
        <pc:spChg chg="mod">
          <ac:chgData name="Lei Li" userId="ef082f19-97a4-40f7-8ec1-0e91bb2b2192" providerId="ADAL" clId="{B3426BA5-69F8-7542-9BD5-97FA48E9AC94}" dt="2020-12-26T16:44:46.261" v="867"/>
          <ac:spMkLst>
            <pc:docMk/>
            <pc:sldMk cId="4087111974" sldId="271"/>
            <ac:spMk id="3" creationId="{2400E2C1-E72A-8A49-B0C9-5A0E6233B425}"/>
          </ac:spMkLst>
        </pc:spChg>
      </pc:sldChg>
      <pc:sldChg chg="modSp new mod">
        <pc:chgData name="Lei Li" userId="ef082f19-97a4-40f7-8ec1-0e91bb2b2192" providerId="ADAL" clId="{B3426BA5-69F8-7542-9BD5-97FA48E9AC94}" dt="2020-12-26T16:45:35.778" v="886" actId="20577"/>
        <pc:sldMkLst>
          <pc:docMk/>
          <pc:sldMk cId="604105860" sldId="272"/>
        </pc:sldMkLst>
        <pc:spChg chg="mod">
          <ac:chgData name="Lei Li" userId="ef082f19-97a4-40f7-8ec1-0e91bb2b2192" providerId="ADAL" clId="{B3426BA5-69F8-7542-9BD5-97FA48E9AC94}" dt="2020-12-26T16:45:01.184" v="882" actId="20577"/>
          <ac:spMkLst>
            <pc:docMk/>
            <pc:sldMk cId="604105860" sldId="272"/>
            <ac:spMk id="2" creationId="{3DE92347-D696-9344-ACD9-EAFAF90CDB24}"/>
          </ac:spMkLst>
        </pc:spChg>
        <pc:spChg chg="mod">
          <ac:chgData name="Lei Li" userId="ef082f19-97a4-40f7-8ec1-0e91bb2b2192" providerId="ADAL" clId="{B3426BA5-69F8-7542-9BD5-97FA48E9AC94}" dt="2020-12-26T16:45:35.778" v="886" actId="20577"/>
          <ac:spMkLst>
            <pc:docMk/>
            <pc:sldMk cId="604105860" sldId="272"/>
            <ac:spMk id="3" creationId="{2011EB71-C4F3-7840-9EDC-43E3FC1BFAC3}"/>
          </ac:spMkLst>
        </pc:spChg>
      </pc:sldChg>
      <pc:sldChg chg="del">
        <pc:chgData name="Lei Li" userId="ef082f19-97a4-40f7-8ec1-0e91bb2b2192" providerId="ADAL" clId="{B3426BA5-69F8-7542-9BD5-97FA48E9AC94}" dt="2020-12-26T16:36:09.823" v="458" actId="2696"/>
        <pc:sldMkLst>
          <pc:docMk/>
          <pc:sldMk cId="2243392386" sldId="273"/>
        </pc:sldMkLst>
      </pc:sldChg>
      <pc:sldChg chg="modSp new mod">
        <pc:chgData name="Lei Li" userId="ef082f19-97a4-40f7-8ec1-0e91bb2b2192" providerId="ADAL" clId="{B3426BA5-69F8-7542-9BD5-97FA48E9AC94}" dt="2020-12-26T16:49:30.238" v="994" actId="20577"/>
        <pc:sldMkLst>
          <pc:docMk/>
          <pc:sldMk cId="2747483130" sldId="273"/>
        </pc:sldMkLst>
        <pc:spChg chg="mod">
          <ac:chgData name="Lei Li" userId="ef082f19-97a4-40f7-8ec1-0e91bb2b2192" providerId="ADAL" clId="{B3426BA5-69F8-7542-9BD5-97FA48E9AC94}" dt="2020-12-26T16:46:16.702" v="918" actId="20577"/>
          <ac:spMkLst>
            <pc:docMk/>
            <pc:sldMk cId="2747483130" sldId="273"/>
            <ac:spMk id="2" creationId="{0E00396C-B35A-FA4D-8232-BBFDF0F7F90E}"/>
          </ac:spMkLst>
        </pc:spChg>
        <pc:spChg chg="mod">
          <ac:chgData name="Lei Li" userId="ef082f19-97a4-40f7-8ec1-0e91bb2b2192" providerId="ADAL" clId="{B3426BA5-69F8-7542-9BD5-97FA48E9AC94}" dt="2020-12-26T16:49:30.238" v="994" actId="20577"/>
          <ac:spMkLst>
            <pc:docMk/>
            <pc:sldMk cId="2747483130" sldId="273"/>
            <ac:spMk id="3" creationId="{D870E639-8566-BA4B-AA9C-1B7A1F876987}"/>
          </ac:spMkLst>
        </pc:spChg>
      </pc:sldChg>
      <pc:sldChg chg="del">
        <pc:chgData name="Lei Li" userId="ef082f19-97a4-40f7-8ec1-0e91bb2b2192" providerId="ADAL" clId="{B3426BA5-69F8-7542-9BD5-97FA48E9AC94}" dt="2020-12-26T16:36:20.322" v="460" actId="2696"/>
        <pc:sldMkLst>
          <pc:docMk/>
          <pc:sldMk cId="2271961417" sldId="274"/>
        </pc:sldMkLst>
      </pc:sldChg>
      <pc:sldChg chg="modSp new mod">
        <pc:chgData name="Lei Li" userId="ef082f19-97a4-40f7-8ec1-0e91bb2b2192" providerId="ADAL" clId="{B3426BA5-69F8-7542-9BD5-97FA48E9AC94}" dt="2020-12-26T16:54:32.720" v="1196" actId="20577"/>
        <pc:sldMkLst>
          <pc:docMk/>
          <pc:sldMk cId="4199112485" sldId="274"/>
        </pc:sldMkLst>
        <pc:spChg chg="mod">
          <ac:chgData name="Lei Li" userId="ef082f19-97a4-40f7-8ec1-0e91bb2b2192" providerId="ADAL" clId="{B3426BA5-69F8-7542-9BD5-97FA48E9AC94}" dt="2020-12-26T16:52:45.524" v="1009" actId="20577"/>
          <ac:spMkLst>
            <pc:docMk/>
            <pc:sldMk cId="4199112485" sldId="274"/>
            <ac:spMk id="2" creationId="{2E20535C-61C9-3F40-A6AD-4D5AB398E883}"/>
          </ac:spMkLst>
        </pc:spChg>
        <pc:spChg chg="mod">
          <ac:chgData name="Lei Li" userId="ef082f19-97a4-40f7-8ec1-0e91bb2b2192" providerId="ADAL" clId="{B3426BA5-69F8-7542-9BD5-97FA48E9AC94}" dt="2020-12-26T16:54:32.720" v="1196" actId="20577"/>
          <ac:spMkLst>
            <pc:docMk/>
            <pc:sldMk cId="4199112485" sldId="274"/>
            <ac:spMk id="3" creationId="{F82FBBD7-D189-E142-B7CD-390C2B1958B7}"/>
          </ac:spMkLst>
        </pc:spChg>
      </pc:sldChg>
      <pc:sldChg chg="del">
        <pc:chgData name="Lei Li" userId="ef082f19-97a4-40f7-8ec1-0e91bb2b2192" providerId="ADAL" clId="{B3426BA5-69F8-7542-9BD5-97FA48E9AC94}" dt="2020-12-26T16:36:20.744" v="461" actId="2696"/>
        <pc:sldMkLst>
          <pc:docMk/>
          <pc:sldMk cId="886838117" sldId="275"/>
        </pc:sldMkLst>
      </pc:sldChg>
      <pc:sldChg chg="addSp modSp new mod">
        <pc:chgData name="Lei Li" userId="ef082f19-97a4-40f7-8ec1-0e91bb2b2192" providerId="ADAL" clId="{B3426BA5-69F8-7542-9BD5-97FA48E9AC94}" dt="2020-12-26T18:58:39.237" v="1247" actId="20577"/>
        <pc:sldMkLst>
          <pc:docMk/>
          <pc:sldMk cId="4135360591" sldId="275"/>
        </pc:sldMkLst>
        <pc:spChg chg="mod">
          <ac:chgData name="Lei Li" userId="ef082f19-97a4-40f7-8ec1-0e91bb2b2192" providerId="ADAL" clId="{B3426BA5-69F8-7542-9BD5-97FA48E9AC94}" dt="2020-12-26T18:58:39.237" v="1247" actId="20577"/>
          <ac:spMkLst>
            <pc:docMk/>
            <pc:sldMk cId="4135360591" sldId="275"/>
            <ac:spMk id="2" creationId="{09FA26D1-CE81-0649-BD76-FE806FFFCF09}"/>
          </ac:spMkLst>
        </pc:spChg>
        <pc:picChg chg="add mod">
          <ac:chgData name="Lei Li" userId="ef082f19-97a4-40f7-8ec1-0e91bb2b2192" providerId="ADAL" clId="{B3426BA5-69F8-7542-9BD5-97FA48E9AC94}" dt="2020-12-26T18:58:24.330" v="1201" actId="14100"/>
          <ac:picMkLst>
            <pc:docMk/>
            <pc:sldMk cId="4135360591" sldId="275"/>
            <ac:picMk id="2050" creationId="{45CEB419-D848-C54B-8B19-241B5BC1583B}"/>
          </ac:picMkLst>
        </pc:picChg>
      </pc:sldChg>
      <pc:sldChg chg="modSp new mod">
        <pc:chgData name="Lei Li" userId="ef082f19-97a4-40f7-8ec1-0e91bb2b2192" providerId="ADAL" clId="{B3426BA5-69F8-7542-9BD5-97FA48E9AC94}" dt="2020-12-26T19:08:35.909" v="1401"/>
        <pc:sldMkLst>
          <pc:docMk/>
          <pc:sldMk cId="1309878246" sldId="276"/>
        </pc:sldMkLst>
        <pc:spChg chg="mod">
          <ac:chgData name="Lei Li" userId="ef082f19-97a4-40f7-8ec1-0e91bb2b2192" providerId="ADAL" clId="{B3426BA5-69F8-7542-9BD5-97FA48E9AC94}" dt="2020-12-26T18:59:51.982" v="1249"/>
          <ac:spMkLst>
            <pc:docMk/>
            <pc:sldMk cId="1309878246" sldId="276"/>
            <ac:spMk id="2" creationId="{1A74F8A3-8612-3449-ABC4-C2A3DD8B1375}"/>
          </ac:spMkLst>
        </pc:spChg>
        <pc:spChg chg="mod">
          <ac:chgData name="Lei Li" userId="ef082f19-97a4-40f7-8ec1-0e91bb2b2192" providerId="ADAL" clId="{B3426BA5-69F8-7542-9BD5-97FA48E9AC94}" dt="2020-12-26T19:08:35.909" v="1401"/>
          <ac:spMkLst>
            <pc:docMk/>
            <pc:sldMk cId="1309878246" sldId="276"/>
            <ac:spMk id="3" creationId="{19063F5D-7A89-2C44-B833-4FB5EFE0F173}"/>
          </ac:spMkLst>
        </pc:spChg>
      </pc:sldChg>
      <pc:sldChg chg="del">
        <pc:chgData name="Lei Li" userId="ef082f19-97a4-40f7-8ec1-0e91bb2b2192" providerId="ADAL" clId="{B3426BA5-69F8-7542-9BD5-97FA48E9AC94}" dt="2020-12-26T16:36:20.779" v="462" actId="2696"/>
        <pc:sldMkLst>
          <pc:docMk/>
          <pc:sldMk cId="3461795000" sldId="276"/>
        </pc:sldMkLst>
      </pc:sldChg>
      <pc:sldChg chg="del">
        <pc:chgData name="Lei Li" userId="ef082f19-97a4-40f7-8ec1-0e91bb2b2192" providerId="ADAL" clId="{B3426BA5-69F8-7542-9BD5-97FA48E9AC94}" dt="2020-12-26T16:36:20.811" v="463" actId="2696"/>
        <pc:sldMkLst>
          <pc:docMk/>
          <pc:sldMk cId="1865562979" sldId="277"/>
        </pc:sldMkLst>
      </pc:sldChg>
      <pc:sldChg chg="addSp modSp new mod">
        <pc:chgData name="Lei Li" userId="ef082f19-97a4-40f7-8ec1-0e91bb2b2192" providerId="ADAL" clId="{B3426BA5-69F8-7542-9BD5-97FA48E9AC94}" dt="2020-12-26T19:06:40.413" v="1345" actId="962"/>
        <pc:sldMkLst>
          <pc:docMk/>
          <pc:sldMk cId="3851779116" sldId="277"/>
        </pc:sldMkLst>
        <pc:spChg chg="mod">
          <ac:chgData name="Lei Li" userId="ef082f19-97a4-40f7-8ec1-0e91bb2b2192" providerId="ADAL" clId="{B3426BA5-69F8-7542-9BD5-97FA48E9AC94}" dt="2020-12-26T19:06:27.376" v="1343" actId="20577"/>
          <ac:spMkLst>
            <pc:docMk/>
            <pc:sldMk cId="3851779116" sldId="277"/>
            <ac:spMk id="2" creationId="{3C7160AA-1AFE-2849-A63E-8B3021C39FB0}"/>
          </ac:spMkLst>
        </pc:spChg>
        <pc:spChg chg="add mod">
          <ac:chgData name="Lei Li" userId="ef082f19-97a4-40f7-8ec1-0e91bb2b2192" providerId="ADAL" clId="{B3426BA5-69F8-7542-9BD5-97FA48E9AC94}" dt="2020-12-26T19:06:15.553" v="1311" actId="1076"/>
          <ac:spMkLst>
            <pc:docMk/>
            <pc:sldMk cId="3851779116" sldId="277"/>
            <ac:spMk id="6" creationId="{73C73C50-BC03-EB4B-9FC3-9FC5562B724E}"/>
          </ac:spMkLst>
        </pc:spChg>
        <pc:picChg chg="add mod">
          <ac:chgData name="Lei Li" userId="ef082f19-97a4-40f7-8ec1-0e91bb2b2192" providerId="ADAL" clId="{B3426BA5-69F8-7542-9BD5-97FA48E9AC94}" dt="2020-12-26T19:06:40.413" v="1345" actId="962"/>
          <ac:picMkLst>
            <pc:docMk/>
            <pc:sldMk cId="3851779116" sldId="277"/>
            <ac:picMk id="3074" creationId="{EDE43197-DB4B-6B41-8E6E-131F9951EBD9}"/>
          </ac:picMkLst>
        </pc:picChg>
      </pc:sldChg>
      <pc:sldChg chg="del">
        <pc:chgData name="Lei Li" userId="ef082f19-97a4-40f7-8ec1-0e91bb2b2192" providerId="ADAL" clId="{B3426BA5-69F8-7542-9BD5-97FA48E9AC94}" dt="2020-12-26T16:36:21.203" v="464" actId="2696"/>
        <pc:sldMkLst>
          <pc:docMk/>
          <pc:sldMk cId="1284609544" sldId="278"/>
        </pc:sldMkLst>
      </pc:sldChg>
      <pc:sldChg chg="addSp modSp new mod">
        <pc:chgData name="Lei Li" userId="ef082f19-97a4-40f7-8ec1-0e91bb2b2192" providerId="ADAL" clId="{B3426BA5-69F8-7542-9BD5-97FA48E9AC94}" dt="2020-12-26T19:11:51.648" v="1475" actId="1076"/>
        <pc:sldMkLst>
          <pc:docMk/>
          <pc:sldMk cId="3477228418" sldId="278"/>
        </pc:sldMkLst>
        <pc:spChg chg="mod">
          <ac:chgData name="Lei Li" userId="ef082f19-97a4-40f7-8ec1-0e91bb2b2192" providerId="ADAL" clId="{B3426BA5-69F8-7542-9BD5-97FA48E9AC94}" dt="2020-12-26T19:10:36.056" v="1466" actId="313"/>
          <ac:spMkLst>
            <pc:docMk/>
            <pc:sldMk cId="3477228418" sldId="278"/>
            <ac:spMk id="2" creationId="{D10816EE-2B84-2546-A02B-E07F9B5FDAFF}"/>
          </ac:spMkLst>
        </pc:spChg>
        <pc:spChg chg="mod">
          <ac:chgData name="Lei Li" userId="ef082f19-97a4-40f7-8ec1-0e91bb2b2192" providerId="ADAL" clId="{B3426BA5-69F8-7542-9BD5-97FA48E9AC94}" dt="2020-12-26T19:11:48.341" v="1474" actId="20577"/>
          <ac:spMkLst>
            <pc:docMk/>
            <pc:sldMk cId="3477228418" sldId="278"/>
            <ac:spMk id="3" creationId="{41448536-DD25-0646-9CF9-9259068E131D}"/>
          </ac:spMkLst>
        </pc:spChg>
        <pc:picChg chg="add mod">
          <ac:chgData name="Lei Li" userId="ef082f19-97a4-40f7-8ec1-0e91bb2b2192" providerId="ADAL" clId="{B3426BA5-69F8-7542-9BD5-97FA48E9AC94}" dt="2020-12-26T19:11:51.648" v="1475" actId="1076"/>
          <ac:picMkLst>
            <pc:docMk/>
            <pc:sldMk cId="3477228418" sldId="278"/>
            <ac:picMk id="7" creationId="{C719AF79-29C2-E041-9275-C597F671B9F0}"/>
          </ac:picMkLst>
        </pc:picChg>
      </pc:sldChg>
      <pc:sldChg chg="del">
        <pc:chgData name="Lei Li" userId="ef082f19-97a4-40f7-8ec1-0e91bb2b2192" providerId="ADAL" clId="{B3426BA5-69F8-7542-9BD5-97FA48E9AC94}" dt="2020-12-26T16:36:21.239" v="465" actId="2696"/>
        <pc:sldMkLst>
          <pc:docMk/>
          <pc:sldMk cId="1452675489" sldId="279"/>
        </pc:sldMkLst>
      </pc:sldChg>
      <pc:sldChg chg="del">
        <pc:chgData name="Lei Li" userId="ef082f19-97a4-40f7-8ec1-0e91bb2b2192" providerId="ADAL" clId="{B3426BA5-69F8-7542-9BD5-97FA48E9AC94}" dt="2020-12-26T16:36:21.619" v="466" actId="2696"/>
        <pc:sldMkLst>
          <pc:docMk/>
          <pc:sldMk cId="4136327083" sldId="280"/>
        </pc:sldMkLst>
      </pc:sldChg>
      <pc:sldChg chg="del">
        <pc:chgData name="Lei Li" userId="ef082f19-97a4-40f7-8ec1-0e91bb2b2192" providerId="ADAL" clId="{B3426BA5-69F8-7542-9BD5-97FA48E9AC94}" dt="2020-12-26T16:36:21.654" v="467" actId="2696"/>
        <pc:sldMkLst>
          <pc:docMk/>
          <pc:sldMk cId="1972338574" sldId="281"/>
        </pc:sldMkLst>
      </pc:sldChg>
      <pc:sldChg chg="del">
        <pc:chgData name="Lei Li" userId="ef082f19-97a4-40f7-8ec1-0e91bb2b2192" providerId="ADAL" clId="{B3426BA5-69F8-7542-9BD5-97FA48E9AC94}" dt="2020-12-26T16:36:22.033" v="468" actId="2696"/>
        <pc:sldMkLst>
          <pc:docMk/>
          <pc:sldMk cId="2952590177" sldId="282"/>
        </pc:sldMkLst>
      </pc:sldChg>
      <pc:sldChg chg="del">
        <pc:chgData name="Lei Li" userId="ef082f19-97a4-40f7-8ec1-0e91bb2b2192" providerId="ADAL" clId="{B3426BA5-69F8-7542-9BD5-97FA48E9AC94}" dt="2020-12-26T16:36:22.067" v="469" actId="2696"/>
        <pc:sldMkLst>
          <pc:docMk/>
          <pc:sldMk cId="1535416256" sldId="283"/>
        </pc:sldMkLst>
      </pc:sldChg>
      <pc:sldChg chg="del">
        <pc:chgData name="Lei Li" userId="ef082f19-97a4-40f7-8ec1-0e91bb2b2192" providerId="ADAL" clId="{B3426BA5-69F8-7542-9BD5-97FA48E9AC94}" dt="2020-12-26T16:36:22.097" v="470" actId="2696"/>
        <pc:sldMkLst>
          <pc:docMk/>
          <pc:sldMk cId="4100137317" sldId="284"/>
        </pc:sldMkLst>
      </pc:sldChg>
      <pc:sldChg chg="del">
        <pc:chgData name="Lei Li" userId="ef082f19-97a4-40f7-8ec1-0e91bb2b2192" providerId="ADAL" clId="{B3426BA5-69F8-7542-9BD5-97FA48E9AC94}" dt="2020-12-26T16:36:22.476" v="471" actId="2696"/>
        <pc:sldMkLst>
          <pc:docMk/>
          <pc:sldMk cId="3901943431" sldId="285"/>
        </pc:sldMkLst>
      </pc:sldChg>
      <pc:sldChg chg="del">
        <pc:chgData name="Lei Li" userId="ef082f19-97a4-40f7-8ec1-0e91bb2b2192" providerId="ADAL" clId="{B3426BA5-69F8-7542-9BD5-97FA48E9AC94}" dt="2020-12-26T16:36:22.509" v="472" actId="2696"/>
        <pc:sldMkLst>
          <pc:docMk/>
          <pc:sldMk cId="484395841" sldId="286"/>
        </pc:sldMkLst>
      </pc:sldChg>
      <pc:sldChg chg="del">
        <pc:chgData name="Lei Li" userId="ef082f19-97a4-40f7-8ec1-0e91bb2b2192" providerId="ADAL" clId="{B3426BA5-69F8-7542-9BD5-97FA48E9AC94}" dt="2020-12-26T16:36:22.867" v="473" actId="2696"/>
        <pc:sldMkLst>
          <pc:docMk/>
          <pc:sldMk cId="1627866833" sldId="287"/>
        </pc:sldMkLst>
      </pc:sldChg>
      <pc:sldChg chg="del">
        <pc:chgData name="Lei Li" userId="ef082f19-97a4-40f7-8ec1-0e91bb2b2192" providerId="ADAL" clId="{B3426BA5-69F8-7542-9BD5-97FA48E9AC94}" dt="2020-12-26T16:36:22.901" v="474" actId="2696"/>
        <pc:sldMkLst>
          <pc:docMk/>
          <pc:sldMk cId="368676669" sldId="288"/>
        </pc:sldMkLst>
      </pc:sldChg>
      <pc:sldChg chg="del">
        <pc:chgData name="Lei Li" userId="ef082f19-97a4-40f7-8ec1-0e91bb2b2192" providerId="ADAL" clId="{B3426BA5-69F8-7542-9BD5-97FA48E9AC94}" dt="2020-12-26T16:36:23.255" v="475" actId="2696"/>
        <pc:sldMkLst>
          <pc:docMk/>
          <pc:sldMk cId="1224762236" sldId="289"/>
        </pc:sldMkLst>
      </pc:sldChg>
      <pc:sldChg chg="addSp delSp modSp new del mod">
        <pc:chgData name="Lei Li" userId="ef082f19-97a4-40f7-8ec1-0e91bb2b2192" providerId="ADAL" clId="{B3426BA5-69F8-7542-9BD5-97FA48E9AC94}" dt="2020-12-26T16:32:58.437" v="389" actId="2696"/>
        <pc:sldMkLst>
          <pc:docMk/>
          <pc:sldMk cId="234972567" sldId="290"/>
        </pc:sldMkLst>
        <pc:spChg chg="mod">
          <ac:chgData name="Lei Li" userId="ef082f19-97a4-40f7-8ec1-0e91bb2b2192" providerId="ADAL" clId="{B3426BA5-69F8-7542-9BD5-97FA48E9AC94}" dt="2020-12-26T16:24:29.903" v="101" actId="20577"/>
          <ac:spMkLst>
            <pc:docMk/>
            <pc:sldMk cId="234972567" sldId="290"/>
            <ac:spMk id="2" creationId="{6AD939DA-BBAC-5D43-831F-07CBF6617E9D}"/>
          </ac:spMkLst>
        </pc:spChg>
        <pc:spChg chg="del mod">
          <ac:chgData name="Lei Li" userId="ef082f19-97a4-40f7-8ec1-0e91bb2b2192" providerId="ADAL" clId="{B3426BA5-69F8-7542-9BD5-97FA48E9AC94}" dt="2020-12-26T16:24:45.838" v="111" actId="478"/>
          <ac:spMkLst>
            <pc:docMk/>
            <pc:sldMk cId="234972567" sldId="290"/>
            <ac:spMk id="3" creationId="{EA820AC7-F35F-C04E-B6E0-59285EB8CD05}"/>
          </ac:spMkLst>
        </pc:spChg>
        <pc:spChg chg="add del mod">
          <ac:chgData name="Lei Li" userId="ef082f19-97a4-40f7-8ec1-0e91bb2b2192" providerId="ADAL" clId="{B3426BA5-69F8-7542-9BD5-97FA48E9AC94}" dt="2020-12-26T16:25:52.027" v="156" actId="20577"/>
          <ac:spMkLst>
            <pc:docMk/>
            <pc:sldMk cId="234972567" sldId="290"/>
            <ac:spMk id="7" creationId="{67E39EB5-2E6D-9046-8792-95F6AA62F48B}"/>
          </ac:spMkLst>
        </pc:spChg>
        <pc:graphicFrameChg chg="add del mod ord modGraphic">
          <ac:chgData name="Lei Li" userId="ef082f19-97a4-40f7-8ec1-0e91bb2b2192" providerId="ADAL" clId="{B3426BA5-69F8-7542-9BD5-97FA48E9AC94}" dt="2020-12-26T16:25:25.601" v="115" actId="3680"/>
          <ac:graphicFrameMkLst>
            <pc:docMk/>
            <pc:sldMk cId="234972567" sldId="290"/>
            <ac:graphicFrameMk id="8" creationId="{9B1083D0-BF1F-AD42-9DB5-8FE848C6AF9E}"/>
          </ac:graphicFrameMkLst>
        </pc:graphicFrameChg>
      </pc:sldChg>
    </pc:docChg>
  </pc:docChgLst>
  <pc:docChgLst>
    <pc:chgData name="Lei Li" userId="ef082f19-97a4-40f7-8ec1-0e91bb2b2192" providerId="ADAL" clId="{E505F6E1-6C04-4E40-A5F0-1BCDD2526916}"/>
    <pc:docChg chg="undo custSel addSld delSld modSld">
      <pc:chgData name="Lei Li" userId="ef082f19-97a4-40f7-8ec1-0e91bb2b2192" providerId="ADAL" clId="{E505F6E1-6C04-4E40-A5F0-1BCDD2526916}" dt="2020-12-27T15:07:07.463" v="3054" actId="2696"/>
      <pc:docMkLst>
        <pc:docMk/>
      </pc:docMkLst>
      <pc:sldChg chg="modSp mod">
        <pc:chgData name="Lei Li" userId="ef082f19-97a4-40f7-8ec1-0e91bb2b2192" providerId="ADAL" clId="{E505F6E1-6C04-4E40-A5F0-1BCDD2526916}" dt="2020-12-27T02:41:19.715" v="75" actId="20577"/>
        <pc:sldMkLst>
          <pc:docMk/>
          <pc:sldMk cId="2503590105" sldId="256"/>
        </pc:sldMkLst>
        <pc:spChg chg="mod">
          <ac:chgData name="Lei Li" userId="ef082f19-97a4-40f7-8ec1-0e91bb2b2192" providerId="ADAL" clId="{E505F6E1-6C04-4E40-A5F0-1BCDD2526916}" dt="2020-12-27T02:41:19.715" v="75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E505F6E1-6C04-4E40-A5F0-1BCDD2526916}" dt="2020-12-27T02:46:44.522" v="150" actId="255"/>
        <pc:sldMkLst>
          <pc:docMk/>
          <pc:sldMk cId="2686351654" sldId="260"/>
        </pc:sldMkLst>
        <pc:spChg chg="mod">
          <ac:chgData name="Lei Li" userId="ef082f19-97a4-40f7-8ec1-0e91bb2b2192" providerId="ADAL" clId="{E505F6E1-6C04-4E40-A5F0-1BCDD2526916}" dt="2020-12-27T02:46:44.522" v="150" actId="255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E505F6E1-6C04-4E40-A5F0-1BCDD2526916}" dt="2020-12-27T02:40:24.969" v="28" actId="2696"/>
        <pc:sldMkLst>
          <pc:docMk/>
          <pc:sldMk cId="1356622284" sldId="266"/>
        </pc:sldMkLst>
      </pc:sldChg>
      <pc:sldChg chg="modSp new mod">
        <pc:chgData name="Lei Li" userId="ef082f19-97a4-40f7-8ec1-0e91bb2b2192" providerId="ADAL" clId="{E505F6E1-6C04-4E40-A5F0-1BCDD2526916}" dt="2020-12-27T02:47:22.243" v="187" actId="20577"/>
        <pc:sldMkLst>
          <pc:docMk/>
          <pc:sldMk cId="3853145088" sldId="266"/>
        </pc:sldMkLst>
        <pc:spChg chg="mod">
          <ac:chgData name="Lei Li" userId="ef082f19-97a4-40f7-8ec1-0e91bb2b2192" providerId="ADAL" clId="{E505F6E1-6C04-4E40-A5F0-1BCDD2526916}" dt="2020-12-27T02:42:57.347" v="112" actId="20577"/>
          <ac:spMkLst>
            <pc:docMk/>
            <pc:sldMk cId="3853145088" sldId="266"/>
            <ac:spMk id="2" creationId="{2D57DF7C-32D3-CE46-B605-AD78987FB09C}"/>
          </ac:spMkLst>
        </pc:spChg>
        <pc:spChg chg="mod">
          <ac:chgData name="Lei Li" userId="ef082f19-97a4-40f7-8ec1-0e91bb2b2192" providerId="ADAL" clId="{E505F6E1-6C04-4E40-A5F0-1BCDD2526916}" dt="2020-12-27T02:47:22.243" v="187" actId="20577"/>
          <ac:spMkLst>
            <pc:docMk/>
            <pc:sldMk cId="3853145088" sldId="266"/>
            <ac:spMk id="3" creationId="{C95971AC-7EEE-AB43-A8D6-0F05AFF0D2C8}"/>
          </ac:spMkLst>
        </pc:spChg>
      </pc:sldChg>
      <pc:sldChg chg="modSp new mod">
        <pc:chgData name="Lei Li" userId="ef082f19-97a4-40f7-8ec1-0e91bb2b2192" providerId="ADAL" clId="{E505F6E1-6C04-4E40-A5F0-1BCDD2526916}" dt="2020-12-27T14:45:25.763" v="2307" actId="14"/>
        <pc:sldMkLst>
          <pc:docMk/>
          <pc:sldMk cId="2670290099" sldId="267"/>
        </pc:sldMkLst>
        <pc:spChg chg="mod">
          <ac:chgData name="Lei Li" userId="ef082f19-97a4-40f7-8ec1-0e91bb2b2192" providerId="ADAL" clId="{E505F6E1-6C04-4E40-A5F0-1BCDD2526916}" dt="2020-12-27T02:48:20.975" v="231" actId="20577"/>
          <ac:spMkLst>
            <pc:docMk/>
            <pc:sldMk cId="2670290099" sldId="267"/>
            <ac:spMk id="2" creationId="{E28A08BF-BF92-B346-8EDA-0F21C475F442}"/>
          </ac:spMkLst>
        </pc:spChg>
        <pc:spChg chg="mod">
          <ac:chgData name="Lei Li" userId="ef082f19-97a4-40f7-8ec1-0e91bb2b2192" providerId="ADAL" clId="{E505F6E1-6C04-4E40-A5F0-1BCDD2526916}" dt="2020-12-27T14:45:25.763" v="2307" actId="14"/>
          <ac:spMkLst>
            <pc:docMk/>
            <pc:sldMk cId="2670290099" sldId="267"/>
            <ac:spMk id="3" creationId="{3D409879-4F1B-2147-85A8-50312855E849}"/>
          </ac:spMkLst>
        </pc:spChg>
      </pc:sldChg>
      <pc:sldChg chg="del">
        <pc:chgData name="Lei Li" userId="ef082f19-97a4-40f7-8ec1-0e91bb2b2192" providerId="ADAL" clId="{E505F6E1-6C04-4E40-A5F0-1BCDD2526916}" dt="2020-12-27T02:40:25.216" v="29" actId="2696"/>
        <pc:sldMkLst>
          <pc:docMk/>
          <pc:sldMk cId="3485201458" sldId="267"/>
        </pc:sldMkLst>
      </pc:sldChg>
      <pc:sldChg chg="del">
        <pc:chgData name="Lei Li" userId="ef082f19-97a4-40f7-8ec1-0e91bb2b2192" providerId="ADAL" clId="{E505F6E1-6C04-4E40-A5F0-1BCDD2526916}" dt="2020-12-27T02:40:25.413" v="30" actId="2696"/>
        <pc:sldMkLst>
          <pc:docMk/>
          <pc:sldMk cId="603760346" sldId="268"/>
        </pc:sldMkLst>
      </pc:sldChg>
      <pc:sldChg chg="modSp new mod">
        <pc:chgData name="Lei Li" userId="ef082f19-97a4-40f7-8ec1-0e91bb2b2192" providerId="ADAL" clId="{E505F6E1-6C04-4E40-A5F0-1BCDD2526916}" dt="2020-12-27T03:07:29.856" v="604" actId="20577"/>
        <pc:sldMkLst>
          <pc:docMk/>
          <pc:sldMk cId="3715786329" sldId="268"/>
        </pc:sldMkLst>
        <pc:spChg chg="mod">
          <ac:chgData name="Lei Li" userId="ef082f19-97a4-40f7-8ec1-0e91bb2b2192" providerId="ADAL" clId="{E505F6E1-6C04-4E40-A5F0-1BCDD2526916}" dt="2020-12-27T02:51:01.535" v="454" actId="20577"/>
          <ac:spMkLst>
            <pc:docMk/>
            <pc:sldMk cId="3715786329" sldId="268"/>
            <ac:spMk id="2" creationId="{DE7BD2D7-65CA-9C48-83E8-0DFA65E6873A}"/>
          </ac:spMkLst>
        </pc:spChg>
        <pc:spChg chg="mod">
          <ac:chgData name="Lei Li" userId="ef082f19-97a4-40f7-8ec1-0e91bb2b2192" providerId="ADAL" clId="{E505F6E1-6C04-4E40-A5F0-1BCDD2526916}" dt="2020-12-27T03:07:29.856" v="604" actId="20577"/>
          <ac:spMkLst>
            <pc:docMk/>
            <pc:sldMk cId="3715786329" sldId="268"/>
            <ac:spMk id="3" creationId="{354D0CCE-7F64-F042-906D-94CAE888F118}"/>
          </ac:spMkLst>
        </pc:spChg>
      </pc:sldChg>
      <pc:sldChg chg="del">
        <pc:chgData name="Lei Li" userId="ef082f19-97a4-40f7-8ec1-0e91bb2b2192" providerId="ADAL" clId="{E505F6E1-6C04-4E40-A5F0-1BCDD2526916}" dt="2020-12-27T02:40:25.635" v="31" actId="2696"/>
        <pc:sldMkLst>
          <pc:docMk/>
          <pc:sldMk cId="1719065277" sldId="269"/>
        </pc:sldMkLst>
      </pc:sldChg>
      <pc:sldChg chg="addSp modSp new mod">
        <pc:chgData name="Lei Li" userId="ef082f19-97a4-40f7-8ec1-0e91bb2b2192" providerId="ADAL" clId="{E505F6E1-6C04-4E40-A5F0-1BCDD2526916}" dt="2020-12-27T03:10:56.934" v="768" actId="962"/>
        <pc:sldMkLst>
          <pc:docMk/>
          <pc:sldMk cId="3167216689" sldId="269"/>
        </pc:sldMkLst>
        <pc:spChg chg="mod">
          <ac:chgData name="Lei Li" userId="ef082f19-97a4-40f7-8ec1-0e91bb2b2192" providerId="ADAL" clId="{E505F6E1-6C04-4E40-A5F0-1BCDD2526916}" dt="2020-12-27T03:08:13.313" v="610" actId="20577"/>
          <ac:spMkLst>
            <pc:docMk/>
            <pc:sldMk cId="3167216689" sldId="269"/>
            <ac:spMk id="2" creationId="{93421204-F929-944D-82ED-45294762B986}"/>
          </ac:spMkLst>
        </pc:spChg>
        <pc:spChg chg="mod">
          <ac:chgData name="Lei Li" userId="ef082f19-97a4-40f7-8ec1-0e91bb2b2192" providerId="ADAL" clId="{E505F6E1-6C04-4E40-A5F0-1BCDD2526916}" dt="2020-12-27T03:09:57.193" v="645" actId="14100"/>
          <ac:spMkLst>
            <pc:docMk/>
            <pc:sldMk cId="3167216689" sldId="269"/>
            <ac:spMk id="3" creationId="{C8F376FA-FC8C-AE4B-8910-72034CC49697}"/>
          </ac:spMkLst>
        </pc:spChg>
        <pc:picChg chg="add mod">
          <ac:chgData name="Lei Li" userId="ef082f19-97a4-40f7-8ec1-0e91bb2b2192" providerId="ADAL" clId="{E505F6E1-6C04-4E40-A5F0-1BCDD2526916}" dt="2020-12-27T03:10:56.934" v="768" actId="962"/>
          <ac:picMkLst>
            <pc:docMk/>
            <pc:sldMk cId="3167216689" sldId="269"/>
            <ac:picMk id="1026" creationId="{055B4D4D-439B-894F-A341-7043CD6878B5}"/>
          </ac:picMkLst>
        </pc:picChg>
      </pc:sldChg>
      <pc:sldChg chg="del">
        <pc:chgData name="Lei Li" userId="ef082f19-97a4-40f7-8ec1-0e91bb2b2192" providerId="ADAL" clId="{E505F6E1-6C04-4E40-A5F0-1BCDD2526916}" dt="2020-12-27T02:40:25.796" v="32" actId="2696"/>
        <pc:sldMkLst>
          <pc:docMk/>
          <pc:sldMk cId="1873416173" sldId="270"/>
        </pc:sldMkLst>
      </pc:sldChg>
      <pc:sldChg chg="modSp new mod">
        <pc:chgData name="Lei Li" userId="ef082f19-97a4-40f7-8ec1-0e91bb2b2192" providerId="ADAL" clId="{E505F6E1-6C04-4E40-A5F0-1BCDD2526916}" dt="2020-12-27T03:14:02.912" v="898" actId="20577"/>
        <pc:sldMkLst>
          <pc:docMk/>
          <pc:sldMk cId="4095252923" sldId="270"/>
        </pc:sldMkLst>
        <pc:spChg chg="mod">
          <ac:chgData name="Lei Li" userId="ef082f19-97a4-40f7-8ec1-0e91bb2b2192" providerId="ADAL" clId="{E505F6E1-6C04-4E40-A5F0-1BCDD2526916}" dt="2020-12-27T03:12:32.489" v="874" actId="20577"/>
          <ac:spMkLst>
            <pc:docMk/>
            <pc:sldMk cId="4095252923" sldId="270"/>
            <ac:spMk id="2" creationId="{A22C2C0F-D9E2-3A47-9B77-BC5DCBB2C5EA}"/>
          </ac:spMkLst>
        </pc:spChg>
        <pc:spChg chg="mod">
          <ac:chgData name="Lei Li" userId="ef082f19-97a4-40f7-8ec1-0e91bb2b2192" providerId="ADAL" clId="{E505F6E1-6C04-4E40-A5F0-1BCDD2526916}" dt="2020-12-27T03:14:02.912" v="898" actId="20577"/>
          <ac:spMkLst>
            <pc:docMk/>
            <pc:sldMk cId="4095252923" sldId="270"/>
            <ac:spMk id="3" creationId="{1F8261F2-FC72-1C46-9637-FA9C2F5E9C6A}"/>
          </ac:spMkLst>
        </pc:spChg>
      </pc:sldChg>
      <pc:sldChg chg="modSp new mod">
        <pc:chgData name="Lei Li" userId="ef082f19-97a4-40f7-8ec1-0e91bb2b2192" providerId="ADAL" clId="{E505F6E1-6C04-4E40-A5F0-1BCDD2526916}" dt="2020-12-27T03:15:13.695" v="936" actId="20577"/>
        <pc:sldMkLst>
          <pc:docMk/>
          <pc:sldMk cId="1483381761" sldId="271"/>
        </pc:sldMkLst>
        <pc:spChg chg="mod">
          <ac:chgData name="Lei Li" userId="ef082f19-97a4-40f7-8ec1-0e91bb2b2192" providerId="ADAL" clId="{E505F6E1-6C04-4E40-A5F0-1BCDD2526916}" dt="2020-12-27T03:14:39.455" v="928" actId="20577"/>
          <ac:spMkLst>
            <pc:docMk/>
            <pc:sldMk cId="1483381761" sldId="271"/>
            <ac:spMk id="2" creationId="{1AF50922-78EB-1747-ABF4-BAFBC3362FF1}"/>
          </ac:spMkLst>
        </pc:spChg>
        <pc:spChg chg="mod">
          <ac:chgData name="Lei Li" userId="ef082f19-97a4-40f7-8ec1-0e91bb2b2192" providerId="ADAL" clId="{E505F6E1-6C04-4E40-A5F0-1BCDD2526916}" dt="2020-12-27T03:15:13.695" v="936" actId="20577"/>
          <ac:spMkLst>
            <pc:docMk/>
            <pc:sldMk cId="1483381761" sldId="271"/>
            <ac:spMk id="3" creationId="{3F3C0545-3D01-C142-A6CF-112E1593D2AC}"/>
          </ac:spMkLst>
        </pc:spChg>
      </pc:sldChg>
      <pc:sldChg chg="del">
        <pc:chgData name="Lei Li" userId="ef082f19-97a4-40f7-8ec1-0e91bb2b2192" providerId="ADAL" clId="{E505F6E1-6C04-4E40-A5F0-1BCDD2526916}" dt="2020-12-27T02:40:25.979" v="33" actId="2696"/>
        <pc:sldMkLst>
          <pc:docMk/>
          <pc:sldMk cId="4087111974" sldId="271"/>
        </pc:sldMkLst>
      </pc:sldChg>
      <pc:sldChg chg="del">
        <pc:chgData name="Lei Li" userId="ef082f19-97a4-40f7-8ec1-0e91bb2b2192" providerId="ADAL" clId="{E505F6E1-6C04-4E40-A5F0-1BCDD2526916}" dt="2020-12-27T02:40:26.389" v="35" actId="2696"/>
        <pc:sldMkLst>
          <pc:docMk/>
          <pc:sldMk cId="604105860" sldId="272"/>
        </pc:sldMkLst>
      </pc:sldChg>
      <pc:sldChg chg="modSp new mod">
        <pc:chgData name="Lei Li" userId="ef082f19-97a4-40f7-8ec1-0e91bb2b2192" providerId="ADAL" clId="{E505F6E1-6C04-4E40-A5F0-1BCDD2526916}" dt="2020-12-27T14:50:00.322" v="2353" actId="15"/>
        <pc:sldMkLst>
          <pc:docMk/>
          <pc:sldMk cId="1606393577" sldId="272"/>
        </pc:sldMkLst>
        <pc:spChg chg="mod">
          <ac:chgData name="Lei Li" userId="ef082f19-97a4-40f7-8ec1-0e91bb2b2192" providerId="ADAL" clId="{E505F6E1-6C04-4E40-A5F0-1BCDD2526916}" dt="2020-12-27T03:15:51.040" v="946" actId="20577"/>
          <ac:spMkLst>
            <pc:docMk/>
            <pc:sldMk cId="1606393577" sldId="272"/>
            <ac:spMk id="2" creationId="{3FDE2248-B1A1-8A46-AC17-9EAE7FB02C81}"/>
          </ac:spMkLst>
        </pc:spChg>
        <pc:spChg chg="mod">
          <ac:chgData name="Lei Li" userId="ef082f19-97a4-40f7-8ec1-0e91bb2b2192" providerId="ADAL" clId="{E505F6E1-6C04-4E40-A5F0-1BCDD2526916}" dt="2020-12-27T14:50:00.322" v="2353" actId="15"/>
          <ac:spMkLst>
            <pc:docMk/>
            <pc:sldMk cId="1606393577" sldId="272"/>
            <ac:spMk id="3" creationId="{FF7A5435-AE43-7344-A88F-91AB30885DFF}"/>
          </ac:spMkLst>
        </pc:spChg>
      </pc:sldChg>
      <pc:sldChg chg="modSp new mod">
        <pc:chgData name="Lei Li" userId="ef082f19-97a4-40f7-8ec1-0e91bb2b2192" providerId="ADAL" clId="{E505F6E1-6C04-4E40-A5F0-1BCDD2526916}" dt="2020-12-27T14:23:44.253" v="1537" actId="21"/>
        <pc:sldMkLst>
          <pc:docMk/>
          <pc:sldMk cId="1285718832" sldId="273"/>
        </pc:sldMkLst>
        <pc:spChg chg="mod">
          <ac:chgData name="Lei Li" userId="ef082f19-97a4-40f7-8ec1-0e91bb2b2192" providerId="ADAL" clId="{E505F6E1-6C04-4E40-A5F0-1BCDD2526916}" dt="2020-12-27T03:21:23.408" v="1194" actId="20577"/>
          <ac:spMkLst>
            <pc:docMk/>
            <pc:sldMk cId="1285718832" sldId="273"/>
            <ac:spMk id="2" creationId="{7521A2A5-30A1-6C41-A86D-4159C95902B3}"/>
          </ac:spMkLst>
        </pc:spChg>
        <pc:spChg chg="mod">
          <ac:chgData name="Lei Li" userId="ef082f19-97a4-40f7-8ec1-0e91bb2b2192" providerId="ADAL" clId="{E505F6E1-6C04-4E40-A5F0-1BCDD2526916}" dt="2020-12-27T14:23:44.253" v="1537" actId="21"/>
          <ac:spMkLst>
            <pc:docMk/>
            <pc:sldMk cId="1285718832" sldId="273"/>
            <ac:spMk id="3" creationId="{9763978A-3A6D-2648-AB90-039F351F00BB}"/>
          </ac:spMkLst>
        </pc:spChg>
      </pc:sldChg>
      <pc:sldChg chg="del">
        <pc:chgData name="Lei Li" userId="ef082f19-97a4-40f7-8ec1-0e91bb2b2192" providerId="ADAL" clId="{E505F6E1-6C04-4E40-A5F0-1BCDD2526916}" dt="2020-12-27T02:40:26.605" v="36" actId="2696"/>
        <pc:sldMkLst>
          <pc:docMk/>
          <pc:sldMk cId="2747483130" sldId="273"/>
        </pc:sldMkLst>
      </pc:sldChg>
      <pc:sldChg chg="modSp new mod">
        <pc:chgData name="Lei Li" userId="ef082f19-97a4-40f7-8ec1-0e91bb2b2192" providerId="ADAL" clId="{E505F6E1-6C04-4E40-A5F0-1BCDD2526916}" dt="2020-12-27T14:19:57.886" v="1516" actId="20577"/>
        <pc:sldMkLst>
          <pc:docMk/>
          <pc:sldMk cId="634977580" sldId="274"/>
        </pc:sldMkLst>
        <pc:spChg chg="mod">
          <ac:chgData name="Lei Li" userId="ef082f19-97a4-40f7-8ec1-0e91bb2b2192" providerId="ADAL" clId="{E505F6E1-6C04-4E40-A5F0-1BCDD2526916}" dt="2020-12-27T14:17:12.645" v="1321" actId="20577"/>
          <ac:spMkLst>
            <pc:docMk/>
            <pc:sldMk cId="634977580" sldId="274"/>
            <ac:spMk id="2" creationId="{DE2C108B-1AA8-F642-8206-9C25972EA927}"/>
          </ac:spMkLst>
        </pc:spChg>
        <pc:spChg chg="mod">
          <ac:chgData name="Lei Li" userId="ef082f19-97a4-40f7-8ec1-0e91bb2b2192" providerId="ADAL" clId="{E505F6E1-6C04-4E40-A5F0-1BCDD2526916}" dt="2020-12-27T14:19:57.886" v="1516" actId="20577"/>
          <ac:spMkLst>
            <pc:docMk/>
            <pc:sldMk cId="634977580" sldId="274"/>
            <ac:spMk id="3" creationId="{631B0B91-5C71-DD44-B145-9D76F1A0844A}"/>
          </ac:spMkLst>
        </pc:spChg>
      </pc:sldChg>
      <pc:sldChg chg="del">
        <pc:chgData name="Lei Li" userId="ef082f19-97a4-40f7-8ec1-0e91bb2b2192" providerId="ADAL" clId="{E505F6E1-6C04-4E40-A5F0-1BCDD2526916}" dt="2020-12-27T02:40:26.166" v="34" actId="2696"/>
        <pc:sldMkLst>
          <pc:docMk/>
          <pc:sldMk cId="4199112485" sldId="274"/>
        </pc:sldMkLst>
      </pc:sldChg>
      <pc:sldChg chg="addSp modSp new mod">
        <pc:chgData name="Lei Li" userId="ef082f19-97a4-40f7-8ec1-0e91bb2b2192" providerId="ADAL" clId="{E505F6E1-6C04-4E40-A5F0-1BCDD2526916}" dt="2020-12-27T14:31:59.823" v="1745" actId="20577"/>
        <pc:sldMkLst>
          <pc:docMk/>
          <pc:sldMk cId="1313557109" sldId="275"/>
        </pc:sldMkLst>
        <pc:spChg chg="mod">
          <ac:chgData name="Lei Li" userId="ef082f19-97a4-40f7-8ec1-0e91bb2b2192" providerId="ADAL" clId="{E505F6E1-6C04-4E40-A5F0-1BCDD2526916}" dt="2020-12-27T14:31:59.823" v="1745" actId="20577"/>
          <ac:spMkLst>
            <pc:docMk/>
            <pc:sldMk cId="1313557109" sldId="275"/>
            <ac:spMk id="2" creationId="{DD2E961A-A84C-CC4D-86E5-4DF1C10245D7}"/>
          </ac:spMkLst>
        </pc:spChg>
        <pc:spChg chg="mod">
          <ac:chgData name="Lei Li" userId="ef082f19-97a4-40f7-8ec1-0e91bb2b2192" providerId="ADAL" clId="{E505F6E1-6C04-4E40-A5F0-1BCDD2526916}" dt="2020-12-27T14:31:16.481" v="1719" actId="20578"/>
          <ac:spMkLst>
            <pc:docMk/>
            <pc:sldMk cId="1313557109" sldId="275"/>
            <ac:spMk id="3" creationId="{0D94F84A-E412-9D47-803D-7EFC87BF108A}"/>
          </ac:spMkLst>
        </pc:spChg>
        <pc:spChg chg="add mod">
          <ac:chgData name="Lei Li" userId="ef082f19-97a4-40f7-8ec1-0e91bb2b2192" providerId="ADAL" clId="{E505F6E1-6C04-4E40-A5F0-1BCDD2526916}" dt="2020-12-27T14:31:03.227" v="1712" actId="14100"/>
          <ac:spMkLst>
            <pc:docMk/>
            <pc:sldMk cId="1313557109" sldId="275"/>
            <ac:spMk id="6" creationId="{AD353D70-96CA-9642-864B-3EE03E79F1F0}"/>
          </ac:spMkLst>
        </pc:spChg>
        <pc:picChg chg="add mod">
          <ac:chgData name="Lei Li" userId="ef082f19-97a4-40f7-8ec1-0e91bb2b2192" providerId="ADAL" clId="{E505F6E1-6C04-4E40-A5F0-1BCDD2526916}" dt="2020-12-27T14:31:27.772" v="1722" actId="14100"/>
          <ac:picMkLst>
            <pc:docMk/>
            <pc:sldMk cId="1313557109" sldId="275"/>
            <ac:picMk id="1025" creationId="{9287E204-B1E0-5942-8CD6-5733B01A0AED}"/>
          </ac:picMkLst>
        </pc:picChg>
      </pc:sldChg>
      <pc:sldChg chg="del">
        <pc:chgData name="Lei Li" userId="ef082f19-97a4-40f7-8ec1-0e91bb2b2192" providerId="ADAL" clId="{E505F6E1-6C04-4E40-A5F0-1BCDD2526916}" dt="2020-12-27T02:40:27.393" v="38" actId="2696"/>
        <pc:sldMkLst>
          <pc:docMk/>
          <pc:sldMk cId="4135360591" sldId="275"/>
        </pc:sldMkLst>
      </pc:sldChg>
      <pc:sldChg chg="del">
        <pc:chgData name="Lei Li" userId="ef082f19-97a4-40f7-8ec1-0e91bb2b2192" providerId="ADAL" clId="{E505F6E1-6C04-4E40-A5F0-1BCDD2526916}" dt="2020-12-27T02:40:27.744" v="39" actId="2696"/>
        <pc:sldMkLst>
          <pc:docMk/>
          <pc:sldMk cId="1309878246" sldId="276"/>
        </pc:sldMkLst>
      </pc:sldChg>
      <pc:sldChg chg="modSp new mod">
        <pc:chgData name="Lei Li" userId="ef082f19-97a4-40f7-8ec1-0e91bb2b2192" providerId="ADAL" clId="{E505F6E1-6C04-4E40-A5F0-1BCDD2526916}" dt="2020-12-27T14:36:35.859" v="1910" actId="15"/>
        <pc:sldMkLst>
          <pc:docMk/>
          <pc:sldMk cId="3040185714" sldId="276"/>
        </pc:sldMkLst>
        <pc:spChg chg="mod">
          <ac:chgData name="Lei Li" userId="ef082f19-97a4-40f7-8ec1-0e91bb2b2192" providerId="ADAL" clId="{E505F6E1-6C04-4E40-A5F0-1BCDD2526916}" dt="2020-12-27T14:32:40.850" v="1760" actId="20577"/>
          <ac:spMkLst>
            <pc:docMk/>
            <pc:sldMk cId="3040185714" sldId="276"/>
            <ac:spMk id="2" creationId="{34A139A0-BCE6-994E-A262-11623DEF9BBC}"/>
          </ac:spMkLst>
        </pc:spChg>
        <pc:spChg chg="mod">
          <ac:chgData name="Lei Li" userId="ef082f19-97a4-40f7-8ec1-0e91bb2b2192" providerId="ADAL" clId="{E505F6E1-6C04-4E40-A5F0-1BCDD2526916}" dt="2020-12-27T14:36:35.859" v="1910" actId="15"/>
          <ac:spMkLst>
            <pc:docMk/>
            <pc:sldMk cId="3040185714" sldId="276"/>
            <ac:spMk id="3" creationId="{8400361E-392A-4844-8610-3640AA9F6191}"/>
          </ac:spMkLst>
        </pc:spChg>
      </pc:sldChg>
      <pc:sldChg chg="modSp new mod">
        <pc:chgData name="Lei Li" userId="ef082f19-97a4-40f7-8ec1-0e91bb2b2192" providerId="ADAL" clId="{E505F6E1-6C04-4E40-A5F0-1BCDD2526916}" dt="2020-12-27T14:29:24.041" v="1705" actId="20577"/>
        <pc:sldMkLst>
          <pc:docMk/>
          <pc:sldMk cId="1032342719" sldId="277"/>
        </pc:sldMkLst>
        <pc:spChg chg="mod">
          <ac:chgData name="Lei Li" userId="ef082f19-97a4-40f7-8ec1-0e91bb2b2192" providerId="ADAL" clId="{E505F6E1-6C04-4E40-A5F0-1BCDD2526916}" dt="2020-12-27T14:24:27.026" v="1543"/>
          <ac:spMkLst>
            <pc:docMk/>
            <pc:sldMk cId="1032342719" sldId="277"/>
            <ac:spMk id="2" creationId="{9D1B8570-86B0-2840-AF1F-B8551C49225C}"/>
          </ac:spMkLst>
        </pc:spChg>
        <pc:spChg chg="mod">
          <ac:chgData name="Lei Li" userId="ef082f19-97a4-40f7-8ec1-0e91bb2b2192" providerId="ADAL" clId="{E505F6E1-6C04-4E40-A5F0-1BCDD2526916}" dt="2020-12-27T14:29:24.041" v="1705" actId="20577"/>
          <ac:spMkLst>
            <pc:docMk/>
            <pc:sldMk cId="1032342719" sldId="277"/>
            <ac:spMk id="3" creationId="{727B18F0-ADBD-F949-B46E-D445801EBE8D}"/>
          </ac:spMkLst>
        </pc:spChg>
      </pc:sldChg>
      <pc:sldChg chg="del">
        <pc:chgData name="Lei Li" userId="ef082f19-97a4-40f7-8ec1-0e91bb2b2192" providerId="ADAL" clId="{E505F6E1-6C04-4E40-A5F0-1BCDD2526916}" dt="2020-12-27T02:40:26.865" v="37" actId="2696"/>
        <pc:sldMkLst>
          <pc:docMk/>
          <pc:sldMk cId="3851779116" sldId="277"/>
        </pc:sldMkLst>
      </pc:sldChg>
      <pc:sldChg chg="modSp new del mod">
        <pc:chgData name="Lei Li" userId="ef082f19-97a4-40f7-8ec1-0e91bb2b2192" providerId="ADAL" clId="{E505F6E1-6C04-4E40-A5F0-1BCDD2526916}" dt="2020-12-27T14:59:50.687" v="2492" actId="2696"/>
        <pc:sldMkLst>
          <pc:docMk/>
          <pc:sldMk cId="134537944" sldId="278"/>
        </pc:sldMkLst>
        <pc:spChg chg="mod">
          <ac:chgData name="Lei Li" userId="ef082f19-97a4-40f7-8ec1-0e91bb2b2192" providerId="ADAL" clId="{E505F6E1-6C04-4E40-A5F0-1BCDD2526916}" dt="2020-12-27T14:37:21.168" v="1949" actId="20577"/>
          <ac:spMkLst>
            <pc:docMk/>
            <pc:sldMk cId="134537944" sldId="278"/>
            <ac:spMk id="2" creationId="{EE9077DB-CEB1-9C4C-9674-4BBD6CAE5703}"/>
          </ac:spMkLst>
        </pc:spChg>
        <pc:spChg chg="mod">
          <ac:chgData name="Lei Li" userId="ef082f19-97a4-40f7-8ec1-0e91bb2b2192" providerId="ADAL" clId="{E505F6E1-6C04-4E40-A5F0-1BCDD2526916}" dt="2020-12-27T14:39:31.884" v="2099" actId="20577"/>
          <ac:spMkLst>
            <pc:docMk/>
            <pc:sldMk cId="134537944" sldId="278"/>
            <ac:spMk id="3" creationId="{82E2EC4B-900C-7041-AA1D-4429B72A1319}"/>
          </ac:spMkLst>
        </pc:spChg>
      </pc:sldChg>
      <pc:sldChg chg="del">
        <pc:chgData name="Lei Li" userId="ef082f19-97a4-40f7-8ec1-0e91bb2b2192" providerId="ADAL" clId="{E505F6E1-6C04-4E40-A5F0-1BCDD2526916}" dt="2020-12-27T02:40:28.071" v="40" actId="2696"/>
        <pc:sldMkLst>
          <pc:docMk/>
          <pc:sldMk cId="3477228418" sldId="278"/>
        </pc:sldMkLst>
      </pc:sldChg>
      <pc:sldChg chg="modSp new mod">
        <pc:chgData name="Lei Li" userId="ef082f19-97a4-40f7-8ec1-0e91bb2b2192" providerId="ADAL" clId="{E505F6E1-6C04-4E40-A5F0-1BCDD2526916}" dt="2020-12-27T14:42:53.133" v="2292" actId="15"/>
        <pc:sldMkLst>
          <pc:docMk/>
          <pc:sldMk cId="1080393408" sldId="279"/>
        </pc:sldMkLst>
        <pc:spChg chg="mod">
          <ac:chgData name="Lei Li" userId="ef082f19-97a4-40f7-8ec1-0e91bb2b2192" providerId="ADAL" clId="{E505F6E1-6C04-4E40-A5F0-1BCDD2526916}" dt="2020-12-27T14:39:48.894" v="2131" actId="20577"/>
          <ac:spMkLst>
            <pc:docMk/>
            <pc:sldMk cId="1080393408" sldId="279"/>
            <ac:spMk id="2" creationId="{CB9516A3-DBA3-544E-9CFA-D976B6538868}"/>
          </ac:spMkLst>
        </pc:spChg>
        <pc:spChg chg="mod">
          <ac:chgData name="Lei Li" userId="ef082f19-97a4-40f7-8ec1-0e91bb2b2192" providerId="ADAL" clId="{E505F6E1-6C04-4E40-A5F0-1BCDD2526916}" dt="2020-12-27T14:42:53.133" v="2292" actId="15"/>
          <ac:spMkLst>
            <pc:docMk/>
            <pc:sldMk cId="1080393408" sldId="279"/>
            <ac:spMk id="3" creationId="{A644F578-B5B5-CC4A-986B-049DC3AFCE80}"/>
          </ac:spMkLst>
        </pc:spChg>
      </pc:sldChg>
      <pc:sldChg chg="modSp add mod">
        <pc:chgData name="Lei Li" userId="ef082f19-97a4-40f7-8ec1-0e91bb2b2192" providerId="ADAL" clId="{E505F6E1-6C04-4E40-A5F0-1BCDD2526916}" dt="2020-12-27T14:50:37.355" v="2355" actId="1076"/>
        <pc:sldMkLst>
          <pc:docMk/>
          <pc:sldMk cId="208599350" sldId="280"/>
        </pc:sldMkLst>
        <pc:spChg chg="mod">
          <ac:chgData name="Lei Li" userId="ef082f19-97a4-40f7-8ec1-0e91bb2b2192" providerId="ADAL" clId="{E505F6E1-6C04-4E40-A5F0-1BCDD2526916}" dt="2020-12-27T14:50:37.355" v="2355" actId="1076"/>
          <ac:spMkLst>
            <pc:docMk/>
            <pc:sldMk cId="208599350" sldId="280"/>
            <ac:spMk id="21506" creationId="{7500821B-1F0F-154D-945C-FFDC8E0B5A2A}"/>
          </ac:spMkLst>
        </pc:spChg>
      </pc:sldChg>
      <pc:sldChg chg="modSp add mod">
        <pc:chgData name="Lei Li" userId="ef082f19-97a4-40f7-8ec1-0e91bb2b2192" providerId="ADAL" clId="{E505F6E1-6C04-4E40-A5F0-1BCDD2526916}" dt="2020-12-27T14:56:54.381" v="2452" actId="20577"/>
        <pc:sldMkLst>
          <pc:docMk/>
          <pc:sldMk cId="3725209346" sldId="281"/>
        </pc:sldMkLst>
        <pc:spChg chg="mod">
          <ac:chgData name="Lei Li" userId="ef082f19-97a4-40f7-8ec1-0e91bb2b2192" providerId="ADAL" clId="{E505F6E1-6C04-4E40-A5F0-1BCDD2526916}" dt="2020-12-27T14:55:30.057" v="2415" actId="20577"/>
          <ac:spMkLst>
            <pc:docMk/>
            <pc:sldMk cId="3725209346" sldId="281"/>
            <ac:spMk id="28674" creationId="{E448403F-B243-8A44-8783-73606FAE1C59}"/>
          </ac:spMkLst>
        </pc:spChg>
        <pc:spChg chg="mod">
          <ac:chgData name="Lei Li" userId="ef082f19-97a4-40f7-8ec1-0e91bb2b2192" providerId="ADAL" clId="{E505F6E1-6C04-4E40-A5F0-1BCDD2526916}" dt="2020-12-27T14:56:54.381" v="2452" actId="20577"/>
          <ac:spMkLst>
            <pc:docMk/>
            <pc:sldMk cId="3725209346" sldId="281"/>
            <ac:spMk id="28675" creationId="{390387B2-88F1-234E-B612-51D749EAD659}"/>
          </ac:spMkLst>
        </pc:spChg>
      </pc:sldChg>
      <pc:sldChg chg="modSp new del mod">
        <pc:chgData name="Lei Li" userId="ef082f19-97a4-40f7-8ec1-0e91bb2b2192" providerId="ADAL" clId="{E505F6E1-6C04-4E40-A5F0-1BCDD2526916}" dt="2020-12-27T15:07:07.463" v="3054" actId="2696"/>
        <pc:sldMkLst>
          <pc:docMk/>
          <pc:sldMk cId="3602685643" sldId="282"/>
        </pc:sldMkLst>
        <pc:spChg chg="mod">
          <ac:chgData name="Lei Li" userId="ef082f19-97a4-40f7-8ec1-0e91bb2b2192" providerId="ADAL" clId="{E505F6E1-6C04-4E40-A5F0-1BCDD2526916}" dt="2020-12-27T14:59:13.050" v="2490" actId="20577"/>
          <ac:spMkLst>
            <pc:docMk/>
            <pc:sldMk cId="3602685643" sldId="282"/>
            <ac:spMk id="2" creationId="{39E021A4-A39D-BB45-BBEF-2B8701719714}"/>
          </ac:spMkLst>
        </pc:spChg>
      </pc:sldChg>
      <pc:sldChg chg="modSp add mod">
        <pc:chgData name="Lei Li" userId="ef082f19-97a4-40f7-8ec1-0e91bb2b2192" providerId="ADAL" clId="{E505F6E1-6C04-4E40-A5F0-1BCDD2526916}" dt="2020-12-27T15:00:58.882" v="2591" actId="962"/>
        <pc:sldMkLst>
          <pc:docMk/>
          <pc:sldMk cId="1046170328" sldId="303"/>
        </pc:sldMkLst>
        <pc:spChg chg="mod">
          <ac:chgData name="Lei Li" userId="ef082f19-97a4-40f7-8ec1-0e91bb2b2192" providerId="ADAL" clId="{E505F6E1-6C04-4E40-A5F0-1BCDD2526916}" dt="2020-12-27T15:00:30.231" v="2512" actId="20577"/>
          <ac:spMkLst>
            <pc:docMk/>
            <pc:sldMk cId="1046170328" sldId="303"/>
            <ac:spMk id="39939" creationId="{ED724129-C9DB-1D4B-8CD7-2A12C8AF7D18}"/>
          </ac:spMkLst>
        </pc:spChg>
        <pc:spChg chg="mod">
          <ac:chgData name="Lei Li" userId="ef082f19-97a4-40f7-8ec1-0e91bb2b2192" providerId="ADAL" clId="{E505F6E1-6C04-4E40-A5F0-1BCDD2526916}" dt="2020-12-27T15:00:22.550" v="2510" actId="14100"/>
          <ac:spMkLst>
            <pc:docMk/>
            <pc:sldMk cId="1046170328" sldId="303"/>
            <ac:spMk id="39942" creationId="{AE53E46C-351F-5D44-A7D5-BD0E15F1D679}"/>
          </ac:spMkLst>
        </pc:spChg>
        <pc:picChg chg="mod">
          <ac:chgData name="Lei Li" userId="ef082f19-97a4-40f7-8ec1-0e91bb2b2192" providerId="ADAL" clId="{E505F6E1-6C04-4E40-A5F0-1BCDD2526916}" dt="2020-12-27T15:00:58.882" v="2591" actId="962"/>
          <ac:picMkLst>
            <pc:docMk/>
            <pc:sldMk cId="1046170328" sldId="303"/>
            <ac:picMk id="39941" creationId="{10CFA96A-A11B-5143-9AC3-D28CCD80237F}"/>
          </ac:picMkLst>
        </pc:picChg>
      </pc:sldChg>
      <pc:sldChg chg="modSp add mod">
        <pc:chgData name="Lei Li" userId="ef082f19-97a4-40f7-8ec1-0e91bb2b2192" providerId="ADAL" clId="{E505F6E1-6C04-4E40-A5F0-1BCDD2526916}" dt="2020-12-27T15:03:48.262" v="2811" actId="20577"/>
        <pc:sldMkLst>
          <pc:docMk/>
          <pc:sldMk cId="1508322090" sldId="310"/>
        </pc:sldMkLst>
        <pc:spChg chg="mod">
          <ac:chgData name="Lei Li" userId="ef082f19-97a4-40f7-8ec1-0e91bb2b2192" providerId="ADAL" clId="{E505F6E1-6C04-4E40-A5F0-1BCDD2526916}" dt="2020-12-27T15:02:28.156" v="2697" actId="20577"/>
          <ac:spMkLst>
            <pc:docMk/>
            <pc:sldMk cId="1508322090" sldId="310"/>
            <ac:spMk id="41986" creationId="{0FC7DD34-400D-6946-8923-E8E2EDC4F685}"/>
          </ac:spMkLst>
        </pc:spChg>
        <pc:spChg chg="mod">
          <ac:chgData name="Lei Li" userId="ef082f19-97a4-40f7-8ec1-0e91bb2b2192" providerId="ADAL" clId="{E505F6E1-6C04-4E40-A5F0-1BCDD2526916}" dt="2020-12-27T15:03:03.624" v="2710" actId="1076"/>
          <ac:spMkLst>
            <pc:docMk/>
            <pc:sldMk cId="1508322090" sldId="310"/>
            <ac:spMk id="41987" creationId="{EC3ABD15-FE1F-664A-9AFF-2424D82DC69C}"/>
          </ac:spMkLst>
        </pc:spChg>
        <pc:spChg chg="mod">
          <ac:chgData name="Lei Li" userId="ef082f19-97a4-40f7-8ec1-0e91bb2b2192" providerId="ADAL" clId="{E505F6E1-6C04-4E40-A5F0-1BCDD2526916}" dt="2020-12-27T15:03:48.262" v="2811" actId="20577"/>
          <ac:spMkLst>
            <pc:docMk/>
            <pc:sldMk cId="1508322090" sldId="310"/>
            <ac:spMk id="41990" creationId="{AA4CF9F4-CC17-944F-A41F-C07959C60FBB}"/>
          </ac:spMkLst>
        </pc:spChg>
        <pc:picChg chg="mod">
          <ac:chgData name="Lei Li" userId="ef082f19-97a4-40f7-8ec1-0e91bb2b2192" providerId="ADAL" clId="{E505F6E1-6C04-4E40-A5F0-1BCDD2526916}" dt="2020-12-27T15:03:28.373" v="2795" actId="962"/>
          <ac:picMkLst>
            <pc:docMk/>
            <pc:sldMk cId="1508322090" sldId="310"/>
            <ac:picMk id="41989" creationId="{489AD320-F8AE-AC4C-91BE-D84A88B502C1}"/>
          </ac:picMkLst>
        </pc:picChg>
      </pc:sldChg>
      <pc:sldChg chg="modSp add mod">
        <pc:chgData name="Lei Li" userId="ef082f19-97a4-40f7-8ec1-0e91bb2b2192" providerId="ADAL" clId="{E505F6E1-6C04-4E40-A5F0-1BCDD2526916}" dt="2020-12-27T15:02:00.101" v="2661" actId="14100"/>
        <pc:sldMkLst>
          <pc:docMk/>
          <pc:sldMk cId="4236253323" sldId="323"/>
        </pc:sldMkLst>
        <pc:spChg chg="mod">
          <ac:chgData name="Lei Li" userId="ef082f19-97a4-40f7-8ec1-0e91bb2b2192" providerId="ADAL" clId="{E505F6E1-6C04-4E40-A5F0-1BCDD2526916}" dt="2020-12-27T15:01:09.153" v="2593" actId="14100"/>
          <ac:spMkLst>
            <pc:docMk/>
            <pc:sldMk cId="4236253323" sldId="323"/>
            <ac:spMk id="40963" creationId="{8BED9A6F-9991-2D4B-8AF3-0214E02284F5}"/>
          </ac:spMkLst>
        </pc:spChg>
        <pc:spChg chg="mod">
          <ac:chgData name="Lei Li" userId="ef082f19-97a4-40f7-8ec1-0e91bb2b2192" providerId="ADAL" clId="{E505F6E1-6C04-4E40-A5F0-1BCDD2526916}" dt="2020-12-27T15:02:00.101" v="2661" actId="14100"/>
          <ac:spMkLst>
            <pc:docMk/>
            <pc:sldMk cId="4236253323" sldId="323"/>
            <ac:spMk id="40966" creationId="{F14CFB00-C454-F944-BBDD-98C2741BAD4B}"/>
          </ac:spMkLst>
        </pc:spChg>
        <pc:picChg chg="mod">
          <ac:chgData name="Lei Li" userId="ef082f19-97a4-40f7-8ec1-0e91bb2b2192" providerId="ADAL" clId="{E505F6E1-6C04-4E40-A5F0-1BCDD2526916}" dt="2020-12-27T15:01:27.005" v="2642" actId="962"/>
          <ac:picMkLst>
            <pc:docMk/>
            <pc:sldMk cId="4236253323" sldId="323"/>
            <ac:picMk id="40965" creationId="{AE1CA698-18B9-B941-85A4-9BBAE88D0C80}"/>
          </ac:picMkLst>
        </pc:picChg>
      </pc:sldChg>
      <pc:sldChg chg="addSp delSp modSp add mod">
        <pc:chgData name="Lei Li" userId="ef082f19-97a4-40f7-8ec1-0e91bb2b2192" providerId="ADAL" clId="{E505F6E1-6C04-4E40-A5F0-1BCDD2526916}" dt="2020-12-27T15:07:02.265" v="3053"/>
        <pc:sldMkLst>
          <pc:docMk/>
          <pc:sldMk cId="2320070624" sldId="324"/>
        </pc:sldMkLst>
        <pc:spChg chg="add del mod">
          <ac:chgData name="Lei Li" userId="ef082f19-97a4-40f7-8ec1-0e91bb2b2192" providerId="ADAL" clId="{E505F6E1-6C04-4E40-A5F0-1BCDD2526916}" dt="2020-12-27T15:07:02.265" v="3053"/>
          <ac:spMkLst>
            <pc:docMk/>
            <pc:sldMk cId="2320070624" sldId="324"/>
            <ac:spMk id="2" creationId="{57AD17E4-E79C-BF4A-A76D-306388C0F748}"/>
          </ac:spMkLst>
        </pc:spChg>
        <pc:spChg chg="mod">
          <ac:chgData name="Lei Li" userId="ef082f19-97a4-40f7-8ec1-0e91bb2b2192" providerId="ADAL" clId="{E505F6E1-6C04-4E40-A5F0-1BCDD2526916}" dt="2020-12-27T15:05:43.678" v="2893" actId="20577"/>
          <ac:spMkLst>
            <pc:docMk/>
            <pc:sldMk cId="2320070624" sldId="324"/>
            <ac:spMk id="43010" creationId="{743E56E7-31D9-1C45-B114-9A81A15171FB}"/>
          </ac:spMkLst>
        </pc:spChg>
        <pc:spChg chg="mod">
          <ac:chgData name="Lei Li" userId="ef082f19-97a4-40f7-8ec1-0e91bb2b2192" providerId="ADAL" clId="{E505F6E1-6C04-4E40-A5F0-1BCDD2526916}" dt="2020-12-27T15:04:37.602" v="2871" actId="27636"/>
          <ac:spMkLst>
            <pc:docMk/>
            <pc:sldMk cId="2320070624" sldId="324"/>
            <ac:spMk id="43011" creationId="{4442A265-4FA4-024A-A74E-C0846720CD6B}"/>
          </ac:spMkLst>
        </pc:spChg>
        <pc:spChg chg="mod">
          <ac:chgData name="Lei Li" userId="ef082f19-97a4-40f7-8ec1-0e91bb2b2192" providerId="ADAL" clId="{E505F6E1-6C04-4E40-A5F0-1BCDD2526916}" dt="2020-12-27T15:07:00.973" v="3051" actId="14100"/>
          <ac:spMkLst>
            <pc:docMk/>
            <pc:sldMk cId="2320070624" sldId="324"/>
            <ac:spMk id="43014" creationId="{793D5D65-1576-9546-BE46-758F83F10095}"/>
          </ac:spMkLst>
        </pc:spChg>
        <pc:picChg chg="mod">
          <ac:chgData name="Lei Li" userId="ef082f19-97a4-40f7-8ec1-0e91bb2b2192" providerId="ADAL" clId="{E505F6E1-6C04-4E40-A5F0-1BCDD2526916}" dt="2020-12-27T15:06:22.973" v="3032" actId="962"/>
          <ac:picMkLst>
            <pc:docMk/>
            <pc:sldMk cId="2320070624" sldId="324"/>
            <ac:picMk id="43013" creationId="{B9CC4F08-262B-F944-B13F-9F05EE8A9571}"/>
          </ac:picMkLst>
        </pc:picChg>
      </pc:sldChg>
    </pc:docChg>
  </pc:docChgLst>
  <pc:docChgLst>
    <pc:chgData name="Lei Li" userId="ef082f19-97a4-40f7-8ec1-0e91bb2b2192" providerId="ADAL" clId="{FB50CFD1-9C08-2944-AF6C-148B6E3E3DFD}"/>
    <pc:docChg chg="custSel modSld">
      <pc:chgData name="Lei Li" userId="ef082f19-97a4-40f7-8ec1-0e91bb2b2192" providerId="ADAL" clId="{FB50CFD1-9C08-2944-AF6C-148B6E3E3DFD}" dt="2020-12-24T14:54:46.933" v="11" actId="1076"/>
      <pc:docMkLst>
        <pc:docMk/>
      </pc:docMkLst>
      <pc:sldChg chg="modSp mod">
        <pc:chgData name="Lei Li" userId="ef082f19-97a4-40f7-8ec1-0e91bb2b2192" providerId="ADAL" clId="{FB50CFD1-9C08-2944-AF6C-148B6E3E3DFD}" dt="2020-12-24T14:17:42.152" v="8" actId="20577"/>
        <pc:sldMkLst>
          <pc:docMk/>
          <pc:sldMk cId="2503590105" sldId="256"/>
        </pc:sldMkLst>
        <pc:spChg chg="mod">
          <ac:chgData name="Lei Li" userId="ef082f19-97a4-40f7-8ec1-0e91bb2b2192" providerId="ADAL" clId="{FB50CFD1-9C08-2944-AF6C-148B6E3E3DFD}" dt="2020-12-24T14:17:42.152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B50CFD1-9C08-2944-AF6C-148B6E3E3DFD}" dt="2020-12-24T14:54:46.933" v="11" actId="1076"/>
        <pc:sldMkLst>
          <pc:docMk/>
          <pc:sldMk cId="3380566987" sldId="261"/>
        </pc:sldMkLst>
        <pc:spChg chg="mod">
          <ac:chgData name="Lei Li" userId="ef082f19-97a4-40f7-8ec1-0e91bb2b2192" providerId="ADAL" clId="{FB50CFD1-9C08-2944-AF6C-148B6E3E3DFD}" dt="2020-12-24T14:54:46.933" v="11" actId="1076"/>
          <ac:spMkLst>
            <pc:docMk/>
            <pc:sldMk cId="3380566987" sldId="261"/>
            <ac:spMk id="2" creationId="{C41ACD0B-241D-7E4F-936B-F46C9A3475E0}"/>
          </ac:spMkLst>
        </pc:spChg>
      </pc:sldChg>
      <pc:sldChg chg="modSp">
        <pc:chgData name="Lei Li" userId="ef082f19-97a4-40f7-8ec1-0e91bb2b2192" providerId="ADAL" clId="{FB50CFD1-9C08-2944-AF6C-148B6E3E3DFD}" dt="2020-12-24T14:20:35.296" v="10"/>
        <pc:sldMkLst>
          <pc:docMk/>
          <pc:sldMk cId="1643245134" sldId="266"/>
        </pc:sldMkLst>
        <pc:spChg chg="mod">
          <ac:chgData name="Lei Li" userId="ef082f19-97a4-40f7-8ec1-0e91bb2b2192" providerId="ADAL" clId="{FB50CFD1-9C08-2944-AF6C-148B6E3E3DFD}" dt="2020-12-24T14:20:35.296" v="10"/>
          <ac:spMkLst>
            <pc:docMk/>
            <pc:sldMk cId="1643245134" sldId="266"/>
            <ac:spMk id="3" creationId="{8C216E8D-D248-C34F-8D3A-9663D557E28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DAA5-584B-F541-B351-4D17207E39D4}" type="datetimeFigureOut">
              <a:rPr lang="en-US" smtClean="0"/>
              <a:t>12/28/20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9DC97-5CF5-C747-944E-D695FF95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example, the first letter of the plaintext, </a:t>
            </a:r>
            <a:r>
              <a:rPr lang="en-US" dirty="0"/>
              <a:t>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is paired with </a:t>
            </a:r>
            <a:r>
              <a:rPr lang="en-US" dirty="0"/>
              <a:t>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first letter of the key. Therefore, row </a:t>
            </a:r>
            <a:r>
              <a:rPr lang="en-US" dirty="0"/>
              <a:t>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column </a:t>
            </a:r>
            <a:r>
              <a:rPr lang="en-US" dirty="0"/>
              <a:t>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of the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Vigenère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square are used, namely </a:t>
            </a:r>
            <a:r>
              <a:rPr lang="en-US" dirty="0"/>
              <a:t>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Similarly, for the second letter of the plaintext, the second letter of the key is used. The letter at row </a:t>
            </a:r>
            <a:r>
              <a:rPr lang="en-US" dirty="0"/>
              <a:t>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column </a:t>
            </a:r>
            <a:r>
              <a:rPr lang="en-US" dirty="0"/>
              <a:t>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is </a:t>
            </a:r>
            <a:r>
              <a:rPr lang="en-US" dirty="0"/>
              <a:t>X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 rest of the plaintext is enciphered in a similar fashion: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9DC97-5CF5-C747-944E-D695FF959C7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884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C73E-6C24-8A4F-B0C5-3E225ED60C89}" type="datetime1">
              <a:rPr lang="en-US" smtClean="0"/>
              <a:t>12/28/20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029B-55D0-5D49-BD1A-26906B253980}" type="datetime1">
              <a:rPr lang="en-US" smtClean="0"/>
              <a:t>12/28/20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0CAC-16CC-F046-AF03-04E47FFD724E}" type="datetime1">
              <a:rPr lang="en-US" smtClean="0"/>
              <a:t>12/28/20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EF4E-44B9-FB40-A5AB-07B58B040963}" type="datetime1">
              <a:rPr lang="en-US" smtClean="0"/>
              <a:t>12/28/20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34465-A0AB-5641-85A2-AC00D7ACBF0F}" type="datetime1">
              <a:rPr lang="en-US" smtClean="0"/>
              <a:t>12/28/20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7790A-DD49-244B-BA87-275307570A76}" type="datetime1">
              <a:rPr lang="en-US" smtClean="0"/>
              <a:t>12/28/20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11B2-41E1-DC44-A488-22498F922F22}" type="datetime1">
              <a:rPr lang="en-US" smtClean="0"/>
              <a:t>12/28/20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53F30-B894-1F4D-906B-D8682C549FE8}" type="datetime1">
              <a:rPr lang="en-US" smtClean="0"/>
              <a:t>12/28/20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35566-B83C-2A4B-9A34-A9224DC0626E}" type="datetime1">
              <a:rPr lang="en-US" smtClean="0"/>
              <a:t>12/28/20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72DC3-CC0F-A44E-AF4A-CD25E95CD869}" type="datetime1">
              <a:rPr lang="en-US" smtClean="0"/>
              <a:t>12/28/20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A63C-9A10-FD4E-8A64-0544B89AE198}" type="datetime1">
              <a:rPr lang="en-US" smtClean="0"/>
              <a:t>12/28/20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5480-D891-9645-80CA-256D1C8659BD}" type="datetime1">
              <a:rPr lang="en-US" smtClean="0"/>
              <a:t>12/28/20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041FF-10B9-464D-8407-DE1398BDBDBD}" type="datetime1">
              <a:rPr lang="en-US" smtClean="0"/>
              <a:t>12/28/20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6823 – LM6 Cryptography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sllabs.com/ssltest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s.drexel.edu/~jpopyack/IntroCS/HW/RSAWorksheet.htm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nist.gov/document/cybersecurityframeworkv1-1presentationpptx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 6823 LM 6 – Cryptography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C1EF4-68B5-BB4B-BA70-B23A90F37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Vigènere Cipher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5E546-8468-EF4D-9B58-2542FAFF7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r>
              <a:rPr lang="en-US" dirty="0"/>
              <a:t>Has several Caesar Ciphers in sequence with different shift value </a:t>
            </a:r>
          </a:p>
          <a:p>
            <a:r>
              <a:rPr lang="en-US" dirty="0"/>
              <a:t>Vigènere table</a:t>
            </a:r>
          </a:p>
          <a:p>
            <a:r>
              <a:rPr lang="en-US" dirty="0"/>
              <a:t>Disguise the plaintext letter frequency</a:t>
            </a:r>
          </a:p>
          <a:p>
            <a:r>
              <a:rPr lang="en-US" dirty="0"/>
              <a:t>Weakness – Repeat nature of the key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5ECCB1-E7E1-4449-8879-D5646A174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4203E-A6A6-684E-B31B-41C2F4CA1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284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0CB15-2AD3-4147-AFE2-A0EE5E2B1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Vigènere Cipher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802808-1945-3E4A-9581-C5545FA206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Plaintext:	   ATTACKATDAWN</a:t>
            </a:r>
          </a:p>
          <a:p>
            <a:r>
              <a:rPr lang="en-US" dirty="0"/>
              <a:t>Key:	   LEMONLEMONLE</a:t>
            </a:r>
          </a:p>
          <a:p>
            <a:r>
              <a:rPr lang="en-US" dirty="0"/>
              <a:t>Ciphertext:  LXFOPVEFRNHR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34E3B0-E4FB-E447-B9FF-40B208D81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318A58-3C0D-FD42-AC92-57DAF01BC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C30AEE0-69CF-9540-94BF-6FE591B50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206" y="1080283"/>
            <a:ext cx="3121013" cy="312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436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FD7D5-B429-D84E-9539-220CC8156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Encryption Stand (AES)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ACD03-689A-8F49-AE30-7C7EA6050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Modern symmetric-kay algorithm </a:t>
            </a:r>
          </a:p>
          <a:p>
            <a:r>
              <a:rPr lang="en-US" dirty="0"/>
              <a:t>Supersedes Data Encryption Standard (DES)</a:t>
            </a:r>
          </a:p>
          <a:p>
            <a:r>
              <a:rPr lang="en-US" dirty="0"/>
              <a:t>Announced by NIST in 2001</a:t>
            </a:r>
          </a:p>
          <a:p>
            <a:r>
              <a:rPr lang="en-US" dirty="0"/>
              <a:t>Key size: 128, 192 and 256 bits. </a:t>
            </a:r>
          </a:p>
          <a:p>
            <a:r>
              <a:rPr lang="en-US" dirty="0"/>
              <a:t>Fast &amp; highly secure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C8A524-1DBE-6E46-AE6E-60F8E9C17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E60C29-75AD-954A-8ABC-94D5B8B28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622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D4A8E-64D3-CC4A-A8FF-FFA6F039B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AES Applications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C49E7-2732-1A40-AA15-5B70EA241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Web communication</a:t>
            </a:r>
          </a:p>
          <a:p>
            <a:pPr fontAlgn="base"/>
            <a:r>
              <a:rPr lang="en-US" dirty="0"/>
              <a:t>Wi-Fi (can be used as part of WPA2)</a:t>
            </a:r>
          </a:p>
          <a:p>
            <a:pPr fontAlgn="base"/>
            <a:r>
              <a:rPr lang="en-US" dirty="0"/>
              <a:t>Mobile apps (such as WhatsApp and LastPass)</a:t>
            </a:r>
          </a:p>
          <a:p>
            <a:pPr fontAlgn="base"/>
            <a:r>
              <a:rPr lang="en-US" dirty="0"/>
              <a:t>Native Processor Support</a:t>
            </a:r>
          </a:p>
          <a:p>
            <a:pPr fontAlgn="base"/>
            <a:r>
              <a:rPr lang="en-US" dirty="0"/>
              <a:t>Libraries in many software development languages</a:t>
            </a:r>
          </a:p>
          <a:p>
            <a:pPr fontAlgn="base"/>
            <a:r>
              <a:rPr lang="en-US" dirty="0"/>
              <a:t>VPN Implementations</a:t>
            </a:r>
          </a:p>
          <a:p>
            <a:r>
              <a:rPr lang="en-US" dirty="0"/>
              <a:t>Check encryption used by a website: </a:t>
            </a:r>
            <a:r>
              <a:rPr lang="en-US" dirty="0">
                <a:hlinkClick r:id="rId2"/>
              </a:rPr>
              <a:t>https://www.ssllabs.com/ssltest/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F26E7F-09F9-7647-8ED4-1F09CB1D5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C0EB2B-0ADB-CF45-856A-89106DD9C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7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A59BF-4C89-4643-B8E3-78F729878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Key Cryptography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B5C47-0EFC-5B49-841A-C0283DF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Asymmetric cryptography</a:t>
            </a:r>
          </a:p>
          <a:p>
            <a:r>
              <a:rPr lang="en-US" dirty="0"/>
              <a:t>A pair of keys</a:t>
            </a:r>
          </a:p>
          <a:p>
            <a:pPr lvl="1"/>
            <a:r>
              <a:rPr lang="en-US" dirty="0"/>
              <a:t>Public key – maybe disseminated widely</a:t>
            </a:r>
          </a:p>
          <a:p>
            <a:pPr lvl="1"/>
            <a:r>
              <a:rPr lang="en-US" dirty="0"/>
              <a:t>Private keys – known only to owner</a:t>
            </a:r>
          </a:p>
          <a:p>
            <a:r>
              <a:rPr lang="en-US" dirty="0"/>
              <a:t>Based on mathematical one-way function </a:t>
            </a:r>
          </a:p>
          <a:p>
            <a:r>
              <a:rPr lang="en-US" dirty="0"/>
              <a:t>Solve the key exchange in unsecure channel – an issue for symmetric key cryptography</a:t>
            </a:r>
          </a:p>
          <a:p>
            <a:r>
              <a:rPr lang="en-US" dirty="0"/>
              <a:t>PKI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1231F-9C07-FD48-B5C9-88E8DE717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CD1E3F-84DB-584F-8374-04BF5FDC4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8725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4C24D-6412-8749-BFA3-657A79FD5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Key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6B91D-04C4-F041-B09F-AF925972F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E92D2E-B1BA-0A4D-AF0D-48E9759B4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0DE0C5-ADE1-0D4A-AFA1-B57952B81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15</a:t>
            </a:fld>
            <a:endParaRPr 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BF8EA7F-A31B-D046-8409-27007493CB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191" y="1298609"/>
            <a:ext cx="2942021" cy="2942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2D015B0E-87B1-6047-AA87-B3E9DC34E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40" y="1369219"/>
            <a:ext cx="2942020" cy="287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561BCEC-F4CB-A245-A47B-6D261F6BC3EE}"/>
              </a:ext>
            </a:extLst>
          </p:cNvPr>
          <p:cNvSpPr/>
          <p:nvPr/>
        </p:nvSpPr>
        <p:spPr>
          <a:xfrm>
            <a:off x="956191" y="4386502"/>
            <a:ext cx="55017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en.wikipedia.org</a:t>
            </a:r>
            <a:r>
              <a:rPr lang="en-US" sz="1000" dirty="0"/>
              <a:t>/wiki/Public-</a:t>
            </a:r>
            <a:r>
              <a:rPr lang="en-US" sz="1000" dirty="0" err="1"/>
              <a:t>key_cryptography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3486849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31564-71AB-C647-8C29-51985702C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RSA Cryptosystem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15AA3-F59F-E94B-B6F1-9166B84DF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Widely used public-key cryptosystem</a:t>
            </a:r>
          </a:p>
          <a:p>
            <a:r>
              <a:rPr lang="en-US" dirty="0"/>
              <a:t>Given function (m</a:t>
            </a:r>
            <a:r>
              <a:rPr lang="en-US" baseline="30000" dirty="0"/>
              <a:t>e</a:t>
            </a:r>
            <a:r>
              <a:rPr lang="en-US" dirty="0"/>
              <a:t>)</a:t>
            </a:r>
            <a:r>
              <a:rPr lang="en-US" baseline="30000" dirty="0"/>
              <a:t>d</a:t>
            </a:r>
            <a:r>
              <a:rPr lang="en-US" dirty="0"/>
              <a:t> mod n = m</a:t>
            </a:r>
          </a:p>
          <a:p>
            <a:pPr lvl="1"/>
            <a:r>
              <a:rPr lang="en-US" dirty="0"/>
              <a:t>e, d, and n very large positive integers</a:t>
            </a:r>
          </a:p>
          <a:p>
            <a:pPr lvl="1"/>
            <a:r>
              <a:rPr lang="en-US" dirty="0"/>
              <a:t>Knowing e and n, or even m, it can be very difficult to find d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3AAE8F-EC8F-0A46-9CD1-7353C53A4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6B94A2-FB38-7340-BCCF-380FFFF34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01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D029F-1CC1-6149-8C05-8433BC172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RSA Algorithm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BBA87-B74D-9F4B-94A8-28EA502CB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Choose two large prime numbers </a:t>
            </a:r>
            <a:r>
              <a:rPr lang="en-US" altLang="en-US" i="1" dirty="0"/>
              <a:t>p, q</a:t>
            </a:r>
          </a:p>
          <a:p>
            <a:pPr lvl="1"/>
            <a:r>
              <a:rPr lang="en-US" altLang="en-US" dirty="0"/>
              <a:t>Let </a:t>
            </a:r>
            <a:r>
              <a:rPr lang="en-US" altLang="en-US" i="1" dirty="0"/>
              <a:t>n = </a:t>
            </a:r>
            <a:r>
              <a:rPr lang="en-US" altLang="en-US" i="1" dirty="0" err="1"/>
              <a:t>pq</a:t>
            </a:r>
            <a:r>
              <a:rPr lang="en-US" altLang="en-US" dirty="0"/>
              <a:t>; then </a:t>
            </a:r>
            <a:r>
              <a:rPr lang="en-US" altLang="en-US" dirty="0">
                <a:sym typeface="Symbol" pitchFamily="2" charset="2"/>
              </a:rPr>
              <a:t></a:t>
            </a:r>
            <a:r>
              <a:rPr lang="en-US" altLang="en-US" dirty="0"/>
              <a:t>(</a:t>
            </a:r>
            <a:r>
              <a:rPr lang="en-US" altLang="en-US" i="1" dirty="0"/>
              <a:t>n</a:t>
            </a:r>
            <a:r>
              <a:rPr lang="en-US" altLang="en-US" dirty="0"/>
              <a:t>) = (</a:t>
            </a:r>
            <a:r>
              <a:rPr lang="en-US" altLang="en-US" i="1" dirty="0"/>
              <a:t>p</a:t>
            </a:r>
            <a:r>
              <a:rPr lang="en-US" altLang="en-US" dirty="0"/>
              <a:t>–1)(</a:t>
            </a:r>
            <a:r>
              <a:rPr lang="en-US" altLang="en-US" i="1" dirty="0"/>
              <a:t>q</a:t>
            </a:r>
            <a:r>
              <a:rPr lang="en-US" altLang="en-US" dirty="0"/>
              <a:t>–1)</a:t>
            </a:r>
          </a:p>
          <a:p>
            <a:pPr lvl="1"/>
            <a:r>
              <a:rPr lang="en-US" altLang="en-US" dirty="0"/>
              <a:t>Choose </a:t>
            </a:r>
            <a:r>
              <a:rPr lang="en-US" altLang="en-US" i="1" dirty="0"/>
              <a:t>e</a:t>
            </a:r>
            <a:r>
              <a:rPr lang="en-US" altLang="en-US" dirty="0"/>
              <a:t> &lt; </a:t>
            </a:r>
            <a:r>
              <a:rPr lang="en-US" altLang="en-US" i="1" dirty="0"/>
              <a:t>n</a:t>
            </a:r>
            <a:r>
              <a:rPr lang="en-US" altLang="en-US" dirty="0"/>
              <a:t> such that </a:t>
            </a:r>
            <a:r>
              <a:rPr lang="en-US" altLang="en-US" i="1" dirty="0"/>
              <a:t>e</a:t>
            </a:r>
            <a:r>
              <a:rPr lang="en-US" altLang="en-US" dirty="0"/>
              <a:t> is relatively prime to  </a:t>
            </a:r>
            <a:r>
              <a:rPr lang="en-US" altLang="en-US" dirty="0">
                <a:sym typeface="Symbol" pitchFamily="2" charset="2"/>
              </a:rPr>
              <a:t></a:t>
            </a:r>
            <a:r>
              <a:rPr lang="en-US" altLang="en-US" dirty="0"/>
              <a:t>(</a:t>
            </a:r>
            <a:r>
              <a:rPr lang="en-US" altLang="en-US" i="1" dirty="0"/>
              <a:t>n</a:t>
            </a:r>
            <a:r>
              <a:rPr lang="en-US" altLang="en-US" dirty="0"/>
              <a:t>).</a:t>
            </a:r>
          </a:p>
          <a:p>
            <a:pPr lvl="1"/>
            <a:r>
              <a:rPr lang="en-US" altLang="en-US" dirty="0"/>
              <a:t>Compute </a:t>
            </a:r>
            <a:r>
              <a:rPr lang="en-US" altLang="en-US" i="1" dirty="0"/>
              <a:t>d</a:t>
            </a:r>
            <a:r>
              <a:rPr lang="en-US" altLang="en-US" dirty="0"/>
              <a:t> such that </a:t>
            </a:r>
            <a:r>
              <a:rPr lang="en-US" altLang="en-US" i="1" dirty="0"/>
              <a:t>ed</a:t>
            </a:r>
            <a:r>
              <a:rPr lang="en-US" altLang="en-US" dirty="0"/>
              <a:t> mod </a:t>
            </a:r>
            <a:r>
              <a:rPr lang="en-US" altLang="en-US" dirty="0">
                <a:sym typeface="Symbol" pitchFamily="2" charset="2"/>
              </a:rPr>
              <a:t></a:t>
            </a:r>
            <a:r>
              <a:rPr lang="en-US" altLang="en-US" dirty="0"/>
              <a:t>(</a:t>
            </a:r>
            <a:r>
              <a:rPr lang="en-US" altLang="en-US" i="1" dirty="0"/>
              <a:t>n</a:t>
            </a:r>
            <a:r>
              <a:rPr lang="en-US" altLang="en-US" dirty="0"/>
              <a:t>) = 1</a:t>
            </a:r>
          </a:p>
          <a:p>
            <a:r>
              <a:rPr lang="en-US" altLang="en-US" dirty="0"/>
              <a:t>Public key: (</a:t>
            </a:r>
            <a:r>
              <a:rPr lang="en-US" altLang="en-US" i="1" dirty="0"/>
              <a:t>e</a:t>
            </a:r>
            <a:r>
              <a:rPr lang="en-US" altLang="en-US" dirty="0"/>
              <a:t>, </a:t>
            </a:r>
            <a:r>
              <a:rPr lang="en-US" altLang="en-US" i="1" dirty="0"/>
              <a:t>n</a:t>
            </a:r>
            <a:r>
              <a:rPr lang="en-US" altLang="en-US" dirty="0"/>
              <a:t>); private key: </a:t>
            </a:r>
            <a:r>
              <a:rPr lang="en-US" altLang="en-US" i="1" dirty="0"/>
              <a:t>d</a:t>
            </a:r>
          </a:p>
          <a:p>
            <a:r>
              <a:rPr lang="en-US" altLang="en-US" dirty="0"/>
              <a:t>Encipher: </a:t>
            </a:r>
            <a:r>
              <a:rPr lang="en-US" altLang="en-US" i="1" dirty="0"/>
              <a:t>c</a:t>
            </a:r>
            <a:r>
              <a:rPr lang="en-US" altLang="en-US" dirty="0"/>
              <a:t> = </a:t>
            </a:r>
            <a:r>
              <a:rPr lang="en-US" altLang="en-US" i="1" dirty="0"/>
              <a:t>m</a:t>
            </a:r>
            <a:r>
              <a:rPr lang="en-US" altLang="en-US" i="1" baseline="30000" dirty="0"/>
              <a:t>e</a:t>
            </a:r>
            <a:r>
              <a:rPr lang="en-US" altLang="en-US" dirty="0"/>
              <a:t> mod </a:t>
            </a:r>
            <a:r>
              <a:rPr lang="en-US" altLang="en-US" i="1" dirty="0"/>
              <a:t>n</a:t>
            </a:r>
            <a:endParaRPr lang="en-US" altLang="en-US" dirty="0"/>
          </a:p>
          <a:p>
            <a:r>
              <a:rPr lang="en-US" altLang="en-US" dirty="0"/>
              <a:t>Decipher: </a:t>
            </a:r>
            <a:r>
              <a:rPr lang="en-US" altLang="en-US" i="1" dirty="0"/>
              <a:t>m</a:t>
            </a:r>
            <a:r>
              <a:rPr lang="en-US" altLang="en-US" dirty="0"/>
              <a:t> = </a:t>
            </a:r>
            <a:r>
              <a:rPr lang="en-US" altLang="en-US" i="1" dirty="0"/>
              <a:t>c</a:t>
            </a:r>
            <a:r>
              <a:rPr lang="en-US" altLang="en-US" i="1" baseline="30000" dirty="0"/>
              <a:t>d</a:t>
            </a:r>
            <a:r>
              <a:rPr lang="en-US" altLang="en-US" dirty="0"/>
              <a:t> mod </a:t>
            </a:r>
            <a:r>
              <a:rPr lang="en-US" altLang="en-US" i="1" dirty="0"/>
              <a:t>n</a:t>
            </a:r>
          </a:p>
          <a:p>
            <a:r>
              <a:rPr lang="en-US" altLang="en-US" dirty="0"/>
              <a:t>RSA calculator: </a:t>
            </a:r>
            <a:r>
              <a:rPr lang="en-US" altLang="en-US" dirty="0">
                <a:hlinkClick r:id="rId2"/>
              </a:rPr>
              <a:t>https://www.cs.drexel.edu/~jpopyack/IntroCS/HW/RSAWorksheet.html</a:t>
            </a:r>
            <a:r>
              <a:rPr lang="en-US" altLang="en-US" dirty="0"/>
              <a:t>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E23EB4-46BE-5C43-811C-A2501DE72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6501EF-5386-F946-941B-46BBD4A97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183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9ACD2-53DF-3647-B089-CD75DBBA6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Signature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58F0C-BFA2-8643-B369-9F3D7130BB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authentication and integrity</a:t>
            </a:r>
          </a:p>
          <a:p>
            <a:pPr lvl="1"/>
            <a:r>
              <a:rPr lang="en-US" dirty="0"/>
              <a:t>Ensure message is from legitimate user and was not tempered </a:t>
            </a:r>
          </a:p>
          <a:p>
            <a:pPr lvl="1"/>
            <a:r>
              <a:rPr lang="en-US" dirty="0"/>
              <a:t>Non-repudiation</a:t>
            </a:r>
          </a:p>
          <a:p>
            <a:r>
              <a:rPr lang="en-US" dirty="0"/>
              <a:t>Implementation </a:t>
            </a:r>
          </a:p>
          <a:p>
            <a:pPr lvl="1"/>
            <a:r>
              <a:rPr lang="en-US" dirty="0"/>
              <a:t>Hash function </a:t>
            </a:r>
          </a:p>
          <a:p>
            <a:pPr lvl="1"/>
            <a:r>
              <a:rPr lang="en-US" dirty="0"/>
              <a:t>Public-key cryptography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0765FA-821A-2747-B76C-75EDBB7A6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888CC4-AE83-0D44-9127-7EE8C686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39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B31C7-42BB-B04A-99A0-33478262A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Cryptographic Hash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B089B-8817-DD48-B786-F31BA56471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way function mapping a message to a fixed size</a:t>
            </a:r>
          </a:p>
          <a:p>
            <a:r>
              <a:rPr lang="en-US" dirty="0"/>
              <a:t>Deterministic</a:t>
            </a:r>
          </a:p>
          <a:p>
            <a:r>
              <a:rPr lang="en-US" dirty="0"/>
              <a:t>Quick to compute the hash value for any given message</a:t>
            </a:r>
          </a:p>
          <a:p>
            <a:r>
              <a:rPr lang="en-US" dirty="0"/>
              <a:t>Infeasible to generate a message that yields a given hash value</a:t>
            </a:r>
          </a:p>
          <a:p>
            <a:r>
              <a:rPr lang="en-US" dirty="0"/>
              <a:t>Infeasible to find two different messages with the same hash value</a:t>
            </a:r>
          </a:p>
          <a:p>
            <a:r>
              <a:rPr lang="en-US" dirty="0"/>
              <a:t>a small change to a message should change the hash value so extensively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230FB9-8137-8346-9D27-0800A7CAD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C3C2CB-81EA-C947-8B5A-30237FB9E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130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052DF-A678-B047-AF74-8546329CA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8C2FD-8B56-5343-9CB9-3E52B29D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04A06A-4291-B343-ACCC-6B356EAC66BE}"/>
              </a:ext>
            </a:extLst>
          </p:cNvPr>
          <p:cNvSpPr/>
          <p:nvPr/>
        </p:nvSpPr>
        <p:spPr>
          <a:xfrm>
            <a:off x="628650" y="4108953"/>
            <a:ext cx="595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https://www.nist.gov/document/cybersecurityframeworkv1-1presentationpptx</a:t>
            </a:r>
            <a:r>
              <a:rPr lang="en-US" sz="1200" dirty="0"/>
              <a:t> </a:t>
            </a:r>
          </a:p>
        </p:txBody>
      </p:sp>
      <p:pic>
        <p:nvPicPr>
          <p:cNvPr id="6" name="Picture 5" descr="NIST Security Framework">
            <a:extLst>
              <a:ext uri="{FF2B5EF4-FFF2-40B4-BE49-F238E27FC236}">
                <a16:creationId xmlns:a16="http://schemas.microsoft.com/office/drawing/2014/main" id="{A00FFA4C-C2EE-1741-9DB3-2DF1DEE7123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2749" y="1369219"/>
            <a:ext cx="2624984" cy="25931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E0E53-B501-4143-A6E1-2C0825E2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Framework Core</a:t>
            </a:r>
          </a:p>
        </p:txBody>
      </p:sp>
      <p:sp>
        <p:nvSpPr>
          <p:cNvPr id="3" name="Up Arrow 2" descr="This module is in the protect function of NIST security framework">
            <a:extLst>
              <a:ext uri="{FF2B5EF4-FFF2-40B4-BE49-F238E27FC236}">
                <a16:creationId xmlns:a16="http://schemas.microsoft.com/office/drawing/2014/main" id="{FA68097E-337B-9746-83CA-6590371DEBBC}"/>
              </a:ext>
            </a:extLst>
          </p:cNvPr>
          <p:cNvSpPr/>
          <p:nvPr/>
        </p:nvSpPr>
        <p:spPr>
          <a:xfrm rot="17622785">
            <a:off x="5298617" y="2918129"/>
            <a:ext cx="262393" cy="5009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7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D9B0C-9C5D-8F48-A57F-6368FA8E4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Hash Function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756A3-6329-E14A-918A-EE049E7D3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2989193" cy="3263504"/>
          </a:xfrm>
        </p:spPr>
        <p:txBody>
          <a:bodyPr/>
          <a:lstStyle/>
          <a:p>
            <a:r>
              <a:rPr lang="en-US" dirty="0"/>
              <a:t>Digital signature</a:t>
            </a:r>
          </a:p>
          <a:p>
            <a:r>
              <a:rPr lang="en-US" dirty="0"/>
              <a:t>Message authentication code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09BE76-7576-FA4B-8599-973AE856F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05EC5F-C64C-D840-9A54-3FB6961BD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20</a:t>
            </a:fld>
            <a:endParaRPr lang="en-US"/>
          </a:p>
        </p:txBody>
      </p:sp>
      <p:pic>
        <p:nvPicPr>
          <p:cNvPr id="6" name="Picture 2" descr="A Hash function example">
            <a:extLst>
              <a:ext uri="{FF2B5EF4-FFF2-40B4-BE49-F238E27FC236}">
                <a16:creationId xmlns:a16="http://schemas.microsoft.com/office/drawing/2014/main" id="{B30C2D30-1E19-E84D-ACC0-C6AA3E4C1F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54"/>
          <a:stretch/>
        </p:blipFill>
        <p:spPr bwMode="auto">
          <a:xfrm>
            <a:off x="3712403" y="1496616"/>
            <a:ext cx="4447485" cy="262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DE5D9E1-4377-6C41-AA85-47D4A41EA502}"/>
              </a:ext>
            </a:extLst>
          </p:cNvPr>
          <p:cNvSpPr/>
          <p:nvPr/>
        </p:nvSpPr>
        <p:spPr>
          <a:xfrm>
            <a:off x="628650" y="4444521"/>
            <a:ext cx="518077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latin typeface="Calibri" panose="020F0502020204030204" pitchFamily="34" charset="0"/>
                <a:ea typeface="Times New Roman" panose="02020603050405020304" pitchFamily="18" charset="0"/>
              </a:rPr>
              <a:t>Image source: </a:t>
            </a:r>
            <a:r>
              <a:rPr lang="en-US" sz="1000" u="sng" dirty="0">
                <a:solidFill>
                  <a:srgbClr val="0563C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https://en.wikipedia.org/wiki/Cryptographic_hash_function</a:t>
            </a:r>
            <a:r>
              <a:rPr lang="en-US" sz="10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US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4751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F762-DA6D-6948-929A-648E3E406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Signature - PKI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1E23A9-DB99-094F-A018-DC33D90C4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9E7B7F-8393-E041-B79A-CB5CCDBDF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21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4BE2E9D-1385-AE4E-BC30-7F8082A6C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77C13D5D-E5EF-AE48-ADA0-BD0B9B6AEC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t="18414" r="8000" b="11892"/>
          <a:stretch/>
        </p:blipFill>
        <p:spPr bwMode="auto">
          <a:xfrm>
            <a:off x="1182757" y="1268016"/>
            <a:ext cx="6589644" cy="287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507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DA878-9140-4940-8C33-2A13D9CCC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Public-Key vs. Symmetric Key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2F56EE-6DF4-794F-A013-8DF786E5A4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Public-Key</a:t>
            </a:r>
          </a:p>
          <a:p>
            <a:pPr lvl="1"/>
            <a:r>
              <a:rPr lang="en-US" dirty="0"/>
              <a:t>Key exchange over unsecure channel</a:t>
            </a:r>
          </a:p>
          <a:p>
            <a:pPr lvl="1"/>
            <a:r>
              <a:rPr lang="en-US" dirty="0"/>
              <a:t>Computationally intensive</a:t>
            </a:r>
          </a:p>
          <a:p>
            <a:r>
              <a:rPr lang="en-US" dirty="0"/>
              <a:t>Symmetric Key</a:t>
            </a:r>
          </a:p>
          <a:p>
            <a:pPr lvl="1"/>
            <a:r>
              <a:rPr lang="en-US" dirty="0"/>
              <a:t>Higher data throughput</a:t>
            </a:r>
          </a:p>
          <a:p>
            <a:r>
              <a:rPr lang="en-US" dirty="0"/>
              <a:t>Hybrid Cryptosystem</a:t>
            </a:r>
          </a:p>
          <a:p>
            <a:pPr lvl="1"/>
            <a:r>
              <a:rPr lang="en-US" dirty="0"/>
              <a:t>Public-key for key exchange </a:t>
            </a:r>
          </a:p>
          <a:p>
            <a:pPr lvl="1"/>
            <a:r>
              <a:rPr lang="en-US" dirty="0"/>
              <a:t>Symmetric key for data communication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637FE8-464A-8848-815C-C89882738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ADBD6B-8FB5-1449-AF3B-C550F01D1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972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34823-EE98-F449-89F9-E3D472200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Kerckhoffs’s</a:t>
            </a:r>
            <a:r>
              <a:rPr lang="en-US" dirty="0"/>
              <a:t> Principle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DAFFA-E90A-C247-BC16-A4F0DC79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“A cryptosystem should be secure even if everything about the system, except the key, is public knowledge”. </a:t>
            </a:r>
          </a:p>
          <a:p>
            <a:r>
              <a:rPr lang="en-US" dirty="0"/>
              <a:t>Security Through Obscurity Considered Dangerous</a:t>
            </a:r>
          </a:p>
          <a:p>
            <a:r>
              <a:rPr lang="en-US" dirty="0"/>
              <a:t>Open Discussion Encourages Better Security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B53E37-D9E6-6F45-B29C-910AD871D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6BC48F-BF4C-244D-861D-7A04C350E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9450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42CC2-B442-E346-8324-AF3F84476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Cryptanalysis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D5AAB8-9175-5E45-98F1-4E3D5416DA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Ciphertext only attacks </a:t>
            </a:r>
          </a:p>
          <a:p>
            <a:r>
              <a:rPr lang="en-US" dirty="0"/>
              <a:t>Known plaintext attacks </a:t>
            </a:r>
          </a:p>
          <a:p>
            <a:r>
              <a:rPr lang="en-US" dirty="0"/>
              <a:t>Chosen plaintext attacks </a:t>
            </a:r>
          </a:p>
          <a:p>
            <a:r>
              <a:rPr lang="en-US" dirty="0"/>
              <a:t>Chosen ciphertext attacks </a:t>
            </a:r>
          </a:p>
          <a:p>
            <a:r>
              <a:rPr lang="en-US" dirty="0"/>
              <a:t>Man-in-the-middle attacks </a:t>
            </a:r>
          </a:p>
          <a:p>
            <a:r>
              <a:rPr lang="en-US" dirty="0"/>
              <a:t>Side channel attacks </a:t>
            </a:r>
          </a:p>
          <a:p>
            <a:r>
              <a:rPr lang="en-US" dirty="0"/>
              <a:t>Brute force attacks </a:t>
            </a:r>
          </a:p>
          <a:p>
            <a:r>
              <a:rPr lang="en-US" dirty="0"/>
              <a:t>Birthday attacks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FE08D7-9439-4542-B6C7-61C6DFD68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CAC67-460E-F849-AEE7-46A272804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1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3466F-8117-2F4F-9C20-B98A384A6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6C686-1D63-F045-B38D-E7FD31117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dirty="0"/>
              <a:t>Define cryptography and its main concepts </a:t>
            </a:r>
          </a:p>
          <a:p>
            <a:pPr lvl="0"/>
            <a:r>
              <a:rPr lang="en-US" sz="2000" dirty="0"/>
              <a:t>Describe the Caser cipher and </a:t>
            </a:r>
            <a:r>
              <a:rPr lang="en-US" dirty="0" err="1"/>
              <a:t>Vigenère</a:t>
            </a:r>
            <a:r>
              <a:rPr lang="en-US" dirty="0"/>
              <a:t> cipher </a:t>
            </a:r>
            <a:endParaRPr lang="en-US" sz="2000" dirty="0"/>
          </a:p>
          <a:p>
            <a:r>
              <a:rPr lang="en-US" dirty="0"/>
              <a:t>Discuss AES algorithm and its applications</a:t>
            </a:r>
            <a:endParaRPr lang="en-US" sz="2000" dirty="0"/>
          </a:p>
          <a:p>
            <a:pPr lvl="0"/>
            <a:r>
              <a:rPr lang="en-US" sz="2000" dirty="0"/>
              <a:t>Explain Public Key Cryptography</a:t>
            </a:r>
          </a:p>
          <a:p>
            <a:pPr lvl="0"/>
            <a:r>
              <a:rPr lang="en-US" dirty="0"/>
              <a:t>Describe the RSA algorithm</a:t>
            </a:r>
          </a:p>
          <a:p>
            <a:pPr lvl="0"/>
            <a:r>
              <a:rPr lang="en-US" dirty="0"/>
              <a:t>Discuss security through obscurity</a:t>
            </a:r>
          </a:p>
          <a:p>
            <a:pPr lvl="0"/>
            <a:r>
              <a:rPr lang="en-US" dirty="0"/>
              <a:t>Explain what’s cryptanalysis and </a:t>
            </a:r>
            <a:r>
              <a:rPr lang="en-US"/>
              <a:t>cryptographic attacks</a:t>
            </a:r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3A8982-831D-4044-98F5-59948BCF7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8600B0-937E-B841-A1DC-358B1682B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51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CA9F4-BED3-D142-8A94-72F69F5D5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Cryptography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4FDFC6-F410-844B-842F-24F18A83B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Protect confidentiality and integrity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C59481-31A5-8E4C-B16F-7C9542C80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FE08F9-EE4F-DF4C-8C64-3F20CB0B7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 descr="Crypothgraphy">
            <a:extLst>
              <a:ext uri="{FF2B5EF4-FFF2-40B4-BE49-F238E27FC236}">
                <a16:creationId xmlns:a16="http://schemas.microsoft.com/office/drawing/2014/main" id="{A1363987-C7D7-5D46-9785-5AE25A2BEB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33021" r="6875" b="12535"/>
          <a:stretch/>
        </p:blipFill>
        <p:spPr bwMode="auto">
          <a:xfrm>
            <a:off x="791210" y="1797477"/>
            <a:ext cx="7886700" cy="199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16A8486-A750-434D-87B0-DA93F4E6B3D6}"/>
              </a:ext>
            </a:extLst>
          </p:cNvPr>
          <p:cNvSpPr/>
          <p:nvPr/>
        </p:nvSpPr>
        <p:spPr>
          <a:xfrm>
            <a:off x="1543050" y="4426040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searchsecurity.techtarget.com</a:t>
            </a:r>
            <a:r>
              <a:rPr lang="en-US" sz="1000" dirty="0"/>
              <a:t>/definition/cryptography</a:t>
            </a:r>
          </a:p>
        </p:txBody>
      </p:sp>
    </p:spTree>
    <p:extLst>
      <p:ext uri="{BB962C8B-B14F-4D97-AF65-F5344CB8AC3E}">
        <p14:creationId xmlns:p14="http://schemas.microsoft.com/office/powerpoint/2010/main" val="3781207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DC17B-BC35-E742-80CE-845DCB47D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Cipher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6F07E-DE64-A14D-A20B-7520EEDF5D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Stream cipher</a:t>
            </a:r>
          </a:p>
          <a:p>
            <a:pPr lvl="1"/>
            <a:r>
              <a:rPr lang="en-US" dirty="0"/>
              <a:t>Encrypt 1 byte at a time</a:t>
            </a:r>
          </a:p>
          <a:p>
            <a:pPr lvl="1"/>
            <a:r>
              <a:rPr lang="en-US" dirty="0"/>
              <a:t>Simple and fast</a:t>
            </a:r>
          </a:p>
          <a:p>
            <a:r>
              <a:rPr lang="en-US" dirty="0"/>
              <a:t>Block cipher</a:t>
            </a:r>
          </a:p>
          <a:p>
            <a:pPr lvl="1"/>
            <a:r>
              <a:rPr lang="en-US" dirty="0"/>
              <a:t>Encrypt one block at time </a:t>
            </a:r>
          </a:p>
          <a:p>
            <a:pPr lvl="1"/>
            <a:r>
              <a:rPr lang="en-US" dirty="0"/>
              <a:t>Complex and secure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A6E34-4FB3-EE42-B87E-4DB9D076A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ACD57F-963B-B543-B44C-4FA000182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07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DBE2D-6E87-8645-91FF-BA6D8B6E3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 Cryptography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F21F02-3383-F846-B342-AE2D46D1A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Focus on confidentiality</a:t>
            </a:r>
          </a:p>
          <a:p>
            <a:r>
              <a:rPr lang="en-US" altLang="en-US" dirty="0"/>
              <a:t>Sender, receiver share common key</a:t>
            </a:r>
          </a:p>
          <a:p>
            <a:pPr lvl="1"/>
            <a:r>
              <a:rPr lang="en-US" altLang="en-US" dirty="0"/>
              <a:t>Keys may be the same, or trivial to derive from one another</a:t>
            </a:r>
          </a:p>
          <a:p>
            <a:pPr lvl="1"/>
            <a:r>
              <a:rPr lang="en-US" altLang="en-US" dirty="0"/>
              <a:t>Sometimes called symmetric cryptography</a:t>
            </a:r>
            <a:endParaRPr lang="en-US" dirty="0"/>
          </a:p>
          <a:p>
            <a:r>
              <a:rPr lang="en-US" dirty="0"/>
              <a:t>Transposition cipher</a:t>
            </a:r>
          </a:p>
          <a:p>
            <a:r>
              <a:rPr lang="en-US" dirty="0"/>
              <a:t>Substitution cipher</a:t>
            </a:r>
          </a:p>
          <a:p>
            <a:pPr lvl="1"/>
            <a:r>
              <a:rPr lang="en-US" dirty="0"/>
              <a:t>Caesar cipher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7ECC2C-AA84-514C-96F6-3A5B04E0D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AACE35-9382-7C4E-82E2-B70974734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818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AB85F-584A-3746-ADAF-EC9E7AF0D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Caesar Cipher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12203-1F63-E045-9381-81D1258ABB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of the simplest and most widely known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2EF2E5-EB2B-764E-9D7A-2DE198F09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45439C-CB7A-2840-876F-CE6E08160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7</a:t>
            </a:fld>
            <a:endParaRPr lang="en-US"/>
          </a:p>
        </p:txBody>
      </p:sp>
      <p:pic>
        <p:nvPicPr>
          <p:cNvPr id="2050" name="Picture 2" descr="Caesar cipher">
            <a:extLst>
              <a:ext uri="{FF2B5EF4-FFF2-40B4-BE49-F238E27FC236}">
                <a16:creationId xmlns:a16="http://schemas.microsoft.com/office/drawing/2014/main" id="{80DA9DA4-D7DD-744B-ACF6-E8A3A48D8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1942267"/>
            <a:ext cx="5019040" cy="211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12B5223-57D4-334C-9826-9F26E609DC30}"/>
              </a:ext>
            </a:extLst>
          </p:cNvPr>
          <p:cNvSpPr/>
          <p:nvPr/>
        </p:nvSpPr>
        <p:spPr>
          <a:xfrm>
            <a:off x="2064603" y="4386502"/>
            <a:ext cx="3446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en.wikipedia.org</a:t>
            </a:r>
            <a:r>
              <a:rPr lang="en-US" sz="1000" dirty="0"/>
              <a:t>/wiki/</a:t>
            </a:r>
            <a:r>
              <a:rPr lang="en-US" sz="1000" dirty="0" err="1"/>
              <a:t>Caesar_cipher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061594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4B370-46BB-7F43-849A-2D5391A77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Caesar Cipher Example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F61054-0158-5443-B062-7CD8E09D1C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Cipher key</a:t>
            </a:r>
          </a:p>
          <a:p>
            <a:pPr lvl="1"/>
            <a:r>
              <a:rPr lang="en-US" dirty="0"/>
              <a:t>Plain:    ABCDEFGHIJKLMNOPQRSTUVWXYZ</a:t>
            </a:r>
          </a:p>
          <a:p>
            <a:pPr lvl="1"/>
            <a:r>
              <a:rPr lang="en-US" dirty="0"/>
              <a:t>Cipher:   XYZABCDEFGHIJKLMNOPQRSTUVW</a:t>
            </a:r>
          </a:p>
          <a:p>
            <a:r>
              <a:rPr lang="en-US" dirty="0"/>
              <a:t>Encryption</a:t>
            </a:r>
          </a:p>
          <a:p>
            <a:pPr lvl="1"/>
            <a:r>
              <a:rPr lang="en-US" dirty="0"/>
              <a:t>Plaintext:  THE QUICK BROWN FOX JUMPS OVER THE LAZY DOG</a:t>
            </a:r>
          </a:p>
          <a:p>
            <a:pPr lvl="1"/>
            <a:r>
              <a:rPr lang="en-US" dirty="0"/>
              <a:t>Ciphertext: QEB NRFZH YOLTK CLU GRJMP LSBO QEB IXWV ALD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831AEC-4396-804A-AF37-C31033308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9B6398-756E-674A-BC8C-A85AC5D1C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148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63F3F-2EEE-2C40-8C02-D9B6CED71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Breaking Caesar Cipher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A15F2-CB72-D645-A80E-2094CF0D46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Brute force attack</a:t>
            </a:r>
          </a:p>
          <a:p>
            <a:pPr lvl="1"/>
            <a:r>
              <a:rPr lang="en-US" dirty="0"/>
              <a:t>Test out all possible shifts</a:t>
            </a:r>
          </a:p>
          <a:p>
            <a:r>
              <a:rPr lang="en-US" dirty="0"/>
              <a:t>Frequency analysis</a:t>
            </a:r>
          </a:p>
          <a:p>
            <a:pPr lvl="1"/>
            <a:r>
              <a:rPr lang="en-US" dirty="0"/>
              <a:t>Distribution of English language text has distinctive and predictable shape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B6BEEC-F07C-7A4D-8F4B-DDC27527C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LM6 Cryptography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D0063E-83F0-2D48-9F2B-F708C76D7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82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3D231503-9D5C-49E7-B8C8-6E741F1295DC}"/>
</file>

<file path=customXml/itemProps2.xml><?xml version="1.0" encoding="utf-8"?>
<ds:datastoreItem xmlns:ds="http://schemas.openxmlformats.org/officeDocument/2006/customXml" ds:itemID="{4794269E-C7E0-49BB-BF87-EE190C3E0A33}"/>
</file>

<file path=customXml/itemProps3.xml><?xml version="1.0" encoding="utf-8"?>
<ds:datastoreItem xmlns:ds="http://schemas.openxmlformats.org/officeDocument/2006/customXml" ds:itemID="{7216A95B-6710-4E76-A352-DC94CD32078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1310</TotalTime>
  <Words>983</Words>
  <Application>Microsoft Macintosh PowerPoint</Application>
  <PresentationFormat>On-screen Show (16:9)</PresentationFormat>
  <Paragraphs>182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Office Theme</vt:lpstr>
      <vt:lpstr>IT 6823 LM 6 – Cryptography</vt:lpstr>
      <vt:lpstr>NIST Framework Core</vt:lpstr>
      <vt:lpstr>Learning Outcomes</vt:lpstr>
      <vt:lpstr>Cryptography</vt:lpstr>
      <vt:lpstr>Cipher Types</vt:lpstr>
      <vt:lpstr>Classic Cryptography</vt:lpstr>
      <vt:lpstr>Caesar Cipher</vt:lpstr>
      <vt:lpstr>Caesar Cipher Example </vt:lpstr>
      <vt:lpstr>Breaking Caesar Cipher</vt:lpstr>
      <vt:lpstr>Vigènere Cipher</vt:lpstr>
      <vt:lpstr>Vigènere Cipher - Example</vt:lpstr>
      <vt:lpstr>Advanced Encryption Stand (AES)</vt:lpstr>
      <vt:lpstr>AES Applications</vt:lpstr>
      <vt:lpstr>Public Key Cryptography</vt:lpstr>
      <vt:lpstr>Public Key in Action</vt:lpstr>
      <vt:lpstr>RSA Cryptosystem</vt:lpstr>
      <vt:lpstr>RSA Algorithm </vt:lpstr>
      <vt:lpstr>Digital Signature</vt:lpstr>
      <vt:lpstr>Cryptographic Hash Function</vt:lpstr>
      <vt:lpstr>Hash Function Example</vt:lpstr>
      <vt:lpstr>Digital Signature - PKI</vt:lpstr>
      <vt:lpstr>Public-Key vs. Symmetric Key</vt:lpstr>
      <vt:lpstr>Kerckhoffs’s Principle</vt:lpstr>
      <vt:lpstr>Cryptanalysis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2</cp:revision>
  <dcterms:created xsi:type="dcterms:W3CDTF">2019-08-16T16:55:48Z</dcterms:created>
  <dcterms:modified xsi:type="dcterms:W3CDTF">2020-12-28T15:37:28Z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