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59" r:id="rId2"/>
  </p:sldIdLst>
  <p:sldSz cx="43891200" cy="32918400"/>
  <p:notesSz cx="32918400" cy="5120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368" userDrawn="1">
          <p15:clr>
            <a:srgbClr val="A4A3A4"/>
          </p15:clr>
        </p15:guide>
        <p15:guide id="2" pos="1382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65FAC"/>
    <a:srgbClr val="A3BFE4"/>
    <a:srgbClr val="13093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061" autoAdjust="0"/>
  </p:normalViewPr>
  <p:slideViewPr>
    <p:cSldViewPr snapToGrid="0">
      <p:cViewPr varScale="1">
        <p:scale>
          <a:sx n="17" d="100"/>
          <a:sy n="17" d="100"/>
        </p:scale>
        <p:origin x="730" y="62"/>
      </p:cViewPr>
      <p:guideLst>
        <p:guide orient="horz" pos="10368"/>
        <p:guide pos="13824"/>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9" name="PlaceHolder 1"/>
          <p:cNvSpPr>
            <a:spLocks noGrp="1"/>
          </p:cNvSpPr>
          <p:nvPr>
            <p:ph type="body"/>
          </p:nvPr>
        </p:nvSpPr>
        <p:spPr>
          <a:xfrm>
            <a:off x="777240" y="4777560"/>
            <a:ext cx="6217560" cy="4525920"/>
          </a:xfrm>
          <a:prstGeom prst="rect">
            <a:avLst/>
          </a:prstGeom>
        </p:spPr>
        <p:txBody>
          <a:bodyPr lIns="0" tIns="0" rIns="0" bIns="0"/>
          <a:lstStyle/>
          <a:p>
            <a:r>
              <a:rPr lang="en-US" sz="2000" strike="noStrike" spc="-1">
                <a:solidFill>
                  <a:srgbClr val="000000"/>
                </a:solidFill>
                <a:uFill>
                  <a:solidFill>
                    <a:srgbClr val="FFFFFF"/>
                  </a:solidFill>
                </a:uFill>
                <a:latin typeface="Arial"/>
              </a:rPr>
              <a:t>Click to edit the notes format</a:t>
            </a:r>
          </a:p>
        </p:txBody>
      </p:sp>
      <p:sp>
        <p:nvSpPr>
          <p:cNvPr id="40" name="PlaceHolder 2"/>
          <p:cNvSpPr>
            <a:spLocks noGrp="1"/>
          </p:cNvSpPr>
          <p:nvPr>
            <p:ph type="hdr"/>
          </p:nvPr>
        </p:nvSpPr>
        <p:spPr>
          <a:xfrm>
            <a:off x="0" y="0"/>
            <a:ext cx="3372840" cy="502560"/>
          </a:xfrm>
          <a:prstGeom prst="rect">
            <a:avLst/>
          </a:prstGeom>
        </p:spPr>
        <p:txBody>
          <a:bodyPr lIns="0" tIns="0" rIns="0" bIns="0"/>
          <a:lstStyle/>
          <a:p>
            <a:r>
              <a:rPr lang="en-US" sz="1400" strike="noStrike" spc="-1">
                <a:solidFill>
                  <a:srgbClr val="000000"/>
                </a:solidFill>
                <a:uFill>
                  <a:solidFill>
                    <a:srgbClr val="FFFFFF"/>
                  </a:solidFill>
                </a:uFill>
                <a:latin typeface="Times New Roman"/>
              </a:rPr>
              <a:t>&lt;header&gt;</a:t>
            </a:r>
          </a:p>
        </p:txBody>
      </p:sp>
      <p:sp>
        <p:nvSpPr>
          <p:cNvPr id="41" name="PlaceHolder 3"/>
          <p:cNvSpPr>
            <a:spLocks noGrp="1"/>
          </p:cNvSpPr>
          <p:nvPr>
            <p:ph type="dt"/>
          </p:nvPr>
        </p:nvSpPr>
        <p:spPr>
          <a:xfrm>
            <a:off x="4399200" y="0"/>
            <a:ext cx="3372840" cy="502560"/>
          </a:xfrm>
          <a:prstGeom prst="rect">
            <a:avLst/>
          </a:prstGeom>
        </p:spPr>
        <p:txBody>
          <a:bodyPr lIns="0" tIns="0" rIns="0" bIns="0"/>
          <a:lstStyle/>
          <a:p>
            <a:pPr algn="r"/>
            <a:r>
              <a:rPr lang="en-US" sz="1400" strike="noStrike" spc="-1">
                <a:solidFill>
                  <a:srgbClr val="000000"/>
                </a:solidFill>
                <a:uFill>
                  <a:solidFill>
                    <a:srgbClr val="FFFFFF"/>
                  </a:solidFill>
                </a:uFill>
                <a:latin typeface="Times New Roman"/>
              </a:rPr>
              <a:t>&lt;date/time&gt;</a:t>
            </a:r>
          </a:p>
        </p:txBody>
      </p:sp>
      <p:sp>
        <p:nvSpPr>
          <p:cNvPr id="42" name="PlaceHolder 4"/>
          <p:cNvSpPr>
            <a:spLocks noGrp="1"/>
          </p:cNvSpPr>
          <p:nvPr>
            <p:ph type="ftr"/>
          </p:nvPr>
        </p:nvSpPr>
        <p:spPr>
          <a:xfrm>
            <a:off x="0" y="9555480"/>
            <a:ext cx="3372840" cy="502560"/>
          </a:xfrm>
          <a:prstGeom prst="rect">
            <a:avLst/>
          </a:prstGeom>
        </p:spPr>
        <p:txBody>
          <a:bodyPr lIns="0" tIns="0" rIns="0" bIns="0" anchor="b"/>
          <a:lstStyle/>
          <a:p>
            <a:r>
              <a:rPr lang="en-US" sz="1400" strike="noStrike" spc="-1">
                <a:solidFill>
                  <a:srgbClr val="000000"/>
                </a:solidFill>
                <a:uFill>
                  <a:solidFill>
                    <a:srgbClr val="FFFFFF"/>
                  </a:solidFill>
                </a:uFill>
                <a:latin typeface="Times New Roman"/>
              </a:rPr>
              <a:t>&lt;footer&gt;</a:t>
            </a:r>
          </a:p>
        </p:txBody>
      </p:sp>
      <p:sp>
        <p:nvSpPr>
          <p:cNvPr id="43" name="PlaceHolder 5"/>
          <p:cNvSpPr>
            <a:spLocks noGrp="1"/>
          </p:cNvSpPr>
          <p:nvPr>
            <p:ph type="sldNum"/>
          </p:nvPr>
        </p:nvSpPr>
        <p:spPr>
          <a:xfrm>
            <a:off x="4399200" y="9555480"/>
            <a:ext cx="3372840" cy="502560"/>
          </a:xfrm>
          <a:prstGeom prst="rect">
            <a:avLst/>
          </a:prstGeom>
        </p:spPr>
        <p:txBody>
          <a:bodyPr lIns="0" tIns="0" rIns="0" bIns="0" anchor="b"/>
          <a:lstStyle/>
          <a:p>
            <a:pPr algn="r"/>
            <a:fld id="{B212C0C8-09F0-430B-84A2-F8650A719905}" type="slidenum">
              <a:rPr lang="en-US" sz="1400" strike="noStrike" spc="-1">
                <a:solidFill>
                  <a:srgbClr val="000000"/>
                </a:solidFill>
                <a:uFill>
                  <a:solidFill>
                    <a:srgbClr val="FFFFFF"/>
                  </a:solidFill>
                </a:uFill>
                <a:latin typeface="Times New Roman"/>
              </a:rPr>
              <a:t>‹#›</a:t>
            </a:fld>
            <a:endParaRPr lang="en-US" sz="1400" strike="noStrike" spc="-1">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13123339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PlaceHolder 1"/>
          <p:cNvSpPr>
            <a:spLocks noGrp="1"/>
          </p:cNvSpPr>
          <p:nvPr>
            <p:ph type="body"/>
          </p:nvPr>
        </p:nvSpPr>
        <p:spPr>
          <a:xfrm>
            <a:off x="3292560" y="24323760"/>
            <a:ext cx="26332920" cy="23042520"/>
          </a:xfrm>
          <a:prstGeom prst="rect">
            <a:avLst/>
          </a:prstGeom>
        </p:spPr>
        <p:txBody>
          <a:bodyPr/>
          <a:lstStyle/>
          <a:p>
            <a:endParaRPr lang="en-US" sz="2000" strike="noStrike" spc="-1">
              <a:solidFill>
                <a:srgbClr val="000000"/>
              </a:solidFill>
              <a:uFill>
                <a:solidFill>
                  <a:srgbClr val="FFFFFF"/>
                </a:solidFill>
              </a:uFill>
              <a:latin typeface="Arial"/>
            </a:endParaRPr>
          </a:p>
        </p:txBody>
      </p:sp>
      <p:sp>
        <p:nvSpPr>
          <p:cNvPr id="73" name="CustomShape 2"/>
          <p:cNvSpPr/>
          <p:nvPr/>
        </p:nvSpPr>
        <p:spPr>
          <a:xfrm>
            <a:off x="18646920" y="48637800"/>
            <a:ext cx="14263560" cy="2558520"/>
          </a:xfrm>
          <a:prstGeom prst="rect">
            <a:avLst/>
          </a:prstGeom>
          <a:noFill/>
          <a:ln>
            <a:noFill/>
          </a:ln>
        </p:spPr>
        <p:style>
          <a:lnRef idx="0">
            <a:scrgbClr r="0" g="0" b="0"/>
          </a:lnRef>
          <a:fillRef idx="0">
            <a:scrgbClr r="0" g="0" b="0"/>
          </a:fillRef>
          <a:effectRef idx="0">
            <a:scrgbClr r="0" g="0" b="0"/>
          </a:effectRef>
          <a:fontRef idx="minor"/>
        </p:style>
        <p:txBody>
          <a:bodyPr anchor="b"/>
          <a:lstStyle/>
          <a:p>
            <a:pPr algn="r">
              <a:lnSpc>
                <a:spcPct val="100000"/>
              </a:lnSpc>
            </a:pPr>
            <a:fld id="{E7EB77D2-EEF5-4C84-B88E-B9600C5753B5}" type="slidenum">
              <a:rPr lang="en-US" sz="3200" strike="noStrike" spc="-1">
                <a:solidFill>
                  <a:srgbClr val="000000"/>
                </a:solidFill>
                <a:uFill>
                  <a:solidFill>
                    <a:srgbClr val="FFFFFF"/>
                  </a:solidFill>
                </a:uFill>
                <a:latin typeface="Helvetica Neue"/>
                <a:ea typeface="Helvetica Neue"/>
              </a:rPr>
              <a:t>1</a:t>
            </a:fld>
            <a:endParaRPr lang="en-US" sz="1800" strike="noStrike" spc="-1">
              <a:solidFill>
                <a:srgbClr val="000000"/>
              </a:solidFill>
              <a:uFill>
                <a:solidFill>
                  <a:srgbClr val="FFFFFF"/>
                </a:solidFill>
              </a:uFill>
              <a:latin typeface="Arial"/>
            </a:endParaRPr>
          </a:p>
        </p:txBody>
      </p:sp>
    </p:spTree>
    <p:extLst>
      <p:ext uri="{BB962C8B-B14F-4D97-AF65-F5344CB8AC3E}">
        <p14:creationId xmlns:p14="http://schemas.microsoft.com/office/powerpoint/2010/main" val="29432893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2194560" y="1313280"/>
            <a:ext cx="39501720" cy="5496840"/>
          </a:xfrm>
          <a:prstGeom prst="rect">
            <a:avLst/>
          </a:prstGeom>
        </p:spPr>
        <p:txBody>
          <a:bodyPr lIns="0" tIns="0" rIns="0" bIns="0" anchor="ctr"/>
          <a:lstStyle/>
          <a:p>
            <a:endParaRPr lang="en-US" sz="1400" strike="noStrike" spc="-1">
              <a:solidFill>
                <a:srgbClr val="000000"/>
              </a:solidFill>
              <a:uFill>
                <a:solidFill>
                  <a:srgbClr val="FFFFFF"/>
                </a:solidFill>
              </a:uFill>
              <a:latin typeface="Arial"/>
            </a:endParaRPr>
          </a:p>
        </p:txBody>
      </p:sp>
      <p:sp>
        <p:nvSpPr>
          <p:cNvPr id="27" name="PlaceHolder 2"/>
          <p:cNvSpPr>
            <a:spLocks noGrp="1"/>
          </p:cNvSpPr>
          <p:nvPr>
            <p:ph type="body"/>
          </p:nvPr>
        </p:nvSpPr>
        <p:spPr>
          <a:xfrm>
            <a:off x="2194560" y="7702560"/>
            <a:ext cx="39501720" cy="9106920"/>
          </a:xfrm>
          <a:prstGeom prst="rect">
            <a:avLst/>
          </a:prstGeom>
        </p:spPr>
        <p:txBody>
          <a:bodyPr lIns="0" tIns="0" rIns="0" bIns="0"/>
          <a:lstStyle/>
          <a:p>
            <a:endParaRPr lang="en-US" sz="1400" strike="noStrike" spc="-1">
              <a:solidFill>
                <a:srgbClr val="000000"/>
              </a:solidFill>
              <a:uFill>
                <a:solidFill>
                  <a:srgbClr val="FFFFFF"/>
                </a:solidFill>
              </a:uFill>
              <a:latin typeface="Arial"/>
            </a:endParaRPr>
          </a:p>
        </p:txBody>
      </p:sp>
      <p:sp>
        <p:nvSpPr>
          <p:cNvPr id="28" name="PlaceHolder 3"/>
          <p:cNvSpPr>
            <a:spLocks noGrp="1"/>
          </p:cNvSpPr>
          <p:nvPr>
            <p:ph type="body"/>
          </p:nvPr>
        </p:nvSpPr>
        <p:spPr>
          <a:xfrm>
            <a:off x="2194560" y="17674920"/>
            <a:ext cx="39501720" cy="9106920"/>
          </a:xfrm>
          <a:prstGeom prst="rect">
            <a:avLst/>
          </a:prstGeom>
        </p:spPr>
        <p:txBody>
          <a:bodyPr lIns="0" tIns="0" rIns="0" bIns="0"/>
          <a:lstStyle/>
          <a:p>
            <a:endParaRPr lang="en-US" sz="1400" strike="noStrike" spc="-1">
              <a:solidFill>
                <a:srgbClr val="000000"/>
              </a:solidFill>
              <a:uFill>
                <a:solidFill>
                  <a:srgbClr val="FFFFFF"/>
                </a:solidFill>
              </a:uFill>
              <a:latin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9" name="PlaceHolder 1"/>
          <p:cNvSpPr>
            <a:spLocks noGrp="1"/>
          </p:cNvSpPr>
          <p:nvPr>
            <p:ph type="title"/>
          </p:nvPr>
        </p:nvSpPr>
        <p:spPr>
          <a:xfrm>
            <a:off x="2194560" y="1313280"/>
            <a:ext cx="39501720" cy="5496840"/>
          </a:xfrm>
          <a:prstGeom prst="rect">
            <a:avLst/>
          </a:prstGeom>
        </p:spPr>
        <p:txBody>
          <a:bodyPr lIns="0" tIns="0" rIns="0" bIns="0" anchor="ctr"/>
          <a:lstStyle/>
          <a:p>
            <a:endParaRPr lang="en-US" sz="1400" strike="noStrike" spc="-1">
              <a:solidFill>
                <a:srgbClr val="000000"/>
              </a:solidFill>
              <a:uFill>
                <a:solidFill>
                  <a:srgbClr val="FFFFFF"/>
                </a:solidFill>
              </a:uFill>
              <a:latin typeface="Arial"/>
            </a:endParaRPr>
          </a:p>
        </p:txBody>
      </p:sp>
      <p:sp>
        <p:nvSpPr>
          <p:cNvPr id="30" name="PlaceHolder 2"/>
          <p:cNvSpPr>
            <a:spLocks noGrp="1"/>
          </p:cNvSpPr>
          <p:nvPr>
            <p:ph type="body"/>
          </p:nvPr>
        </p:nvSpPr>
        <p:spPr>
          <a:xfrm>
            <a:off x="2194560" y="7702560"/>
            <a:ext cx="19276560" cy="9106920"/>
          </a:xfrm>
          <a:prstGeom prst="rect">
            <a:avLst/>
          </a:prstGeom>
        </p:spPr>
        <p:txBody>
          <a:bodyPr lIns="0" tIns="0" rIns="0" bIns="0"/>
          <a:lstStyle/>
          <a:p>
            <a:endParaRPr lang="en-US" sz="1400" strike="noStrike" spc="-1">
              <a:solidFill>
                <a:srgbClr val="000000"/>
              </a:solidFill>
              <a:uFill>
                <a:solidFill>
                  <a:srgbClr val="FFFFFF"/>
                </a:solidFill>
              </a:uFill>
              <a:latin typeface="Arial"/>
            </a:endParaRPr>
          </a:p>
        </p:txBody>
      </p:sp>
      <p:sp>
        <p:nvSpPr>
          <p:cNvPr id="31" name="PlaceHolder 3"/>
          <p:cNvSpPr>
            <a:spLocks noGrp="1"/>
          </p:cNvSpPr>
          <p:nvPr>
            <p:ph type="body"/>
          </p:nvPr>
        </p:nvSpPr>
        <p:spPr>
          <a:xfrm>
            <a:off x="22435200" y="7702560"/>
            <a:ext cx="19276560" cy="9106920"/>
          </a:xfrm>
          <a:prstGeom prst="rect">
            <a:avLst/>
          </a:prstGeom>
        </p:spPr>
        <p:txBody>
          <a:bodyPr lIns="0" tIns="0" rIns="0" bIns="0"/>
          <a:lstStyle/>
          <a:p>
            <a:endParaRPr lang="en-US" sz="1400" strike="noStrike" spc="-1">
              <a:solidFill>
                <a:srgbClr val="000000"/>
              </a:solidFill>
              <a:uFill>
                <a:solidFill>
                  <a:srgbClr val="FFFFFF"/>
                </a:solidFill>
              </a:uFill>
              <a:latin typeface="Arial"/>
            </a:endParaRPr>
          </a:p>
        </p:txBody>
      </p:sp>
      <p:sp>
        <p:nvSpPr>
          <p:cNvPr id="32" name="PlaceHolder 4"/>
          <p:cNvSpPr>
            <a:spLocks noGrp="1"/>
          </p:cNvSpPr>
          <p:nvPr>
            <p:ph type="body"/>
          </p:nvPr>
        </p:nvSpPr>
        <p:spPr>
          <a:xfrm>
            <a:off x="22435200" y="17674920"/>
            <a:ext cx="19276560" cy="9106920"/>
          </a:xfrm>
          <a:prstGeom prst="rect">
            <a:avLst/>
          </a:prstGeom>
        </p:spPr>
        <p:txBody>
          <a:bodyPr lIns="0" tIns="0" rIns="0" bIns="0"/>
          <a:lstStyle/>
          <a:p>
            <a:endParaRPr lang="en-US" sz="1400" strike="noStrike" spc="-1">
              <a:solidFill>
                <a:srgbClr val="000000"/>
              </a:solidFill>
              <a:uFill>
                <a:solidFill>
                  <a:srgbClr val="FFFFFF"/>
                </a:solidFill>
              </a:uFill>
              <a:latin typeface="Arial"/>
            </a:endParaRPr>
          </a:p>
        </p:txBody>
      </p:sp>
      <p:sp>
        <p:nvSpPr>
          <p:cNvPr id="33" name="PlaceHolder 5"/>
          <p:cNvSpPr>
            <a:spLocks noGrp="1"/>
          </p:cNvSpPr>
          <p:nvPr>
            <p:ph type="body"/>
          </p:nvPr>
        </p:nvSpPr>
        <p:spPr>
          <a:xfrm>
            <a:off x="2194560" y="17674920"/>
            <a:ext cx="19276560" cy="9106920"/>
          </a:xfrm>
          <a:prstGeom prst="rect">
            <a:avLst/>
          </a:prstGeom>
        </p:spPr>
        <p:txBody>
          <a:bodyPr lIns="0" tIns="0" rIns="0" bIns="0"/>
          <a:lstStyle/>
          <a:p>
            <a:endParaRPr lang="en-US" sz="1400" strike="noStrike" spc="-1">
              <a:solidFill>
                <a:srgbClr val="000000"/>
              </a:solidFill>
              <a:uFill>
                <a:solidFill>
                  <a:srgbClr val="FFFFFF"/>
                </a:solidFill>
              </a:u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4" name="PlaceHolder 1"/>
          <p:cNvSpPr>
            <a:spLocks noGrp="1"/>
          </p:cNvSpPr>
          <p:nvPr>
            <p:ph type="title"/>
          </p:nvPr>
        </p:nvSpPr>
        <p:spPr>
          <a:xfrm>
            <a:off x="2194560" y="1313280"/>
            <a:ext cx="39501720" cy="5496840"/>
          </a:xfrm>
          <a:prstGeom prst="rect">
            <a:avLst/>
          </a:prstGeom>
        </p:spPr>
        <p:txBody>
          <a:bodyPr lIns="0" tIns="0" rIns="0" bIns="0" anchor="ctr"/>
          <a:lstStyle/>
          <a:p>
            <a:endParaRPr lang="en-US" sz="1400" strike="noStrike" spc="-1">
              <a:solidFill>
                <a:srgbClr val="000000"/>
              </a:solidFill>
              <a:uFill>
                <a:solidFill>
                  <a:srgbClr val="FFFFFF"/>
                </a:solidFill>
              </a:uFill>
              <a:latin typeface="Arial"/>
            </a:endParaRPr>
          </a:p>
        </p:txBody>
      </p:sp>
      <p:sp>
        <p:nvSpPr>
          <p:cNvPr id="35" name="PlaceHolder 2"/>
          <p:cNvSpPr>
            <a:spLocks noGrp="1"/>
          </p:cNvSpPr>
          <p:nvPr>
            <p:ph type="body"/>
          </p:nvPr>
        </p:nvSpPr>
        <p:spPr>
          <a:xfrm>
            <a:off x="2194560" y="7702560"/>
            <a:ext cx="39501720" cy="19092240"/>
          </a:xfrm>
          <a:prstGeom prst="rect">
            <a:avLst/>
          </a:prstGeom>
        </p:spPr>
        <p:txBody>
          <a:bodyPr lIns="0" tIns="0" rIns="0" bIns="0"/>
          <a:lstStyle/>
          <a:p>
            <a:endParaRPr lang="en-US" sz="1400" strike="noStrike" spc="-1">
              <a:solidFill>
                <a:srgbClr val="000000"/>
              </a:solidFill>
              <a:uFill>
                <a:solidFill>
                  <a:srgbClr val="FFFFFF"/>
                </a:solidFill>
              </a:uFill>
              <a:latin typeface="Arial"/>
            </a:endParaRPr>
          </a:p>
        </p:txBody>
      </p:sp>
      <p:sp>
        <p:nvSpPr>
          <p:cNvPr id="36" name="PlaceHolder 3"/>
          <p:cNvSpPr>
            <a:spLocks noGrp="1"/>
          </p:cNvSpPr>
          <p:nvPr>
            <p:ph type="body"/>
          </p:nvPr>
        </p:nvSpPr>
        <p:spPr>
          <a:xfrm>
            <a:off x="2194560" y="7702560"/>
            <a:ext cx="39501720" cy="19092240"/>
          </a:xfrm>
          <a:prstGeom prst="rect">
            <a:avLst/>
          </a:prstGeom>
        </p:spPr>
        <p:txBody>
          <a:bodyPr lIns="0" tIns="0" rIns="0" bIns="0"/>
          <a:lstStyle/>
          <a:p>
            <a:endParaRPr lang="en-US" sz="1400" strike="noStrike" spc="-1">
              <a:solidFill>
                <a:srgbClr val="000000"/>
              </a:solidFill>
              <a:uFill>
                <a:solidFill>
                  <a:srgbClr val="FFFFFF"/>
                </a:solidFill>
              </a:uFill>
              <a:latin typeface="Arial"/>
            </a:endParaRPr>
          </a:p>
        </p:txBody>
      </p:sp>
      <p:pic>
        <p:nvPicPr>
          <p:cNvPr id="37" name="Picture 36"/>
          <p:cNvPicPr/>
          <p:nvPr/>
        </p:nvPicPr>
        <p:blipFill>
          <a:blip r:embed="rId2"/>
          <a:stretch/>
        </p:blipFill>
        <p:spPr>
          <a:xfrm>
            <a:off x="9980640" y="7702560"/>
            <a:ext cx="23928840" cy="19092240"/>
          </a:xfrm>
          <a:prstGeom prst="rect">
            <a:avLst/>
          </a:prstGeom>
          <a:ln>
            <a:noFill/>
          </a:ln>
        </p:spPr>
      </p:pic>
      <p:pic>
        <p:nvPicPr>
          <p:cNvPr id="38" name="Picture 37"/>
          <p:cNvPicPr/>
          <p:nvPr/>
        </p:nvPicPr>
        <p:blipFill>
          <a:blip r:embed="rId2"/>
          <a:stretch/>
        </p:blipFill>
        <p:spPr>
          <a:xfrm>
            <a:off x="9980640" y="7702560"/>
            <a:ext cx="23928840" cy="19092240"/>
          </a:xfrm>
          <a:prstGeom prst="rect">
            <a:avLst/>
          </a:prstGeom>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5" name="PlaceHolder 1"/>
          <p:cNvSpPr>
            <a:spLocks noGrp="1"/>
          </p:cNvSpPr>
          <p:nvPr>
            <p:ph type="title"/>
          </p:nvPr>
        </p:nvSpPr>
        <p:spPr>
          <a:xfrm>
            <a:off x="2194560" y="1313280"/>
            <a:ext cx="39501720" cy="5496840"/>
          </a:xfrm>
          <a:prstGeom prst="rect">
            <a:avLst/>
          </a:prstGeom>
        </p:spPr>
        <p:txBody>
          <a:bodyPr lIns="0" tIns="0" rIns="0" bIns="0" anchor="ctr"/>
          <a:lstStyle/>
          <a:p>
            <a:endParaRPr lang="en-US" sz="1400" strike="noStrike" spc="-1">
              <a:solidFill>
                <a:srgbClr val="000000"/>
              </a:solidFill>
              <a:uFill>
                <a:solidFill>
                  <a:srgbClr val="FFFFFF"/>
                </a:solidFill>
              </a:uFill>
              <a:latin typeface="Arial"/>
            </a:endParaRPr>
          </a:p>
        </p:txBody>
      </p:sp>
      <p:sp>
        <p:nvSpPr>
          <p:cNvPr id="6" name="PlaceHolder 2"/>
          <p:cNvSpPr>
            <a:spLocks noGrp="1"/>
          </p:cNvSpPr>
          <p:nvPr>
            <p:ph type="subTitle"/>
          </p:nvPr>
        </p:nvSpPr>
        <p:spPr>
          <a:xfrm>
            <a:off x="2194560" y="7702560"/>
            <a:ext cx="39501720" cy="19092240"/>
          </a:xfrm>
          <a:prstGeom prst="rect">
            <a:avLst/>
          </a:prstGeom>
        </p:spPr>
        <p:txBody>
          <a:bodyPr lIns="0" tIns="0" rIns="0" bIns="0" anchor="ctr"/>
          <a:lstStyle/>
          <a:p>
            <a:pPr algn="ctr"/>
            <a:endParaRPr lang="en-US" sz="3200" strike="noStrike" spc="-1">
              <a:solidFill>
                <a:srgbClr val="000000"/>
              </a:solidFill>
              <a:uFill>
                <a:solidFill>
                  <a:srgbClr val="FFFFFF"/>
                </a:solidFill>
              </a:uFill>
              <a:latin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7" name="PlaceHolder 1"/>
          <p:cNvSpPr>
            <a:spLocks noGrp="1"/>
          </p:cNvSpPr>
          <p:nvPr>
            <p:ph type="title"/>
          </p:nvPr>
        </p:nvSpPr>
        <p:spPr>
          <a:xfrm>
            <a:off x="2194560" y="1313280"/>
            <a:ext cx="39501720" cy="5496840"/>
          </a:xfrm>
          <a:prstGeom prst="rect">
            <a:avLst/>
          </a:prstGeom>
        </p:spPr>
        <p:txBody>
          <a:bodyPr lIns="0" tIns="0" rIns="0" bIns="0" anchor="ctr"/>
          <a:lstStyle/>
          <a:p>
            <a:endParaRPr lang="en-US" sz="1400" strike="noStrike" spc="-1">
              <a:solidFill>
                <a:srgbClr val="000000"/>
              </a:solidFill>
              <a:uFill>
                <a:solidFill>
                  <a:srgbClr val="FFFFFF"/>
                </a:solidFill>
              </a:uFill>
              <a:latin typeface="Arial"/>
            </a:endParaRPr>
          </a:p>
        </p:txBody>
      </p:sp>
      <p:sp>
        <p:nvSpPr>
          <p:cNvPr id="8" name="PlaceHolder 2"/>
          <p:cNvSpPr>
            <a:spLocks noGrp="1"/>
          </p:cNvSpPr>
          <p:nvPr>
            <p:ph type="body"/>
          </p:nvPr>
        </p:nvSpPr>
        <p:spPr>
          <a:xfrm>
            <a:off x="2194560" y="7702560"/>
            <a:ext cx="39501720" cy="19092240"/>
          </a:xfrm>
          <a:prstGeom prst="rect">
            <a:avLst/>
          </a:prstGeom>
        </p:spPr>
        <p:txBody>
          <a:bodyPr lIns="0" tIns="0" rIns="0" bIns="0"/>
          <a:lstStyle/>
          <a:p>
            <a:endParaRPr lang="en-US" sz="1400" strike="noStrike" spc="-1">
              <a:solidFill>
                <a:srgbClr val="000000"/>
              </a:solidFill>
              <a:uFill>
                <a:solidFill>
                  <a:srgbClr val="FFFFFF"/>
                </a:solidFill>
              </a:uFill>
              <a:latin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9" name="PlaceHolder 1"/>
          <p:cNvSpPr>
            <a:spLocks noGrp="1"/>
          </p:cNvSpPr>
          <p:nvPr>
            <p:ph type="title"/>
          </p:nvPr>
        </p:nvSpPr>
        <p:spPr>
          <a:xfrm>
            <a:off x="2194560" y="1313280"/>
            <a:ext cx="39501720" cy="5496840"/>
          </a:xfrm>
          <a:prstGeom prst="rect">
            <a:avLst/>
          </a:prstGeom>
        </p:spPr>
        <p:txBody>
          <a:bodyPr lIns="0" tIns="0" rIns="0" bIns="0" anchor="ctr"/>
          <a:lstStyle/>
          <a:p>
            <a:endParaRPr lang="en-US" sz="1400" strike="noStrike" spc="-1">
              <a:solidFill>
                <a:srgbClr val="000000"/>
              </a:solidFill>
              <a:uFill>
                <a:solidFill>
                  <a:srgbClr val="FFFFFF"/>
                </a:solidFill>
              </a:uFill>
              <a:latin typeface="Arial"/>
            </a:endParaRPr>
          </a:p>
        </p:txBody>
      </p:sp>
      <p:sp>
        <p:nvSpPr>
          <p:cNvPr id="10" name="PlaceHolder 2"/>
          <p:cNvSpPr>
            <a:spLocks noGrp="1"/>
          </p:cNvSpPr>
          <p:nvPr>
            <p:ph type="body"/>
          </p:nvPr>
        </p:nvSpPr>
        <p:spPr>
          <a:xfrm>
            <a:off x="2194560" y="7702560"/>
            <a:ext cx="19276560" cy="19092240"/>
          </a:xfrm>
          <a:prstGeom prst="rect">
            <a:avLst/>
          </a:prstGeom>
        </p:spPr>
        <p:txBody>
          <a:bodyPr lIns="0" tIns="0" rIns="0" bIns="0"/>
          <a:lstStyle/>
          <a:p>
            <a:endParaRPr lang="en-US" sz="1400" strike="noStrike" spc="-1">
              <a:solidFill>
                <a:srgbClr val="000000"/>
              </a:solidFill>
              <a:uFill>
                <a:solidFill>
                  <a:srgbClr val="FFFFFF"/>
                </a:solidFill>
              </a:uFill>
              <a:latin typeface="Arial"/>
            </a:endParaRPr>
          </a:p>
        </p:txBody>
      </p:sp>
      <p:sp>
        <p:nvSpPr>
          <p:cNvPr id="11" name="PlaceHolder 3"/>
          <p:cNvSpPr>
            <a:spLocks noGrp="1"/>
          </p:cNvSpPr>
          <p:nvPr>
            <p:ph type="body"/>
          </p:nvPr>
        </p:nvSpPr>
        <p:spPr>
          <a:xfrm>
            <a:off x="22435200" y="7702560"/>
            <a:ext cx="19276560" cy="19092240"/>
          </a:xfrm>
          <a:prstGeom prst="rect">
            <a:avLst/>
          </a:prstGeom>
        </p:spPr>
        <p:txBody>
          <a:bodyPr lIns="0" tIns="0" rIns="0" bIns="0"/>
          <a:lstStyle/>
          <a:p>
            <a:endParaRPr lang="en-US" sz="1400" strike="noStrike" spc="-1">
              <a:solidFill>
                <a:srgbClr val="000000"/>
              </a:solidFill>
              <a:uFill>
                <a:solidFill>
                  <a:srgbClr val="FFFFFF"/>
                </a:solidFill>
              </a:uFill>
              <a:latin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2" name="PlaceHolder 1"/>
          <p:cNvSpPr>
            <a:spLocks noGrp="1"/>
          </p:cNvSpPr>
          <p:nvPr>
            <p:ph type="title"/>
          </p:nvPr>
        </p:nvSpPr>
        <p:spPr>
          <a:xfrm>
            <a:off x="2194560" y="1313280"/>
            <a:ext cx="39501720" cy="5496840"/>
          </a:xfrm>
          <a:prstGeom prst="rect">
            <a:avLst/>
          </a:prstGeom>
        </p:spPr>
        <p:txBody>
          <a:bodyPr lIns="0" tIns="0" rIns="0" bIns="0" anchor="ctr"/>
          <a:lstStyle/>
          <a:p>
            <a:endParaRPr lang="en-US" sz="1400" strike="noStrike" spc="-1">
              <a:solidFill>
                <a:srgbClr val="000000"/>
              </a:solidFill>
              <a:uFill>
                <a:solidFill>
                  <a:srgbClr val="FFFFFF"/>
                </a:solidFill>
              </a:uFill>
              <a:latin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3" name="PlaceHolder 1"/>
          <p:cNvSpPr>
            <a:spLocks noGrp="1"/>
          </p:cNvSpPr>
          <p:nvPr>
            <p:ph type="subTitle"/>
          </p:nvPr>
        </p:nvSpPr>
        <p:spPr>
          <a:xfrm>
            <a:off x="2194560" y="1313280"/>
            <a:ext cx="39501720" cy="25481520"/>
          </a:xfrm>
          <a:prstGeom prst="rect">
            <a:avLst/>
          </a:prstGeom>
        </p:spPr>
        <p:txBody>
          <a:bodyPr lIns="0" tIns="0" rIns="0" bIns="0" anchor="ctr"/>
          <a:lstStyle/>
          <a:p>
            <a:pPr algn="ctr"/>
            <a:endParaRPr lang="en-US" sz="3200" strike="noStrike" spc="-1">
              <a:solidFill>
                <a:srgbClr val="000000"/>
              </a:solidFill>
              <a:uFill>
                <a:solidFill>
                  <a:srgbClr val="FFFFFF"/>
                </a:solidFill>
              </a:uFill>
              <a:latin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4" name="PlaceHolder 1"/>
          <p:cNvSpPr>
            <a:spLocks noGrp="1"/>
          </p:cNvSpPr>
          <p:nvPr>
            <p:ph type="title"/>
          </p:nvPr>
        </p:nvSpPr>
        <p:spPr>
          <a:xfrm>
            <a:off x="2194560" y="1313280"/>
            <a:ext cx="39501720" cy="5496840"/>
          </a:xfrm>
          <a:prstGeom prst="rect">
            <a:avLst/>
          </a:prstGeom>
        </p:spPr>
        <p:txBody>
          <a:bodyPr lIns="0" tIns="0" rIns="0" bIns="0" anchor="ctr"/>
          <a:lstStyle/>
          <a:p>
            <a:endParaRPr lang="en-US" sz="1400" strike="noStrike" spc="-1">
              <a:solidFill>
                <a:srgbClr val="000000"/>
              </a:solidFill>
              <a:uFill>
                <a:solidFill>
                  <a:srgbClr val="FFFFFF"/>
                </a:solidFill>
              </a:uFill>
              <a:latin typeface="Arial"/>
            </a:endParaRPr>
          </a:p>
        </p:txBody>
      </p:sp>
      <p:sp>
        <p:nvSpPr>
          <p:cNvPr id="15" name="PlaceHolder 2"/>
          <p:cNvSpPr>
            <a:spLocks noGrp="1"/>
          </p:cNvSpPr>
          <p:nvPr>
            <p:ph type="body"/>
          </p:nvPr>
        </p:nvSpPr>
        <p:spPr>
          <a:xfrm>
            <a:off x="2194560" y="7702560"/>
            <a:ext cx="19276560" cy="9106920"/>
          </a:xfrm>
          <a:prstGeom prst="rect">
            <a:avLst/>
          </a:prstGeom>
        </p:spPr>
        <p:txBody>
          <a:bodyPr lIns="0" tIns="0" rIns="0" bIns="0"/>
          <a:lstStyle/>
          <a:p>
            <a:endParaRPr lang="en-US" sz="1400" strike="noStrike" spc="-1">
              <a:solidFill>
                <a:srgbClr val="000000"/>
              </a:solidFill>
              <a:uFill>
                <a:solidFill>
                  <a:srgbClr val="FFFFFF"/>
                </a:solidFill>
              </a:uFill>
              <a:latin typeface="Arial"/>
            </a:endParaRPr>
          </a:p>
        </p:txBody>
      </p:sp>
      <p:sp>
        <p:nvSpPr>
          <p:cNvPr id="16" name="PlaceHolder 3"/>
          <p:cNvSpPr>
            <a:spLocks noGrp="1"/>
          </p:cNvSpPr>
          <p:nvPr>
            <p:ph type="body"/>
          </p:nvPr>
        </p:nvSpPr>
        <p:spPr>
          <a:xfrm>
            <a:off x="2194560" y="17674920"/>
            <a:ext cx="19276560" cy="9106920"/>
          </a:xfrm>
          <a:prstGeom prst="rect">
            <a:avLst/>
          </a:prstGeom>
        </p:spPr>
        <p:txBody>
          <a:bodyPr lIns="0" tIns="0" rIns="0" bIns="0"/>
          <a:lstStyle/>
          <a:p>
            <a:endParaRPr lang="en-US" sz="1400" strike="noStrike" spc="-1">
              <a:solidFill>
                <a:srgbClr val="000000"/>
              </a:solidFill>
              <a:uFill>
                <a:solidFill>
                  <a:srgbClr val="FFFFFF"/>
                </a:solidFill>
              </a:uFill>
              <a:latin typeface="Arial"/>
            </a:endParaRPr>
          </a:p>
        </p:txBody>
      </p:sp>
      <p:sp>
        <p:nvSpPr>
          <p:cNvPr id="17" name="PlaceHolder 4"/>
          <p:cNvSpPr>
            <a:spLocks noGrp="1"/>
          </p:cNvSpPr>
          <p:nvPr>
            <p:ph type="body"/>
          </p:nvPr>
        </p:nvSpPr>
        <p:spPr>
          <a:xfrm>
            <a:off x="22435200" y="7702560"/>
            <a:ext cx="19276560" cy="19092240"/>
          </a:xfrm>
          <a:prstGeom prst="rect">
            <a:avLst/>
          </a:prstGeom>
        </p:spPr>
        <p:txBody>
          <a:bodyPr lIns="0" tIns="0" rIns="0" bIns="0"/>
          <a:lstStyle/>
          <a:p>
            <a:endParaRPr lang="en-US" sz="1400" strike="noStrike" spc="-1">
              <a:solidFill>
                <a:srgbClr val="000000"/>
              </a:solidFill>
              <a:uFill>
                <a:solidFill>
                  <a:srgbClr val="FFFFFF"/>
                </a:solidFill>
              </a:uFill>
              <a:latin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8" name="PlaceHolder 1"/>
          <p:cNvSpPr>
            <a:spLocks noGrp="1"/>
          </p:cNvSpPr>
          <p:nvPr>
            <p:ph type="title"/>
          </p:nvPr>
        </p:nvSpPr>
        <p:spPr>
          <a:xfrm>
            <a:off x="2194560" y="1313280"/>
            <a:ext cx="39501720" cy="5496840"/>
          </a:xfrm>
          <a:prstGeom prst="rect">
            <a:avLst/>
          </a:prstGeom>
        </p:spPr>
        <p:txBody>
          <a:bodyPr lIns="0" tIns="0" rIns="0" bIns="0" anchor="ctr"/>
          <a:lstStyle/>
          <a:p>
            <a:endParaRPr lang="en-US" sz="1400" strike="noStrike" spc="-1">
              <a:solidFill>
                <a:srgbClr val="000000"/>
              </a:solidFill>
              <a:uFill>
                <a:solidFill>
                  <a:srgbClr val="FFFFFF"/>
                </a:solidFill>
              </a:uFill>
              <a:latin typeface="Arial"/>
            </a:endParaRPr>
          </a:p>
        </p:txBody>
      </p:sp>
      <p:sp>
        <p:nvSpPr>
          <p:cNvPr id="19" name="PlaceHolder 2"/>
          <p:cNvSpPr>
            <a:spLocks noGrp="1"/>
          </p:cNvSpPr>
          <p:nvPr>
            <p:ph type="body"/>
          </p:nvPr>
        </p:nvSpPr>
        <p:spPr>
          <a:xfrm>
            <a:off x="2194560" y="7702560"/>
            <a:ext cx="19276560" cy="19092240"/>
          </a:xfrm>
          <a:prstGeom prst="rect">
            <a:avLst/>
          </a:prstGeom>
        </p:spPr>
        <p:txBody>
          <a:bodyPr lIns="0" tIns="0" rIns="0" bIns="0"/>
          <a:lstStyle/>
          <a:p>
            <a:endParaRPr lang="en-US" sz="1400" strike="noStrike" spc="-1">
              <a:solidFill>
                <a:srgbClr val="000000"/>
              </a:solidFill>
              <a:uFill>
                <a:solidFill>
                  <a:srgbClr val="FFFFFF"/>
                </a:solidFill>
              </a:uFill>
              <a:latin typeface="Arial"/>
            </a:endParaRPr>
          </a:p>
        </p:txBody>
      </p:sp>
      <p:sp>
        <p:nvSpPr>
          <p:cNvPr id="20" name="PlaceHolder 3"/>
          <p:cNvSpPr>
            <a:spLocks noGrp="1"/>
          </p:cNvSpPr>
          <p:nvPr>
            <p:ph type="body"/>
          </p:nvPr>
        </p:nvSpPr>
        <p:spPr>
          <a:xfrm>
            <a:off x="22435200" y="7702560"/>
            <a:ext cx="19276560" cy="9106920"/>
          </a:xfrm>
          <a:prstGeom prst="rect">
            <a:avLst/>
          </a:prstGeom>
        </p:spPr>
        <p:txBody>
          <a:bodyPr lIns="0" tIns="0" rIns="0" bIns="0"/>
          <a:lstStyle/>
          <a:p>
            <a:endParaRPr lang="en-US" sz="1400" strike="noStrike" spc="-1">
              <a:solidFill>
                <a:srgbClr val="000000"/>
              </a:solidFill>
              <a:uFill>
                <a:solidFill>
                  <a:srgbClr val="FFFFFF"/>
                </a:solidFill>
              </a:uFill>
              <a:latin typeface="Arial"/>
            </a:endParaRPr>
          </a:p>
        </p:txBody>
      </p:sp>
      <p:sp>
        <p:nvSpPr>
          <p:cNvPr id="21" name="PlaceHolder 4"/>
          <p:cNvSpPr>
            <a:spLocks noGrp="1"/>
          </p:cNvSpPr>
          <p:nvPr>
            <p:ph type="body"/>
          </p:nvPr>
        </p:nvSpPr>
        <p:spPr>
          <a:xfrm>
            <a:off x="22435200" y="17674920"/>
            <a:ext cx="19276560" cy="9106920"/>
          </a:xfrm>
          <a:prstGeom prst="rect">
            <a:avLst/>
          </a:prstGeom>
        </p:spPr>
        <p:txBody>
          <a:bodyPr lIns="0" tIns="0" rIns="0" bIns="0"/>
          <a:lstStyle/>
          <a:p>
            <a:endParaRPr lang="en-US" sz="1400" strike="noStrike" spc="-1">
              <a:solidFill>
                <a:srgbClr val="000000"/>
              </a:solidFill>
              <a:uFill>
                <a:solidFill>
                  <a:srgbClr val="FFFFFF"/>
                </a:solidFill>
              </a:uFill>
              <a:latin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2" name="PlaceHolder 1"/>
          <p:cNvSpPr>
            <a:spLocks noGrp="1"/>
          </p:cNvSpPr>
          <p:nvPr>
            <p:ph type="title"/>
          </p:nvPr>
        </p:nvSpPr>
        <p:spPr>
          <a:xfrm>
            <a:off x="2194560" y="1313280"/>
            <a:ext cx="39501720" cy="5496840"/>
          </a:xfrm>
          <a:prstGeom prst="rect">
            <a:avLst/>
          </a:prstGeom>
        </p:spPr>
        <p:txBody>
          <a:bodyPr lIns="0" tIns="0" rIns="0" bIns="0" anchor="ctr"/>
          <a:lstStyle/>
          <a:p>
            <a:endParaRPr lang="en-US" sz="1400" strike="noStrike" spc="-1">
              <a:solidFill>
                <a:srgbClr val="000000"/>
              </a:solidFill>
              <a:uFill>
                <a:solidFill>
                  <a:srgbClr val="FFFFFF"/>
                </a:solidFill>
              </a:uFill>
              <a:latin typeface="Arial"/>
            </a:endParaRPr>
          </a:p>
        </p:txBody>
      </p:sp>
      <p:sp>
        <p:nvSpPr>
          <p:cNvPr id="23" name="PlaceHolder 2"/>
          <p:cNvSpPr>
            <a:spLocks noGrp="1"/>
          </p:cNvSpPr>
          <p:nvPr>
            <p:ph type="body"/>
          </p:nvPr>
        </p:nvSpPr>
        <p:spPr>
          <a:xfrm>
            <a:off x="2194560" y="7702560"/>
            <a:ext cx="19276560" cy="9106920"/>
          </a:xfrm>
          <a:prstGeom prst="rect">
            <a:avLst/>
          </a:prstGeom>
        </p:spPr>
        <p:txBody>
          <a:bodyPr lIns="0" tIns="0" rIns="0" bIns="0"/>
          <a:lstStyle/>
          <a:p>
            <a:endParaRPr lang="en-US" sz="1400" strike="noStrike" spc="-1">
              <a:solidFill>
                <a:srgbClr val="000000"/>
              </a:solidFill>
              <a:uFill>
                <a:solidFill>
                  <a:srgbClr val="FFFFFF"/>
                </a:solidFill>
              </a:uFill>
              <a:latin typeface="Arial"/>
            </a:endParaRPr>
          </a:p>
        </p:txBody>
      </p:sp>
      <p:sp>
        <p:nvSpPr>
          <p:cNvPr id="24" name="PlaceHolder 3"/>
          <p:cNvSpPr>
            <a:spLocks noGrp="1"/>
          </p:cNvSpPr>
          <p:nvPr>
            <p:ph type="body"/>
          </p:nvPr>
        </p:nvSpPr>
        <p:spPr>
          <a:xfrm>
            <a:off x="22435200" y="7702560"/>
            <a:ext cx="19276560" cy="9106920"/>
          </a:xfrm>
          <a:prstGeom prst="rect">
            <a:avLst/>
          </a:prstGeom>
        </p:spPr>
        <p:txBody>
          <a:bodyPr lIns="0" tIns="0" rIns="0" bIns="0"/>
          <a:lstStyle/>
          <a:p>
            <a:endParaRPr lang="en-US" sz="1400" strike="noStrike" spc="-1">
              <a:solidFill>
                <a:srgbClr val="000000"/>
              </a:solidFill>
              <a:uFill>
                <a:solidFill>
                  <a:srgbClr val="FFFFFF"/>
                </a:solidFill>
              </a:uFill>
              <a:latin typeface="Arial"/>
            </a:endParaRPr>
          </a:p>
        </p:txBody>
      </p:sp>
      <p:sp>
        <p:nvSpPr>
          <p:cNvPr id="25" name="PlaceHolder 4"/>
          <p:cNvSpPr>
            <a:spLocks noGrp="1"/>
          </p:cNvSpPr>
          <p:nvPr>
            <p:ph type="body"/>
          </p:nvPr>
        </p:nvSpPr>
        <p:spPr>
          <a:xfrm>
            <a:off x="2194560" y="17674920"/>
            <a:ext cx="39501720" cy="9106920"/>
          </a:xfrm>
          <a:prstGeom prst="rect">
            <a:avLst/>
          </a:prstGeom>
        </p:spPr>
        <p:txBody>
          <a:bodyPr lIns="0" tIns="0" rIns="0" bIns="0"/>
          <a:lstStyle/>
          <a:p>
            <a:endParaRPr lang="en-US" sz="1400" strike="noStrike" spc="-1">
              <a:solidFill>
                <a:srgbClr val="000000"/>
              </a:solidFill>
              <a:uFill>
                <a:solidFill>
                  <a:srgbClr val="FFFFFF"/>
                </a:solidFill>
              </a:uFill>
              <a:latin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PlaceHolder 1"/>
          <p:cNvSpPr>
            <a:spLocks noGrp="1"/>
          </p:cNvSpPr>
          <p:nvPr>
            <p:ph type="dt"/>
          </p:nvPr>
        </p:nvSpPr>
        <p:spPr>
          <a:xfrm>
            <a:off x="3290760" y="29992680"/>
            <a:ext cx="9143640" cy="2193480"/>
          </a:xfrm>
          <a:prstGeom prst="rect">
            <a:avLst/>
          </a:prstGeom>
        </p:spPr>
        <p:txBody>
          <a:bodyPr tIns="91440" bIns="91440"/>
          <a:lstStyle/>
          <a:p>
            <a:endParaRPr lang="en-US" sz="2400" strike="noStrike" spc="-1">
              <a:solidFill>
                <a:srgbClr val="000000"/>
              </a:solidFill>
              <a:uFill>
                <a:solidFill>
                  <a:srgbClr val="FFFFFF"/>
                </a:solidFill>
              </a:uFill>
              <a:latin typeface="Times New Roman"/>
            </a:endParaRPr>
          </a:p>
        </p:txBody>
      </p:sp>
      <p:sp>
        <p:nvSpPr>
          <p:cNvPr id="6" name="PlaceHolder 2"/>
          <p:cNvSpPr>
            <a:spLocks noGrp="1"/>
          </p:cNvSpPr>
          <p:nvPr>
            <p:ph type="ftr"/>
          </p:nvPr>
        </p:nvSpPr>
        <p:spPr>
          <a:xfrm>
            <a:off x="14997240" y="29992680"/>
            <a:ext cx="13896720" cy="2193480"/>
          </a:xfrm>
          <a:prstGeom prst="rect">
            <a:avLst/>
          </a:prstGeom>
        </p:spPr>
        <p:txBody>
          <a:bodyPr tIns="91440" bIns="91440"/>
          <a:lstStyle/>
          <a:p>
            <a:endParaRPr lang="en-US" sz="2400" strike="noStrike" spc="-1">
              <a:solidFill>
                <a:srgbClr val="000000"/>
              </a:solidFill>
              <a:uFill>
                <a:solidFill>
                  <a:srgbClr val="FFFFFF"/>
                </a:solidFill>
              </a:uFill>
              <a:latin typeface="Times New Roman"/>
            </a:endParaRPr>
          </a:p>
        </p:txBody>
      </p:sp>
      <p:sp>
        <p:nvSpPr>
          <p:cNvPr id="2" name="PlaceHolder 3"/>
          <p:cNvSpPr>
            <a:spLocks noGrp="1"/>
          </p:cNvSpPr>
          <p:nvPr>
            <p:ph type="sldNum"/>
          </p:nvPr>
        </p:nvSpPr>
        <p:spPr>
          <a:xfrm>
            <a:off x="31456440" y="29992680"/>
            <a:ext cx="9143640" cy="2193480"/>
          </a:xfrm>
          <a:prstGeom prst="rect">
            <a:avLst/>
          </a:prstGeom>
        </p:spPr>
        <p:txBody>
          <a:bodyPr lIns="407520" tIns="203760" rIns="407520" bIns="203760"/>
          <a:lstStyle/>
          <a:p>
            <a:pPr algn="r">
              <a:lnSpc>
                <a:spcPct val="100000"/>
              </a:lnSpc>
            </a:pPr>
            <a:fld id="{D6709501-DC04-4416-ACEE-D4E63E109862}" type="slidenum">
              <a:rPr lang="en-US" sz="6300" strike="noStrike" spc="-1">
                <a:solidFill>
                  <a:srgbClr val="000000"/>
                </a:solidFill>
                <a:uFill>
                  <a:solidFill>
                    <a:srgbClr val="FFFFFF"/>
                  </a:solidFill>
                </a:uFill>
                <a:latin typeface="Times New Roman"/>
                <a:ea typeface="Times New Roman"/>
              </a:rPr>
              <a:t>‹#›</a:t>
            </a:fld>
            <a:endParaRPr lang="en-US" sz="1400" strike="noStrike" spc="-1">
              <a:solidFill>
                <a:srgbClr val="000000"/>
              </a:solidFill>
              <a:uFill>
                <a:solidFill>
                  <a:srgbClr val="FFFFFF"/>
                </a:solidFill>
              </a:uFill>
              <a:latin typeface="Times New Roman"/>
            </a:endParaRPr>
          </a:p>
        </p:txBody>
      </p:sp>
      <p:sp>
        <p:nvSpPr>
          <p:cNvPr id="3" name="PlaceHolder 4"/>
          <p:cNvSpPr>
            <a:spLocks noGrp="1"/>
          </p:cNvSpPr>
          <p:nvPr>
            <p:ph type="title"/>
          </p:nvPr>
        </p:nvSpPr>
        <p:spPr>
          <a:xfrm>
            <a:off x="2194560" y="1313280"/>
            <a:ext cx="39501720" cy="5496840"/>
          </a:xfrm>
          <a:prstGeom prst="rect">
            <a:avLst/>
          </a:prstGeom>
        </p:spPr>
        <p:txBody>
          <a:bodyPr lIns="0" tIns="0" rIns="0" bIns="0" anchor="ctr"/>
          <a:lstStyle/>
          <a:p>
            <a:r>
              <a:rPr lang="en-US" sz="1400" strike="noStrike" spc="-1">
                <a:solidFill>
                  <a:srgbClr val="000000"/>
                </a:solidFill>
                <a:uFill>
                  <a:solidFill>
                    <a:srgbClr val="FFFFFF"/>
                  </a:solidFill>
                </a:uFill>
                <a:latin typeface="Arial"/>
              </a:rPr>
              <a:t>Click to edit the title text format</a:t>
            </a:r>
          </a:p>
        </p:txBody>
      </p:sp>
      <p:sp>
        <p:nvSpPr>
          <p:cNvPr id="4" name="PlaceHolder 5"/>
          <p:cNvSpPr>
            <a:spLocks noGrp="1"/>
          </p:cNvSpPr>
          <p:nvPr>
            <p:ph type="body"/>
          </p:nvPr>
        </p:nvSpPr>
        <p:spPr>
          <a:xfrm>
            <a:off x="2194560" y="7702560"/>
            <a:ext cx="39501720" cy="19092240"/>
          </a:xfrm>
          <a:prstGeom prst="rect">
            <a:avLst/>
          </a:prstGeom>
        </p:spPr>
        <p:txBody>
          <a:bodyPr lIns="0" tIns="0" rIns="0" bIns="0"/>
          <a:lstStyle/>
          <a:p>
            <a:pPr marL="432000" indent="-324000">
              <a:buClr>
                <a:srgbClr val="000000"/>
              </a:buClr>
              <a:buSzPct val="45000"/>
              <a:buFont typeface="Wingdings" charset="2"/>
              <a:buChar char=""/>
            </a:pPr>
            <a:r>
              <a:rPr lang="en-US" sz="1400" strike="noStrike" spc="-1">
                <a:solidFill>
                  <a:srgbClr val="000000"/>
                </a:solidFill>
                <a:uFill>
                  <a:solidFill>
                    <a:srgbClr val="FFFFFF"/>
                  </a:solidFill>
                </a:uFill>
                <a:latin typeface="Arial"/>
              </a:rPr>
              <a:t>Click to edit the outline text format</a:t>
            </a:r>
          </a:p>
          <a:p>
            <a:pPr marL="864000" lvl="1" indent="-324000">
              <a:buClr>
                <a:srgbClr val="000000"/>
              </a:buClr>
              <a:buSzPct val="75000"/>
              <a:buFont typeface="Symbol" charset="2"/>
              <a:buChar char=""/>
            </a:pPr>
            <a:r>
              <a:rPr lang="en-US" sz="1400" strike="noStrike" spc="-1">
                <a:solidFill>
                  <a:srgbClr val="000000"/>
                </a:solidFill>
                <a:uFill>
                  <a:solidFill>
                    <a:srgbClr val="FFFFFF"/>
                  </a:solidFill>
                </a:uFill>
                <a:latin typeface="Arial"/>
              </a:rPr>
              <a:t>Second Outline Level</a:t>
            </a:r>
          </a:p>
          <a:p>
            <a:pPr marL="1296000" lvl="2" indent="-288000">
              <a:buClr>
                <a:srgbClr val="000000"/>
              </a:buClr>
              <a:buSzPct val="45000"/>
              <a:buFont typeface="Wingdings" charset="2"/>
              <a:buChar char=""/>
            </a:pPr>
            <a:r>
              <a:rPr lang="en-US" sz="1400" strike="noStrike" spc="-1">
                <a:solidFill>
                  <a:srgbClr val="000000"/>
                </a:solidFill>
                <a:uFill>
                  <a:solidFill>
                    <a:srgbClr val="FFFFFF"/>
                  </a:solidFill>
                </a:uFill>
                <a:latin typeface="Arial"/>
              </a:rPr>
              <a:t>Third Outline Level</a:t>
            </a:r>
          </a:p>
          <a:p>
            <a:pPr marL="1728000" lvl="3" indent="-216000">
              <a:buClr>
                <a:srgbClr val="000000"/>
              </a:buClr>
              <a:buSzPct val="75000"/>
              <a:buFont typeface="Symbol" charset="2"/>
              <a:buChar char=""/>
            </a:pPr>
            <a:r>
              <a:rPr lang="en-US" sz="1400" strike="noStrike" spc="-1">
                <a:solidFill>
                  <a:srgbClr val="000000"/>
                </a:solidFill>
                <a:uFill>
                  <a:solidFill>
                    <a:srgbClr val="FFFFFF"/>
                  </a:solidFill>
                </a:uFill>
                <a:latin typeface="Arial"/>
              </a:rPr>
              <a:t>Fourth Outline Level</a:t>
            </a:r>
          </a:p>
          <a:p>
            <a:pPr marL="2160000" lvl="4" indent="-216000">
              <a:buClr>
                <a:srgbClr val="000000"/>
              </a:buClr>
              <a:buSzPct val="45000"/>
              <a:buFont typeface="Wingdings" charset="2"/>
              <a:buChar char=""/>
            </a:pPr>
            <a:r>
              <a:rPr lang="en-US" sz="2000" strike="noStrike" spc="-1">
                <a:solidFill>
                  <a:srgbClr val="000000"/>
                </a:solidFill>
                <a:uFill>
                  <a:solidFill>
                    <a:srgbClr val="FFFFFF"/>
                  </a:solidFill>
                </a:uFill>
                <a:latin typeface="Arial"/>
              </a:rPr>
              <a:t>Fifth Outline Level</a:t>
            </a:r>
          </a:p>
          <a:p>
            <a:pPr marL="2592000" lvl="5" indent="-216000">
              <a:buClr>
                <a:srgbClr val="000000"/>
              </a:buClr>
              <a:buSzPct val="45000"/>
              <a:buFont typeface="Wingdings" charset="2"/>
              <a:buChar char=""/>
            </a:pPr>
            <a:r>
              <a:rPr lang="en-US" sz="2000" strike="noStrike" spc="-1">
                <a:solidFill>
                  <a:srgbClr val="000000"/>
                </a:solidFill>
                <a:uFill>
                  <a:solidFill>
                    <a:srgbClr val="FFFFFF"/>
                  </a:solidFill>
                </a:uFill>
                <a:latin typeface="Arial"/>
              </a:rPr>
              <a:t>Sixth Outline Level</a:t>
            </a:r>
          </a:p>
          <a:p>
            <a:pPr marL="3024000" lvl="6" indent="-216000">
              <a:buClr>
                <a:srgbClr val="000000"/>
              </a:buClr>
              <a:buSzPct val="45000"/>
              <a:buFont typeface="Wingdings" charset="2"/>
              <a:buChar char=""/>
            </a:pPr>
            <a:r>
              <a:rPr lang="en-US" sz="2000" strike="noStrike" spc="-1">
                <a:solidFill>
                  <a:srgbClr val="000000"/>
                </a:solidFill>
                <a:uFill>
                  <a:solidFill>
                    <a:srgbClr val="FFFFFF"/>
                  </a:solidFill>
                </a:uFill>
                <a:latin typeface="Arial"/>
              </a:rPr>
              <a:t>Seventh Outline Level</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7.png"/><Relationship Id="rId3" Type="http://schemas.openxmlformats.org/officeDocument/2006/relationships/image" Target="../media/image2.jpg"/><Relationship Id="rId21" Type="http://schemas.openxmlformats.org/officeDocument/2006/relationships/image" Target="../media/image20.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png"/><Relationship Id="rId2" Type="http://schemas.openxmlformats.org/officeDocument/2006/relationships/notesSlide" Target="../notesSlides/notesSlide1.xml"/><Relationship Id="rId16" Type="http://schemas.openxmlformats.org/officeDocument/2006/relationships/image" Target="../media/image15.png"/><Relationship Id="rId20"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5.jp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4.png"/><Relationship Id="rId10" Type="http://schemas.openxmlformats.org/officeDocument/2006/relationships/image" Target="../media/image9.png"/><Relationship Id="rId19" Type="http://schemas.openxmlformats.org/officeDocument/2006/relationships/image" Target="../media/image18.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 Id="rId22"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921" y="0"/>
            <a:ext cx="43975121" cy="32918400"/>
          </a:xfrm>
          <a:prstGeom prst="rect">
            <a:avLst/>
          </a:prstGeom>
        </p:spPr>
      </p:pic>
      <p:sp>
        <p:nvSpPr>
          <p:cNvPr id="48" name="CustomShape 5"/>
          <p:cNvSpPr/>
          <p:nvPr/>
        </p:nvSpPr>
        <p:spPr>
          <a:xfrm>
            <a:off x="13123692" y="8315486"/>
            <a:ext cx="17687858" cy="2117160"/>
          </a:xfrm>
          <a:prstGeom prst="rect">
            <a:avLst/>
          </a:prstGeom>
          <a:solidFill>
            <a:srgbClr val="FFFFFF"/>
          </a:solidFill>
          <a:ln w="38160">
            <a:solidFill>
              <a:srgbClr val="000000"/>
            </a:solidFill>
            <a:round/>
          </a:ln>
        </p:spPr>
        <p:style>
          <a:lnRef idx="0">
            <a:scrgbClr r="0" g="0" b="0"/>
          </a:lnRef>
          <a:fillRef idx="0">
            <a:scrgbClr r="0" g="0" b="0"/>
          </a:fillRef>
          <a:effectRef idx="0">
            <a:scrgbClr r="0" g="0" b="0"/>
          </a:effectRef>
          <a:fontRef idx="minor"/>
        </p:style>
        <p:txBody>
          <a:bodyPr lIns="940680" tIns="274320" rIns="940680" bIns="365760"/>
          <a:lstStyle/>
          <a:p>
            <a:pPr algn="ctr">
              <a:lnSpc>
                <a:spcPct val="100000"/>
              </a:lnSpc>
            </a:pPr>
            <a:r>
              <a:rPr lang="en-US" sz="9600" spc="-1" dirty="0" smtClean="0">
                <a:solidFill>
                  <a:srgbClr val="000000"/>
                </a:solidFill>
                <a:uFill>
                  <a:solidFill>
                    <a:srgbClr val="FFFFFF"/>
                  </a:solidFill>
                </a:uFill>
                <a:latin typeface="Calibri"/>
              </a:rPr>
              <a:t>Responsive Designs</a:t>
            </a:r>
          </a:p>
        </p:txBody>
      </p:sp>
      <p:sp>
        <p:nvSpPr>
          <p:cNvPr id="50" name="CustomShape 7"/>
          <p:cNvSpPr/>
          <p:nvPr/>
        </p:nvSpPr>
        <p:spPr>
          <a:xfrm>
            <a:off x="36459" y="5962701"/>
            <a:ext cx="43975120" cy="1366410"/>
          </a:xfrm>
          <a:prstGeom prst="rect">
            <a:avLst/>
          </a:prstGeom>
          <a:solidFill>
            <a:schemeClr val="bg1"/>
          </a:solidFill>
          <a:ln w="101600">
            <a:gradFill flip="none" rotWithShape="1">
              <a:gsLst>
                <a:gs pos="0">
                  <a:schemeClr val="tx1"/>
                </a:gs>
                <a:gs pos="52000">
                  <a:schemeClr val="accent1">
                    <a:lumMod val="0"/>
                    <a:lumOff val="100000"/>
                  </a:schemeClr>
                </a:gs>
                <a:gs pos="100000">
                  <a:schemeClr val="bg1">
                    <a:lumMod val="50000"/>
                  </a:schemeClr>
                </a:gs>
              </a:gsLst>
              <a:path path="shape">
                <a:fillToRect l="50000" t="50000" r="50000" b="50000"/>
              </a:path>
              <a:tileRect/>
            </a:gradFill>
          </a:ln>
        </p:spPr>
        <p:style>
          <a:lnRef idx="0">
            <a:scrgbClr r="0" g="0" b="0"/>
          </a:lnRef>
          <a:fillRef idx="0">
            <a:scrgbClr r="0" g="0" b="0"/>
          </a:fillRef>
          <a:effectRef idx="0">
            <a:scrgbClr r="0" g="0" b="0"/>
          </a:effectRef>
          <a:fontRef idx="minor"/>
        </p:style>
        <p:txBody>
          <a:bodyPr lIns="282240" tIns="282240" rIns="282240" bIns="282240" anchor="ctr"/>
          <a:lstStyle/>
          <a:p>
            <a:pPr algn="ctr">
              <a:lnSpc>
                <a:spcPct val="100000"/>
              </a:lnSpc>
            </a:pPr>
            <a:r>
              <a:rPr lang="en-US" sz="9600" b="1" spc="-1" dirty="0" smtClean="0">
                <a:solidFill>
                  <a:srgbClr val="000000"/>
                </a:solidFill>
                <a:uFill>
                  <a:solidFill>
                    <a:srgbClr val="FFFFFF"/>
                  </a:solidFill>
                </a:uFill>
                <a:latin typeface="Calibri"/>
              </a:rPr>
              <a:t>Rebekah Chang, </a:t>
            </a:r>
            <a:r>
              <a:rPr lang="en-US" sz="9600" b="1" spc="-1" dirty="0" err="1" smtClean="0">
                <a:solidFill>
                  <a:srgbClr val="000000"/>
                </a:solidFill>
                <a:uFill>
                  <a:solidFill>
                    <a:srgbClr val="FFFFFF"/>
                  </a:solidFill>
                </a:uFill>
                <a:latin typeface="Calibri"/>
              </a:rPr>
              <a:t>Thiem</a:t>
            </a:r>
            <a:r>
              <a:rPr lang="en-US" sz="9600" b="1" spc="-1" dirty="0" smtClean="0">
                <a:solidFill>
                  <a:srgbClr val="000000"/>
                </a:solidFill>
                <a:uFill>
                  <a:solidFill>
                    <a:srgbClr val="FFFFFF"/>
                  </a:solidFill>
                </a:uFill>
                <a:latin typeface="Calibri"/>
              </a:rPr>
              <a:t> Huynh, </a:t>
            </a:r>
            <a:r>
              <a:rPr lang="en-US" sz="9600" b="1" spc="-1" dirty="0" err="1" smtClean="0">
                <a:solidFill>
                  <a:srgbClr val="000000"/>
                </a:solidFill>
                <a:uFill>
                  <a:solidFill>
                    <a:srgbClr val="FFFFFF"/>
                  </a:solidFill>
                </a:uFill>
                <a:latin typeface="Calibri"/>
              </a:rPr>
              <a:t>Itsoya</a:t>
            </a:r>
            <a:r>
              <a:rPr lang="en-US" sz="9600" b="1" spc="-1" dirty="0" smtClean="0">
                <a:solidFill>
                  <a:srgbClr val="000000"/>
                </a:solidFill>
                <a:uFill>
                  <a:solidFill>
                    <a:srgbClr val="FFFFFF"/>
                  </a:solidFill>
                </a:uFill>
                <a:latin typeface="Calibri"/>
              </a:rPr>
              <a:t> </a:t>
            </a:r>
            <a:r>
              <a:rPr lang="en-US" sz="9600" b="1" spc="-1" dirty="0" err="1" smtClean="0">
                <a:solidFill>
                  <a:srgbClr val="000000"/>
                </a:solidFill>
                <a:uFill>
                  <a:solidFill>
                    <a:srgbClr val="FFFFFF"/>
                  </a:solidFill>
                </a:uFill>
                <a:latin typeface="Calibri"/>
              </a:rPr>
              <a:t>Abebe</a:t>
            </a:r>
            <a:r>
              <a:rPr lang="en-US" sz="9600" b="1" spc="-1" dirty="0" smtClean="0">
                <a:solidFill>
                  <a:srgbClr val="000000"/>
                </a:solidFill>
                <a:uFill>
                  <a:solidFill>
                    <a:srgbClr val="FFFFFF"/>
                  </a:solidFill>
                </a:uFill>
                <a:latin typeface="Calibri"/>
              </a:rPr>
              <a:t>, Minh Pham</a:t>
            </a:r>
            <a:endParaRPr lang="en-US" sz="1800" strike="noStrike" spc="-1" dirty="0">
              <a:solidFill>
                <a:srgbClr val="000000"/>
              </a:solidFill>
              <a:uFill>
                <a:solidFill>
                  <a:srgbClr val="FFFFFF"/>
                </a:solidFill>
              </a:uFill>
              <a:latin typeface="Arial"/>
            </a:endParaRPr>
          </a:p>
        </p:txBody>
      </p:sp>
      <p:sp>
        <p:nvSpPr>
          <p:cNvPr id="52" name="CustomShape 9"/>
          <p:cNvSpPr/>
          <p:nvPr/>
        </p:nvSpPr>
        <p:spPr>
          <a:xfrm>
            <a:off x="36458" y="3242541"/>
            <a:ext cx="43975121" cy="2430719"/>
          </a:xfrm>
          <a:prstGeom prst="rect">
            <a:avLst/>
          </a:prstGeom>
          <a:solidFill>
            <a:schemeClr val="bg1"/>
          </a:solidFill>
          <a:ln w="101600">
            <a:gradFill flip="none" rotWithShape="1">
              <a:gsLst>
                <a:gs pos="0">
                  <a:schemeClr val="tx1"/>
                </a:gs>
                <a:gs pos="83000">
                  <a:schemeClr val="bg1"/>
                </a:gs>
                <a:gs pos="100000">
                  <a:schemeClr val="bg1">
                    <a:lumMod val="50000"/>
                  </a:schemeClr>
                </a:gs>
              </a:gsLst>
              <a:path path="shape">
                <a:fillToRect l="50000" t="50000" r="50000" b="50000"/>
              </a:path>
              <a:tileRect/>
            </a:gradFill>
          </a:ln>
        </p:spPr>
        <p:style>
          <a:lnRef idx="0">
            <a:scrgbClr r="0" g="0" b="0"/>
          </a:lnRef>
          <a:fillRef idx="0">
            <a:scrgbClr r="0" g="0" b="0"/>
          </a:fillRef>
          <a:effectRef idx="0">
            <a:scrgbClr r="0" g="0" b="0"/>
          </a:effectRef>
          <a:fontRef idx="minor"/>
        </p:style>
        <p:txBody>
          <a:bodyPr anchor="ctr"/>
          <a:lstStyle/>
          <a:p>
            <a:pPr algn="ctr">
              <a:lnSpc>
                <a:spcPct val="100000"/>
              </a:lnSpc>
            </a:pPr>
            <a:r>
              <a:rPr lang="en-US" sz="13300" b="1" strike="noStrike" spc="-1" dirty="0" smtClean="0">
                <a:solidFill>
                  <a:srgbClr val="000000"/>
                </a:solidFill>
                <a:uFill>
                  <a:solidFill>
                    <a:srgbClr val="FFFFFF"/>
                  </a:solidFill>
                </a:uFill>
                <a:latin typeface="Calibri"/>
                <a:ea typeface="Calibri"/>
              </a:rPr>
              <a:t>Bethany Negash Foundation Web Development Project</a:t>
            </a:r>
            <a:endParaRPr lang="en-US" sz="1600" strike="noStrike" spc="-1" dirty="0">
              <a:solidFill>
                <a:srgbClr val="000000"/>
              </a:solidFill>
              <a:uFill>
                <a:solidFill>
                  <a:srgbClr val="FFFFFF"/>
                </a:solidFill>
              </a:uFill>
              <a:latin typeface="Arial"/>
            </a:endParaRPr>
          </a:p>
        </p:txBody>
      </p:sp>
      <p:pic>
        <p:nvPicPr>
          <p:cNvPr id="61" name="Shape 41"/>
          <p:cNvPicPr/>
          <p:nvPr/>
        </p:nvPicPr>
        <p:blipFill>
          <a:blip r:embed="rId4"/>
          <a:stretch/>
        </p:blipFill>
        <p:spPr>
          <a:xfrm>
            <a:off x="16644061" y="701313"/>
            <a:ext cx="10675995" cy="2413951"/>
          </a:xfrm>
          <a:prstGeom prst="rect">
            <a:avLst/>
          </a:prstGeom>
          <a:solidFill>
            <a:schemeClr val="bg1"/>
          </a:solidFill>
          <a:ln w="101600">
            <a:gradFill flip="none" rotWithShape="1">
              <a:gsLst>
                <a:gs pos="95000">
                  <a:schemeClr val="bg1">
                    <a:lumMod val="50000"/>
                  </a:schemeClr>
                </a:gs>
                <a:gs pos="3000">
                  <a:schemeClr val="tx1"/>
                </a:gs>
                <a:gs pos="100000">
                  <a:schemeClr val="bg1"/>
                </a:gs>
              </a:gsLst>
              <a:path path="shape">
                <a:fillToRect l="50000" t="50000" r="50000" b="50000"/>
              </a:path>
              <a:tileRect/>
            </a:gradFill>
            <a:round/>
          </a:ln>
        </p:spPr>
      </p:pic>
      <p:grpSp>
        <p:nvGrpSpPr>
          <p:cNvPr id="20" name="Group 19"/>
          <p:cNvGrpSpPr/>
          <p:nvPr/>
        </p:nvGrpSpPr>
        <p:grpSpPr>
          <a:xfrm>
            <a:off x="1634211" y="19119621"/>
            <a:ext cx="10430178" cy="4056081"/>
            <a:chOff x="1594183" y="20816594"/>
            <a:chExt cx="10430178" cy="4056081"/>
          </a:xfrm>
        </p:grpSpPr>
        <p:sp>
          <p:nvSpPr>
            <p:cNvPr id="3" name="TextBox 2"/>
            <p:cNvSpPr txBox="1"/>
            <p:nvPr/>
          </p:nvSpPr>
          <p:spPr>
            <a:xfrm>
              <a:off x="1594183" y="20816594"/>
              <a:ext cx="10430178" cy="1107996"/>
            </a:xfrm>
            <a:prstGeom prst="rect">
              <a:avLst/>
            </a:prstGeom>
            <a:solidFill>
              <a:schemeClr val="bg1"/>
            </a:solidFill>
            <a:ln w="38100">
              <a:solidFill>
                <a:schemeClr val="tx1"/>
              </a:solidFill>
            </a:ln>
          </p:spPr>
          <p:txBody>
            <a:bodyPr wrap="square" rtlCol="0">
              <a:spAutoFit/>
            </a:bodyPr>
            <a:lstStyle/>
            <a:p>
              <a:pPr algn="ctr"/>
              <a:r>
                <a:rPr lang="en-US" sz="6400" dirty="0" smtClean="0">
                  <a:latin typeface="Calibri" panose="020F0502020204030204" pitchFamily="34" charset="0"/>
                </a:rPr>
                <a:t>Web Pages</a:t>
              </a:r>
              <a:endParaRPr lang="en-US" sz="6400" dirty="0">
                <a:latin typeface="Calibri" panose="020F0502020204030204" pitchFamily="34" charset="0"/>
              </a:endParaRPr>
            </a:p>
          </p:txBody>
        </p:sp>
        <p:sp>
          <p:nvSpPr>
            <p:cNvPr id="33" name="CustomShape 3"/>
            <p:cNvSpPr/>
            <p:nvPr/>
          </p:nvSpPr>
          <p:spPr>
            <a:xfrm>
              <a:off x="1594183" y="21924590"/>
              <a:ext cx="10430178" cy="2948085"/>
            </a:xfrm>
            <a:prstGeom prst="rect">
              <a:avLst/>
            </a:prstGeom>
            <a:solidFill>
              <a:schemeClr val="lt1"/>
            </a:solidFill>
            <a:ln w="38160">
              <a:solidFill>
                <a:srgbClr val="000000"/>
              </a:solidFill>
              <a:round/>
            </a:ln>
          </p:spPr>
          <p:style>
            <a:lnRef idx="0">
              <a:scrgbClr r="0" g="0" b="0"/>
            </a:lnRef>
            <a:fillRef idx="0">
              <a:scrgbClr r="0" g="0" b="0"/>
            </a:fillRef>
            <a:effectRef idx="0">
              <a:scrgbClr r="0" g="0" b="0"/>
            </a:effectRef>
            <a:fontRef idx="minor"/>
          </p:style>
          <p:txBody>
            <a:bodyPr lIns="940680" tIns="470160" rIns="940680" bIns="940680" numCol="2"/>
            <a:lstStyle/>
            <a:p>
              <a:pPr>
                <a:lnSpc>
                  <a:spcPct val="100000"/>
                </a:lnSpc>
                <a:buClr>
                  <a:srgbClr val="000000"/>
                </a:buClr>
              </a:pPr>
              <a:r>
                <a:rPr lang="en-US" sz="2800" spc="-1" dirty="0" smtClean="0">
                  <a:solidFill>
                    <a:srgbClr val="000000"/>
                  </a:solidFill>
                  <a:uFill>
                    <a:solidFill>
                      <a:srgbClr val="FFFFFF"/>
                    </a:solidFill>
                  </a:uFill>
                  <a:latin typeface="Calibri" panose="020F0502020204030204" pitchFamily="34" charset="0"/>
                </a:rPr>
                <a:t>Public pages</a:t>
              </a:r>
            </a:p>
            <a:p>
              <a:pPr marL="457200" indent="-457200">
                <a:lnSpc>
                  <a:spcPct val="100000"/>
                </a:lnSpc>
                <a:buClr>
                  <a:srgbClr val="000000"/>
                </a:buClr>
                <a:buFont typeface="+mj-lt"/>
                <a:buAutoNum type="arabicPeriod"/>
              </a:pPr>
              <a:r>
                <a:rPr lang="en-US" sz="2800" spc="-1" dirty="0" smtClean="0">
                  <a:solidFill>
                    <a:srgbClr val="000000"/>
                  </a:solidFill>
                  <a:uFill>
                    <a:solidFill>
                      <a:srgbClr val="FFFFFF"/>
                    </a:solidFill>
                  </a:uFill>
                  <a:latin typeface="Calibri" panose="020F0502020204030204" pitchFamily="34" charset="0"/>
                </a:rPr>
                <a:t>Home</a:t>
              </a:r>
            </a:p>
            <a:p>
              <a:pPr marL="457200" indent="-457200">
                <a:lnSpc>
                  <a:spcPct val="100000"/>
                </a:lnSpc>
                <a:buClr>
                  <a:srgbClr val="000000"/>
                </a:buClr>
                <a:buFont typeface="+mj-lt"/>
                <a:buAutoNum type="arabicPeriod"/>
              </a:pPr>
              <a:r>
                <a:rPr lang="en-US" sz="2800" spc="-1" dirty="0" smtClean="0">
                  <a:solidFill>
                    <a:srgbClr val="000000"/>
                  </a:solidFill>
                  <a:uFill>
                    <a:solidFill>
                      <a:srgbClr val="FFFFFF"/>
                    </a:solidFill>
                  </a:uFill>
                  <a:latin typeface="Calibri" panose="020F0502020204030204" pitchFamily="34" charset="0"/>
                </a:rPr>
                <a:t>About Us</a:t>
              </a:r>
            </a:p>
            <a:p>
              <a:pPr marL="457200" indent="-457200">
                <a:lnSpc>
                  <a:spcPct val="100000"/>
                </a:lnSpc>
                <a:buClr>
                  <a:srgbClr val="000000"/>
                </a:buClr>
                <a:buFont typeface="+mj-lt"/>
                <a:buAutoNum type="arabicPeriod"/>
              </a:pPr>
              <a:r>
                <a:rPr lang="en-US" sz="2800" spc="-1" dirty="0" smtClean="0">
                  <a:solidFill>
                    <a:srgbClr val="000000"/>
                  </a:solidFill>
                  <a:uFill>
                    <a:solidFill>
                      <a:srgbClr val="FFFFFF"/>
                    </a:solidFill>
                  </a:uFill>
                  <a:latin typeface="Calibri" panose="020F0502020204030204" pitchFamily="34" charset="0"/>
                </a:rPr>
                <a:t>Donate</a:t>
              </a:r>
            </a:p>
            <a:p>
              <a:pPr marL="457200" indent="-457200">
                <a:lnSpc>
                  <a:spcPct val="100000"/>
                </a:lnSpc>
                <a:buClr>
                  <a:srgbClr val="000000"/>
                </a:buClr>
                <a:buFont typeface="+mj-lt"/>
                <a:buAutoNum type="arabicPeriod"/>
              </a:pPr>
              <a:r>
                <a:rPr lang="en-US" sz="2800" spc="-1" dirty="0" smtClean="0">
                  <a:solidFill>
                    <a:srgbClr val="000000"/>
                  </a:solidFill>
                  <a:uFill>
                    <a:solidFill>
                      <a:srgbClr val="FFFFFF"/>
                    </a:solidFill>
                  </a:uFill>
                  <a:latin typeface="Calibri" panose="020F0502020204030204" pitchFamily="34" charset="0"/>
                </a:rPr>
                <a:t>Projects</a:t>
              </a:r>
            </a:p>
            <a:p>
              <a:pPr>
                <a:lnSpc>
                  <a:spcPct val="100000"/>
                </a:lnSpc>
                <a:buClr>
                  <a:srgbClr val="000000"/>
                </a:buClr>
              </a:pPr>
              <a:r>
                <a:rPr lang="en-US" sz="2800" spc="-1" dirty="0" smtClean="0">
                  <a:solidFill>
                    <a:srgbClr val="000000"/>
                  </a:solidFill>
                  <a:uFill>
                    <a:solidFill>
                      <a:srgbClr val="FFFFFF"/>
                    </a:solidFill>
                  </a:uFill>
                  <a:latin typeface="Calibri" panose="020F0502020204030204" pitchFamily="34" charset="0"/>
                </a:rPr>
                <a:t>Admin Pages</a:t>
              </a:r>
            </a:p>
            <a:p>
              <a:pPr marL="457200" indent="-457200">
                <a:lnSpc>
                  <a:spcPct val="100000"/>
                </a:lnSpc>
                <a:buClr>
                  <a:srgbClr val="000000"/>
                </a:buClr>
                <a:buFont typeface="+mj-lt"/>
                <a:buAutoNum type="arabicPeriod"/>
              </a:pPr>
              <a:r>
                <a:rPr lang="en-US" sz="2800" spc="-1" dirty="0" smtClean="0">
                  <a:solidFill>
                    <a:srgbClr val="000000"/>
                  </a:solidFill>
                  <a:uFill>
                    <a:solidFill>
                      <a:srgbClr val="FFFFFF"/>
                    </a:solidFill>
                  </a:uFill>
                  <a:latin typeface="Calibri" panose="020F0502020204030204" pitchFamily="34" charset="0"/>
                </a:rPr>
                <a:t>Donation Management</a:t>
              </a:r>
            </a:p>
            <a:p>
              <a:pPr marL="457200" indent="-457200">
                <a:lnSpc>
                  <a:spcPct val="100000"/>
                </a:lnSpc>
                <a:buClr>
                  <a:srgbClr val="000000"/>
                </a:buClr>
                <a:buFont typeface="+mj-lt"/>
                <a:buAutoNum type="arabicPeriod"/>
              </a:pPr>
              <a:r>
                <a:rPr lang="en-US" sz="2800" spc="-1" dirty="0" smtClean="0">
                  <a:solidFill>
                    <a:srgbClr val="000000"/>
                  </a:solidFill>
                  <a:uFill>
                    <a:solidFill>
                      <a:srgbClr val="FFFFFF"/>
                    </a:solidFill>
                  </a:uFill>
                  <a:latin typeface="Calibri" panose="020F0502020204030204" pitchFamily="34" charset="0"/>
                </a:rPr>
                <a:t>Visitor Management</a:t>
              </a:r>
            </a:p>
            <a:p>
              <a:pPr marL="457200" indent="-457200">
                <a:lnSpc>
                  <a:spcPct val="100000"/>
                </a:lnSpc>
                <a:buClr>
                  <a:srgbClr val="000000"/>
                </a:buClr>
                <a:buFont typeface="+mj-lt"/>
                <a:buAutoNum type="arabicPeriod"/>
              </a:pPr>
              <a:endParaRPr lang="en-US" sz="2800" spc="-1" dirty="0">
                <a:solidFill>
                  <a:srgbClr val="000000"/>
                </a:solidFill>
                <a:uFill>
                  <a:solidFill>
                    <a:srgbClr val="FFFFFF"/>
                  </a:solidFill>
                </a:uFill>
                <a:latin typeface="Calibri" panose="020F0502020204030204" pitchFamily="34" charset="0"/>
              </a:endParaRPr>
            </a:p>
          </p:txBody>
        </p:sp>
      </p:grpSp>
      <p:sp>
        <p:nvSpPr>
          <p:cNvPr id="46" name="CustomShape 3"/>
          <p:cNvSpPr/>
          <p:nvPr/>
        </p:nvSpPr>
        <p:spPr>
          <a:xfrm>
            <a:off x="1624664" y="9458015"/>
            <a:ext cx="10430178" cy="5266958"/>
          </a:xfrm>
          <a:prstGeom prst="rect">
            <a:avLst/>
          </a:prstGeom>
          <a:solidFill>
            <a:schemeClr val="lt1"/>
          </a:solidFill>
          <a:ln w="38160">
            <a:solidFill>
              <a:srgbClr val="000000"/>
            </a:solidFill>
            <a:round/>
          </a:ln>
        </p:spPr>
        <p:style>
          <a:lnRef idx="0">
            <a:scrgbClr r="0" g="0" b="0"/>
          </a:lnRef>
          <a:fillRef idx="0">
            <a:scrgbClr r="0" g="0" b="0"/>
          </a:fillRef>
          <a:effectRef idx="0">
            <a:scrgbClr r="0" g="0" b="0"/>
          </a:effectRef>
          <a:fontRef idx="minor"/>
        </p:style>
        <p:txBody>
          <a:bodyPr lIns="548640" tIns="457200" rIns="548640" bIns="457200"/>
          <a:lstStyle/>
          <a:p>
            <a:pPr>
              <a:lnSpc>
                <a:spcPct val="100000"/>
              </a:lnSpc>
              <a:buClr>
                <a:srgbClr val="000000"/>
              </a:buClr>
            </a:pPr>
            <a:r>
              <a:rPr lang="en-US" sz="2800" spc="-1" dirty="0" smtClean="0">
                <a:solidFill>
                  <a:srgbClr val="000000"/>
                </a:solidFill>
                <a:uFill>
                  <a:solidFill>
                    <a:srgbClr val="FFFFFF"/>
                  </a:solidFill>
                </a:uFill>
                <a:latin typeface="Calibri" panose="020F0502020204030204" pitchFamily="34" charset="0"/>
              </a:rPr>
              <a:t>We were fortunate to enough to have been matched with Dr. Solomon Negash to work on a web development project for his charity organization, The Bethany Negash Foundation, which provides children with educational resources such as books and computers to aid them in furthering their education. The web application we were tasked with building would not only provide visitors with a way to find more information and make donations, but for the administrative user, Dr. Negash, the ability to manage the donations and edit the content of the website in a less higher level method.</a:t>
            </a:r>
            <a:endParaRPr lang="en-US" sz="2800" strike="noStrike" spc="-1" dirty="0">
              <a:solidFill>
                <a:srgbClr val="000000"/>
              </a:solidFill>
              <a:uFill>
                <a:solidFill>
                  <a:srgbClr val="FFFFFF"/>
                </a:solidFill>
              </a:uFill>
              <a:latin typeface="Calibri" panose="020F0502020204030204" pitchFamily="34" charset="0"/>
            </a:endParaRPr>
          </a:p>
        </p:txBody>
      </p:sp>
      <p:sp>
        <p:nvSpPr>
          <p:cNvPr id="34" name="TextBox 33"/>
          <p:cNvSpPr txBox="1"/>
          <p:nvPr/>
        </p:nvSpPr>
        <p:spPr>
          <a:xfrm>
            <a:off x="1634210" y="8320526"/>
            <a:ext cx="10426610" cy="1123384"/>
          </a:xfrm>
          <a:prstGeom prst="rect">
            <a:avLst/>
          </a:prstGeom>
          <a:solidFill>
            <a:schemeClr val="bg1"/>
          </a:solidFill>
          <a:ln w="38100">
            <a:solidFill>
              <a:srgbClr val="000000"/>
            </a:solidFill>
          </a:ln>
        </p:spPr>
        <p:txBody>
          <a:bodyPr wrap="square" tIns="91440" rtlCol="0">
            <a:spAutoFit/>
          </a:bodyPr>
          <a:lstStyle/>
          <a:p>
            <a:pPr algn="ctr"/>
            <a:r>
              <a:rPr lang="en-US" sz="6400" dirty="0" smtClean="0">
                <a:latin typeface="Calibri" panose="020F0502020204030204" pitchFamily="34" charset="0"/>
              </a:rPr>
              <a:t>Introduction</a:t>
            </a:r>
            <a:endParaRPr lang="en-US" sz="6400" dirty="0">
              <a:latin typeface="Calibri" panose="020F0502020204030204" pitchFamily="34" charset="0"/>
            </a:endParaRPr>
          </a:p>
        </p:txBody>
      </p:sp>
      <p:grpSp>
        <p:nvGrpSpPr>
          <p:cNvPr id="18" name="Group 17"/>
          <p:cNvGrpSpPr/>
          <p:nvPr/>
        </p:nvGrpSpPr>
        <p:grpSpPr>
          <a:xfrm>
            <a:off x="1634210" y="14943231"/>
            <a:ext cx="10434156" cy="3960763"/>
            <a:chOff x="1594183" y="13439747"/>
            <a:chExt cx="10434156" cy="3960763"/>
          </a:xfrm>
        </p:grpSpPr>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355" y="13439747"/>
              <a:ext cx="7122984" cy="3960763"/>
            </a:xfrm>
            <a:prstGeom prst="rect">
              <a:avLst/>
            </a:prstGeom>
            <a:solidFill>
              <a:schemeClr val="bg1"/>
            </a:solidFill>
            <a:ln w="38100">
              <a:solidFill>
                <a:schemeClr val="tx1"/>
              </a:solidFill>
            </a:ln>
          </p:spPr>
        </p:pic>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94183" y="13439747"/>
              <a:ext cx="3045898" cy="3959668"/>
            </a:xfrm>
            <a:prstGeom prst="rect">
              <a:avLst/>
            </a:prstGeom>
            <a:ln w="38100">
              <a:solidFill>
                <a:schemeClr val="tx1"/>
              </a:solidFill>
            </a:ln>
          </p:spPr>
        </p:pic>
      </p:grpSp>
      <p:grpSp>
        <p:nvGrpSpPr>
          <p:cNvPr id="24" name="Group 23"/>
          <p:cNvGrpSpPr/>
          <p:nvPr/>
        </p:nvGrpSpPr>
        <p:grpSpPr>
          <a:xfrm>
            <a:off x="31874422" y="8320526"/>
            <a:ext cx="10430178" cy="8667463"/>
            <a:chOff x="31837963" y="7681656"/>
            <a:chExt cx="10430178" cy="8121145"/>
          </a:xfrm>
        </p:grpSpPr>
        <p:sp>
          <p:nvSpPr>
            <p:cNvPr id="40" name="CustomShape 3"/>
            <p:cNvSpPr/>
            <p:nvPr/>
          </p:nvSpPr>
          <p:spPr>
            <a:xfrm>
              <a:off x="31837963" y="8789652"/>
              <a:ext cx="10430178" cy="7013149"/>
            </a:xfrm>
            <a:prstGeom prst="rect">
              <a:avLst/>
            </a:prstGeom>
            <a:solidFill>
              <a:schemeClr val="lt1"/>
            </a:solidFill>
            <a:ln w="38160">
              <a:solidFill>
                <a:srgbClr val="000000"/>
              </a:solidFill>
              <a:round/>
            </a:ln>
          </p:spPr>
          <p:style>
            <a:lnRef idx="0">
              <a:scrgbClr r="0" g="0" b="0"/>
            </a:lnRef>
            <a:fillRef idx="0">
              <a:scrgbClr r="0" g="0" b="0"/>
            </a:fillRef>
            <a:effectRef idx="0">
              <a:scrgbClr r="0" g="0" b="0"/>
            </a:effectRef>
            <a:fontRef idx="minor"/>
          </p:style>
          <p:txBody>
            <a:bodyPr lIns="548640" tIns="457200" rIns="548640" bIns="457200"/>
            <a:lstStyle/>
            <a:p>
              <a:pPr>
                <a:lnSpc>
                  <a:spcPct val="100000"/>
                </a:lnSpc>
                <a:buClr>
                  <a:srgbClr val="000000"/>
                </a:buClr>
              </a:pPr>
              <a:r>
                <a:rPr lang="en-US" sz="2800" strike="noStrike" spc="-1" dirty="0" smtClean="0">
                  <a:solidFill>
                    <a:srgbClr val="000000"/>
                  </a:solidFill>
                  <a:uFill>
                    <a:solidFill>
                      <a:srgbClr val="FFFFFF"/>
                    </a:solidFill>
                  </a:uFill>
                  <a:latin typeface="Calibri" panose="020F0502020204030204" pitchFamily="34" charset="0"/>
                </a:rPr>
                <a:t>The final version of the product was delivered on April 25</a:t>
              </a:r>
              <a:r>
                <a:rPr lang="en-US" sz="2800" strike="noStrike" spc="-1" baseline="30000" dirty="0" smtClean="0">
                  <a:solidFill>
                    <a:srgbClr val="000000"/>
                  </a:solidFill>
                  <a:uFill>
                    <a:solidFill>
                      <a:srgbClr val="FFFFFF"/>
                    </a:solidFill>
                  </a:uFill>
                  <a:latin typeface="Calibri" panose="020F0502020204030204" pitchFamily="34" charset="0"/>
                </a:rPr>
                <a:t>th</a:t>
              </a:r>
              <a:r>
                <a:rPr lang="en-US" sz="2800" spc="-1" dirty="0" smtClean="0">
                  <a:solidFill>
                    <a:srgbClr val="000000"/>
                  </a:solidFill>
                  <a:uFill>
                    <a:solidFill>
                      <a:srgbClr val="FFFFFF"/>
                    </a:solidFill>
                  </a:uFill>
                  <a:latin typeface="Calibri" panose="020F0502020204030204" pitchFamily="34" charset="0"/>
                </a:rPr>
                <a:t>, 2016, which included the deliverables: a fully functioning and responsive website and user manual for content editing and donation management. Although there were some complications and issues that led this project off track in the early stages, the client was overall satisfied by the product and all the requirements initially stated by the client were successfully met. Here is a direct quote from the client:</a:t>
              </a:r>
            </a:p>
            <a:p>
              <a:pPr>
                <a:lnSpc>
                  <a:spcPct val="100000"/>
                </a:lnSpc>
                <a:buClr>
                  <a:srgbClr val="000000"/>
                </a:buClr>
              </a:pPr>
              <a:endParaRPr lang="en-US" sz="2800" strike="noStrike" spc="-1" dirty="0" smtClean="0">
                <a:solidFill>
                  <a:srgbClr val="000000"/>
                </a:solidFill>
                <a:uFill>
                  <a:solidFill>
                    <a:srgbClr val="FFFFFF"/>
                  </a:solidFill>
                </a:uFill>
                <a:latin typeface="Calibri" panose="020F0502020204030204" pitchFamily="34" charset="0"/>
              </a:endParaRPr>
            </a:p>
            <a:p>
              <a:pPr>
                <a:lnSpc>
                  <a:spcPct val="100000"/>
                </a:lnSpc>
                <a:buClr>
                  <a:srgbClr val="000000"/>
                </a:buClr>
              </a:pPr>
              <a:r>
                <a:rPr lang="en-US" sz="2800" i="1" spc="-1" dirty="0" smtClean="0">
                  <a:solidFill>
                    <a:srgbClr val="000000"/>
                  </a:solidFill>
                  <a:uFill>
                    <a:solidFill>
                      <a:srgbClr val="FFFFFF"/>
                    </a:solidFill>
                  </a:uFill>
                  <a:latin typeface="Calibri" panose="020F0502020204030204" pitchFamily="34" charset="0"/>
                </a:rPr>
                <a:t>“Had some hiccups at the start but delivered what is expected. I want to re-emphasize the MVP (Minimal Viable Product). Once you redefined the scope and focused on the few things needed, things went well. </a:t>
              </a:r>
              <a:r>
                <a:rPr lang="en-US" sz="2800" i="1" strike="noStrike" spc="-1" dirty="0" smtClean="0">
                  <a:solidFill>
                    <a:srgbClr val="000000"/>
                  </a:solidFill>
                  <a:uFill>
                    <a:solidFill>
                      <a:srgbClr val="FFFFFF"/>
                    </a:solidFill>
                  </a:uFill>
                  <a:latin typeface="Calibri" panose="020F0502020204030204" pitchFamily="34" charset="0"/>
                </a:rPr>
                <a:t>Good </a:t>
              </a:r>
              <a:r>
                <a:rPr lang="en-US" sz="2800" i="1" strike="noStrike" spc="-1" dirty="0" smtClean="0">
                  <a:solidFill>
                    <a:srgbClr val="000000"/>
                  </a:solidFill>
                  <a:uFill>
                    <a:solidFill>
                      <a:srgbClr val="FFFFFF"/>
                    </a:solidFill>
                  </a:uFill>
                  <a:latin typeface="Calibri" panose="020F0502020204030204" pitchFamily="34" charset="0"/>
                </a:rPr>
                <a:t>Job</a:t>
              </a:r>
              <a:r>
                <a:rPr lang="en-US" sz="2800" i="1" strike="noStrike" spc="-1" dirty="0" smtClean="0">
                  <a:solidFill>
                    <a:srgbClr val="000000"/>
                  </a:solidFill>
                  <a:uFill>
                    <a:solidFill>
                      <a:srgbClr val="FFFFFF"/>
                    </a:solidFill>
                  </a:uFill>
                  <a:latin typeface="Calibri" panose="020F0502020204030204" pitchFamily="34" charset="0"/>
                </a:rPr>
                <a:t>!”</a:t>
              </a:r>
            </a:p>
            <a:p>
              <a:pPr>
                <a:lnSpc>
                  <a:spcPct val="100000"/>
                </a:lnSpc>
                <a:buClr>
                  <a:srgbClr val="000000"/>
                </a:buClr>
              </a:pPr>
              <a:endParaRPr lang="en-US" sz="2800" i="1" spc="-1" dirty="0" smtClean="0">
                <a:solidFill>
                  <a:srgbClr val="000000"/>
                </a:solidFill>
                <a:uFill>
                  <a:solidFill>
                    <a:srgbClr val="FFFFFF"/>
                  </a:solidFill>
                </a:uFill>
                <a:latin typeface="Calibri" panose="020F0502020204030204" pitchFamily="34" charset="0"/>
              </a:endParaRPr>
            </a:p>
            <a:p>
              <a:pPr>
                <a:lnSpc>
                  <a:spcPct val="100000"/>
                </a:lnSpc>
                <a:buClr>
                  <a:srgbClr val="000000"/>
                </a:buClr>
              </a:pPr>
              <a:r>
                <a:rPr lang="en-US" sz="2800" spc="-1" dirty="0" smtClean="0">
                  <a:solidFill>
                    <a:srgbClr val="000000"/>
                  </a:solidFill>
                  <a:uFill>
                    <a:solidFill>
                      <a:srgbClr val="FFFFFF"/>
                    </a:solidFill>
                  </a:uFill>
                  <a:latin typeface="Calibri" panose="020F0502020204030204" pitchFamily="34" charset="0"/>
                </a:rPr>
                <a:t>~Dr. Solomon Negash</a:t>
              </a:r>
              <a:endParaRPr lang="en-US" sz="2800" strike="noStrike" spc="-1" dirty="0">
                <a:solidFill>
                  <a:srgbClr val="000000"/>
                </a:solidFill>
                <a:uFill>
                  <a:solidFill>
                    <a:srgbClr val="FFFFFF"/>
                  </a:solidFill>
                </a:uFill>
                <a:latin typeface="Calibri" panose="020F0502020204030204" pitchFamily="34" charset="0"/>
              </a:endParaRPr>
            </a:p>
          </p:txBody>
        </p:sp>
        <p:sp>
          <p:nvSpPr>
            <p:cNvPr id="41" name="TextBox 40"/>
            <p:cNvSpPr txBox="1"/>
            <p:nvPr/>
          </p:nvSpPr>
          <p:spPr>
            <a:xfrm>
              <a:off x="31837963" y="7681656"/>
              <a:ext cx="10430178" cy="1107996"/>
            </a:xfrm>
            <a:prstGeom prst="rect">
              <a:avLst/>
            </a:prstGeom>
            <a:solidFill>
              <a:schemeClr val="bg1"/>
            </a:solidFill>
            <a:ln w="38100">
              <a:solidFill>
                <a:schemeClr val="tx1"/>
              </a:solidFill>
            </a:ln>
          </p:spPr>
          <p:txBody>
            <a:bodyPr wrap="square" rtlCol="0">
              <a:spAutoFit/>
            </a:bodyPr>
            <a:lstStyle/>
            <a:p>
              <a:pPr algn="ctr"/>
              <a:r>
                <a:rPr lang="en-US" sz="6400" dirty="0" smtClean="0">
                  <a:latin typeface="Calibri" panose="020F0502020204030204" pitchFamily="34" charset="0"/>
                </a:rPr>
                <a:t>Conclusion</a:t>
              </a:r>
              <a:endParaRPr lang="en-US" sz="6400" dirty="0">
                <a:latin typeface="Calibri" panose="020F0502020204030204" pitchFamily="34" charset="0"/>
              </a:endParaRPr>
            </a:p>
          </p:txBody>
        </p:sp>
      </p:grpSp>
      <p:grpSp>
        <p:nvGrpSpPr>
          <p:cNvPr id="25" name="Group 24"/>
          <p:cNvGrpSpPr/>
          <p:nvPr/>
        </p:nvGrpSpPr>
        <p:grpSpPr>
          <a:xfrm>
            <a:off x="31874422" y="17271398"/>
            <a:ext cx="10430178" cy="7559198"/>
            <a:chOff x="31837963" y="16212403"/>
            <a:chExt cx="10430178" cy="7559198"/>
          </a:xfrm>
        </p:grpSpPr>
        <p:sp>
          <p:nvSpPr>
            <p:cNvPr id="72" name="CustomShape 3"/>
            <p:cNvSpPr/>
            <p:nvPr/>
          </p:nvSpPr>
          <p:spPr>
            <a:xfrm>
              <a:off x="31837963" y="17320399"/>
              <a:ext cx="10430178" cy="6451202"/>
            </a:xfrm>
            <a:prstGeom prst="rect">
              <a:avLst/>
            </a:prstGeom>
            <a:solidFill>
              <a:schemeClr val="lt1"/>
            </a:solidFill>
            <a:ln w="38160">
              <a:solidFill>
                <a:srgbClr val="000000"/>
              </a:solidFill>
              <a:round/>
            </a:ln>
          </p:spPr>
          <p:style>
            <a:lnRef idx="0">
              <a:scrgbClr r="0" g="0" b="0"/>
            </a:lnRef>
            <a:fillRef idx="0">
              <a:scrgbClr r="0" g="0" b="0"/>
            </a:fillRef>
            <a:effectRef idx="0">
              <a:scrgbClr r="0" g="0" b="0"/>
            </a:effectRef>
            <a:fontRef idx="minor"/>
          </p:style>
          <p:txBody>
            <a:bodyPr lIns="940680" tIns="470160" rIns="940680" bIns="940680"/>
            <a:lstStyle/>
            <a:p>
              <a:pPr>
                <a:lnSpc>
                  <a:spcPct val="100000"/>
                </a:lnSpc>
                <a:buClr>
                  <a:srgbClr val="000000"/>
                </a:buClr>
              </a:pPr>
              <a:endParaRPr lang="en-US" sz="2400" strike="noStrike" spc="-1" dirty="0">
                <a:solidFill>
                  <a:srgbClr val="000000"/>
                </a:solidFill>
                <a:uFill>
                  <a:solidFill>
                    <a:srgbClr val="FFFFFF"/>
                  </a:solidFill>
                </a:uFill>
                <a:latin typeface="Calibri" panose="020F0502020204030204" pitchFamily="34" charset="0"/>
              </a:endParaRPr>
            </a:p>
          </p:txBody>
        </p:sp>
        <p:sp>
          <p:nvSpPr>
            <p:cNvPr id="73" name="TextBox 72"/>
            <p:cNvSpPr txBox="1"/>
            <p:nvPr/>
          </p:nvSpPr>
          <p:spPr>
            <a:xfrm>
              <a:off x="31837963" y="16212403"/>
              <a:ext cx="10430178" cy="1107996"/>
            </a:xfrm>
            <a:prstGeom prst="rect">
              <a:avLst/>
            </a:prstGeom>
            <a:solidFill>
              <a:schemeClr val="bg1"/>
            </a:solidFill>
            <a:ln w="38100">
              <a:solidFill>
                <a:schemeClr val="tx1"/>
              </a:solidFill>
            </a:ln>
          </p:spPr>
          <p:txBody>
            <a:bodyPr wrap="square" rtlCol="0">
              <a:spAutoFit/>
            </a:bodyPr>
            <a:lstStyle/>
            <a:p>
              <a:pPr algn="ctr"/>
              <a:r>
                <a:rPr lang="en-US" sz="6400" dirty="0" smtClean="0">
                  <a:latin typeface="Calibri" panose="020F0502020204030204" pitchFamily="34" charset="0"/>
                </a:rPr>
                <a:t>Technologies</a:t>
              </a:r>
              <a:endParaRPr lang="en-US" sz="6400" dirty="0">
                <a:latin typeface="Calibri" panose="020F0502020204030204" pitchFamily="34" charset="0"/>
              </a:endParaRPr>
            </a:p>
          </p:txBody>
        </p:sp>
      </p:grpSp>
      <p:grpSp>
        <p:nvGrpSpPr>
          <p:cNvPr id="26" name="Group 25"/>
          <p:cNvGrpSpPr/>
          <p:nvPr/>
        </p:nvGrpSpPr>
        <p:grpSpPr>
          <a:xfrm>
            <a:off x="31874422" y="29126560"/>
            <a:ext cx="10430178" cy="2691011"/>
            <a:chOff x="31837963" y="24168443"/>
            <a:chExt cx="10430178" cy="2691011"/>
          </a:xfrm>
        </p:grpSpPr>
        <p:sp>
          <p:nvSpPr>
            <p:cNvPr id="74" name="CustomShape 3"/>
            <p:cNvSpPr/>
            <p:nvPr/>
          </p:nvSpPr>
          <p:spPr>
            <a:xfrm>
              <a:off x="31837963" y="25276439"/>
              <a:ext cx="10430178" cy="1583015"/>
            </a:xfrm>
            <a:prstGeom prst="rect">
              <a:avLst/>
            </a:prstGeom>
            <a:solidFill>
              <a:schemeClr val="lt1"/>
            </a:solidFill>
            <a:ln w="38160">
              <a:solidFill>
                <a:srgbClr val="000000"/>
              </a:solidFill>
              <a:round/>
            </a:ln>
          </p:spPr>
          <p:style>
            <a:lnRef idx="0">
              <a:scrgbClr r="0" g="0" b="0"/>
            </a:lnRef>
            <a:fillRef idx="0">
              <a:scrgbClr r="0" g="0" b="0"/>
            </a:fillRef>
            <a:effectRef idx="0">
              <a:scrgbClr r="0" g="0" b="0"/>
            </a:effectRef>
            <a:fontRef idx="minor"/>
          </p:style>
          <p:txBody>
            <a:bodyPr lIns="548640" tIns="365760" rIns="548640" bIns="940680"/>
            <a:lstStyle/>
            <a:p>
              <a:pPr marL="514350" indent="-514350">
                <a:lnSpc>
                  <a:spcPct val="100000"/>
                </a:lnSpc>
                <a:buClr>
                  <a:srgbClr val="000000"/>
                </a:buClr>
                <a:buFont typeface="+mj-lt"/>
                <a:buAutoNum type="arabicPeriod"/>
              </a:pPr>
              <a:r>
                <a:rPr lang="en-US" sz="2800" spc="-1" dirty="0" smtClean="0">
                  <a:solidFill>
                    <a:srgbClr val="000000"/>
                  </a:solidFill>
                  <a:uFill>
                    <a:solidFill>
                      <a:srgbClr val="FFFFFF"/>
                    </a:solidFill>
                  </a:uFill>
                  <a:latin typeface="Calibri" panose="020F0502020204030204" pitchFamily="34" charset="0"/>
                </a:rPr>
                <a:t>Dr. Jack Zheng (Advisor)</a:t>
              </a:r>
              <a:endParaRPr lang="en-US" sz="2800" spc="-1" dirty="0">
                <a:solidFill>
                  <a:srgbClr val="000000"/>
                </a:solidFill>
                <a:uFill>
                  <a:solidFill>
                    <a:srgbClr val="FFFFFF"/>
                  </a:solidFill>
                </a:uFill>
                <a:latin typeface="Calibri" panose="020F0502020204030204" pitchFamily="34" charset="0"/>
              </a:endParaRPr>
            </a:p>
            <a:p>
              <a:pPr marL="514350" indent="-514350">
                <a:lnSpc>
                  <a:spcPct val="100000"/>
                </a:lnSpc>
                <a:buClr>
                  <a:srgbClr val="000000"/>
                </a:buClr>
                <a:buFont typeface="+mj-lt"/>
                <a:buAutoNum type="arabicPeriod"/>
              </a:pPr>
              <a:r>
                <a:rPr lang="en-US" sz="2800" spc="-1" dirty="0" smtClean="0">
                  <a:solidFill>
                    <a:srgbClr val="000000"/>
                  </a:solidFill>
                  <a:uFill>
                    <a:solidFill>
                      <a:srgbClr val="FFFFFF"/>
                    </a:solidFill>
                  </a:uFill>
                  <a:latin typeface="Calibri" panose="020F0502020204030204" pitchFamily="34" charset="0"/>
                </a:rPr>
                <a:t>Dr. Solomon Negash (Client)</a:t>
              </a:r>
            </a:p>
          </p:txBody>
        </p:sp>
        <p:sp>
          <p:nvSpPr>
            <p:cNvPr id="75" name="TextBox 74"/>
            <p:cNvSpPr txBox="1"/>
            <p:nvPr/>
          </p:nvSpPr>
          <p:spPr>
            <a:xfrm>
              <a:off x="31837963" y="24168443"/>
              <a:ext cx="10430178" cy="1107996"/>
            </a:xfrm>
            <a:prstGeom prst="rect">
              <a:avLst/>
            </a:prstGeom>
            <a:solidFill>
              <a:schemeClr val="bg1"/>
            </a:solidFill>
            <a:ln w="38100">
              <a:solidFill>
                <a:schemeClr val="tx1"/>
              </a:solidFill>
            </a:ln>
          </p:spPr>
          <p:txBody>
            <a:bodyPr wrap="square" rtlCol="0">
              <a:spAutoFit/>
            </a:bodyPr>
            <a:lstStyle/>
            <a:p>
              <a:pPr algn="ctr"/>
              <a:r>
                <a:rPr lang="en-US" sz="6400" dirty="0" smtClean="0">
                  <a:latin typeface="Calibri" panose="020F0502020204030204" pitchFamily="34" charset="0"/>
                </a:rPr>
                <a:t>Acknowledgements</a:t>
              </a:r>
              <a:endParaRPr lang="en-US" sz="6400" dirty="0">
                <a:latin typeface="Calibri" panose="020F0502020204030204" pitchFamily="34" charset="0"/>
              </a:endParaRPr>
            </a:p>
          </p:txBody>
        </p:sp>
      </p:grpSp>
      <p:grpSp>
        <p:nvGrpSpPr>
          <p:cNvPr id="19" name="Group 18"/>
          <p:cNvGrpSpPr/>
          <p:nvPr/>
        </p:nvGrpSpPr>
        <p:grpSpPr>
          <a:xfrm>
            <a:off x="31874422" y="25220869"/>
            <a:ext cx="10430178" cy="3515418"/>
            <a:chOff x="1594183" y="17903894"/>
            <a:chExt cx="10430178" cy="2782624"/>
          </a:xfrm>
        </p:grpSpPr>
        <p:sp>
          <p:nvSpPr>
            <p:cNvPr id="78" name="CustomShape 3"/>
            <p:cNvSpPr/>
            <p:nvPr/>
          </p:nvSpPr>
          <p:spPr>
            <a:xfrm>
              <a:off x="1594183" y="18801841"/>
              <a:ext cx="10430178" cy="1884677"/>
            </a:xfrm>
            <a:prstGeom prst="rect">
              <a:avLst/>
            </a:prstGeom>
            <a:solidFill>
              <a:schemeClr val="lt1"/>
            </a:solidFill>
            <a:ln w="38160">
              <a:solidFill>
                <a:srgbClr val="000000"/>
              </a:solidFill>
              <a:round/>
            </a:ln>
          </p:spPr>
          <p:style>
            <a:lnRef idx="0">
              <a:scrgbClr r="0" g="0" b="0"/>
            </a:lnRef>
            <a:fillRef idx="0">
              <a:scrgbClr r="0" g="0" b="0"/>
            </a:fillRef>
            <a:effectRef idx="0">
              <a:scrgbClr r="0" g="0" b="0"/>
            </a:effectRef>
            <a:fontRef idx="minor"/>
          </p:style>
          <p:txBody>
            <a:bodyPr lIns="940680" tIns="470160" rIns="940680" bIns="940680"/>
            <a:lstStyle/>
            <a:p>
              <a:pPr marL="457200" indent="-457200">
                <a:lnSpc>
                  <a:spcPct val="100000"/>
                </a:lnSpc>
                <a:buClr>
                  <a:srgbClr val="000000"/>
                </a:buClr>
                <a:buFont typeface="+mj-lt"/>
                <a:buAutoNum type="arabicPeriod"/>
              </a:pPr>
              <a:r>
                <a:rPr lang="en-US" sz="3200" strike="noStrike" spc="-1" dirty="0" smtClean="0">
                  <a:solidFill>
                    <a:srgbClr val="000000"/>
                  </a:solidFill>
                  <a:uFill>
                    <a:solidFill>
                      <a:srgbClr val="FFFFFF"/>
                    </a:solidFill>
                  </a:uFill>
                  <a:latin typeface="Calibri" panose="020F0502020204030204" pitchFamily="34" charset="0"/>
                </a:rPr>
                <a:t>Website : bethanynegashfoundation.org</a:t>
              </a:r>
            </a:p>
            <a:p>
              <a:pPr marL="457200" indent="-457200">
                <a:lnSpc>
                  <a:spcPct val="100000"/>
                </a:lnSpc>
                <a:buClr>
                  <a:srgbClr val="000000"/>
                </a:buClr>
                <a:buFont typeface="+mj-lt"/>
                <a:buAutoNum type="arabicPeriod"/>
              </a:pPr>
              <a:r>
                <a:rPr lang="en-US" sz="3200" spc="-1" dirty="0" smtClean="0">
                  <a:solidFill>
                    <a:srgbClr val="000000"/>
                  </a:solidFill>
                  <a:uFill>
                    <a:solidFill>
                      <a:srgbClr val="FFFFFF"/>
                    </a:solidFill>
                  </a:uFill>
                  <a:latin typeface="Calibri" panose="020F0502020204030204" pitchFamily="34" charset="0"/>
                </a:rPr>
                <a:t>Project info : https</a:t>
              </a:r>
              <a:r>
                <a:rPr lang="en-US" sz="3200" spc="-1" dirty="0">
                  <a:solidFill>
                    <a:srgbClr val="000000"/>
                  </a:solidFill>
                  <a:uFill>
                    <a:solidFill>
                      <a:srgbClr val="FFFFFF"/>
                    </a:solidFill>
                  </a:uFill>
                  <a:latin typeface="Calibri" panose="020F0502020204030204" pitchFamily="34" charset="0"/>
                </a:rPr>
                <a:t>://sites.google.com/site/bnmfwebdev/</a:t>
              </a:r>
              <a:endParaRPr lang="en-US" sz="3200" strike="noStrike" spc="-1" dirty="0" smtClean="0">
                <a:solidFill>
                  <a:srgbClr val="000000"/>
                </a:solidFill>
                <a:uFill>
                  <a:solidFill>
                    <a:srgbClr val="FFFFFF"/>
                  </a:solidFill>
                </a:uFill>
                <a:latin typeface="Calibri" panose="020F0502020204030204" pitchFamily="34" charset="0"/>
              </a:endParaRPr>
            </a:p>
            <a:p>
              <a:pPr>
                <a:lnSpc>
                  <a:spcPct val="100000"/>
                </a:lnSpc>
                <a:buClr>
                  <a:srgbClr val="000000"/>
                </a:buClr>
              </a:pPr>
              <a:endParaRPr lang="en-US" sz="3200" strike="noStrike" spc="-1" dirty="0" smtClean="0">
                <a:solidFill>
                  <a:srgbClr val="000000"/>
                </a:solidFill>
                <a:uFill>
                  <a:solidFill>
                    <a:srgbClr val="FFFFFF"/>
                  </a:solidFill>
                </a:uFill>
                <a:latin typeface="Calibri" panose="020F0502020204030204" pitchFamily="34" charset="0"/>
              </a:endParaRPr>
            </a:p>
            <a:p>
              <a:pPr>
                <a:lnSpc>
                  <a:spcPct val="100000"/>
                </a:lnSpc>
                <a:buClr>
                  <a:srgbClr val="000000"/>
                </a:buClr>
              </a:pPr>
              <a:endParaRPr lang="en-US" sz="3200" strike="noStrike" spc="-1" dirty="0" smtClean="0">
                <a:solidFill>
                  <a:srgbClr val="000000"/>
                </a:solidFill>
                <a:uFill>
                  <a:solidFill>
                    <a:srgbClr val="FFFFFF"/>
                  </a:solidFill>
                </a:uFill>
                <a:latin typeface="Calibri" panose="020F0502020204030204" pitchFamily="34" charset="0"/>
              </a:endParaRPr>
            </a:p>
            <a:p>
              <a:pPr>
                <a:lnSpc>
                  <a:spcPct val="100000"/>
                </a:lnSpc>
                <a:buClr>
                  <a:srgbClr val="000000"/>
                </a:buClr>
              </a:pPr>
              <a:endParaRPr lang="en-US" sz="3200" strike="noStrike" spc="-1" dirty="0">
                <a:solidFill>
                  <a:srgbClr val="000000"/>
                </a:solidFill>
                <a:uFill>
                  <a:solidFill>
                    <a:srgbClr val="FFFFFF"/>
                  </a:solidFill>
                </a:uFill>
                <a:latin typeface="Calibri" panose="020F0502020204030204" pitchFamily="34" charset="0"/>
              </a:endParaRPr>
            </a:p>
          </p:txBody>
        </p:sp>
        <p:sp>
          <p:nvSpPr>
            <p:cNvPr id="79" name="TextBox 78"/>
            <p:cNvSpPr txBox="1"/>
            <p:nvPr/>
          </p:nvSpPr>
          <p:spPr>
            <a:xfrm>
              <a:off x="1594183" y="17903894"/>
              <a:ext cx="10430178" cy="897947"/>
            </a:xfrm>
            <a:prstGeom prst="rect">
              <a:avLst/>
            </a:prstGeom>
            <a:solidFill>
              <a:schemeClr val="bg1"/>
            </a:solidFill>
            <a:ln w="38100">
              <a:solidFill>
                <a:schemeClr val="tx1"/>
              </a:solidFill>
            </a:ln>
          </p:spPr>
          <p:txBody>
            <a:bodyPr wrap="square" tIns="0" rtlCol="0">
              <a:spAutoFit/>
            </a:bodyPr>
            <a:lstStyle/>
            <a:p>
              <a:pPr algn="ctr"/>
              <a:r>
                <a:rPr lang="en-US" sz="6400" dirty="0" smtClean="0">
                  <a:latin typeface="Calibri" panose="020F0502020204030204" pitchFamily="34" charset="0"/>
                </a:rPr>
                <a:t>Links</a:t>
              </a:r>
              <a:endParaRPr lang="en-US" sz="6400" dirty="0">
                <a:latin typeface="Calibri" panose="020F0502020204030204" pitchFamily="34" charset="0"/>
              </a:endParaRPr>
            </a:p>
          </p:txBody>
        </p:sp>
      </p:grpSp>
      <p:grpSp>
        <p:nvGrpSpPr>
          <p:cNvPr id="21" name="Group 20"/>
          <p:cNvGrpSpPr/>
          <p:nvPr/>
        </p:nvGrpSpPr>
        <p:grpSpPr>
          <a:xfrm>
            <a:off x="1620157" y="23422066"/>
            <a:ext cx="10451148" cy="7680138"/>
            <a:chOff x="1580129" y="25276439"/>
            <a:chExt cx="10451148" cy="7680138"/>
          </a:xfrm>
        </p:grpSpPr>
        <p:sp>
          <p:nvSpPr>
            <p:cNvPr id="39" name="TextBox 38"/>
            <p:cNvSpPr txBox="1"/>
            <p:nvPr/>
          </p:nvSpPr>
          <p:spPr>
            <a:xfrm>
              <a:off x="1594182" y="25276439"/>
              <a:ext cx="10401129" cy="1107996"/>
            </a:xfrm>
            <a:prstGeom prst="rect">
              <a:avLst/>
            </a:prstGeom>
            <a:solidFill>
              <a:schemeClr val="bg1"/>
            </a:solidFill>
            <a:ln w="38100">
              <a:solidFill>
                <a:schemeClr val="tx1"/>
              </a:solidFill>
            </a:ln>
          </p:spPr>
          <p:txBody>
            <a:bodyPr wrap="square" rtlCol="0">
              <a:spAutoFit/>
            </a:bodyPr>
            <a:lstStyle/>
            <a:p>
              <a:pPr algn="ctr"/>
              <a:r>
                <a:rPr lang="en-US" sz="6400" dirty="0" smtClean="0">
                  <a:latin typeface="Calibri" panose="020F0502020204030204" pitchFamily="34" charset="0"/>
                </a:rPr>
                <a:t>Editing content with JSON</a:t>
              </a:r>
              <a:endParaRPr lang="en-US" sz="6400" dirty="0">
                <a:latin typeface="Calibri" panose="020F0502020204030204" pitchFamily="34" charset="0"/>
              </a:endParaRPr>
            </a:p>
          </p:txBody>
        </p:sp>
        <p:pic>
          <p:nvPicPr>
            <p:cNvPr id="6" name="Picture 5"/>
            <p:cNvPicPr>
              <a:picLocks noChangeAspect="1"/>
            </p:cNvPicPr>
            <p:nvPr/>
          </p:nvPicPr>
          <p:blipFill rotWithShape="1">
            <a:blip r:embed="rId7"/>
            <a:srcRect l="11961" t="5233" r="9456" b="2652"/>
            <a:stretch/>
          </p:blipFill>
          <p:spPr>
            <a:xfrm>
              <a:off x="1580129" y="26384435"/>
              <a:ext cx="10451148" cy="6572142"/>
            </a:xfrm>
            <a:prstGeom prst="rect">
              <a:avLst/>
            </a:prstGeom>
          </p:spPr>
        </p:pic>
      </p:grpSp>
      <p:grpSp>
        <p:nvGrpSpPr>
          <p:cNvPr id="36" name="Group 35"/>
          <p:cNvGrpSpPr/>
          <p:nvPr/>
        </p:nvGrpSpPr>
        <p:grpSpPr>
          <a:xfrm>
            <a:off x="13123693" y="10554566"/>
            <a:ext cx="17687654" cy="6526073"/>
            <a:chOff x="13123692" y="10920326"/>
            <a:chExt cx="17687654" cy="6526073"/>
          </a:xfrm>
        </p:grpSpPr>
        <p:sp>
          <p:nvSpPr>
            <p:cNvPr id="14" name="Rectangle 13"/>
            <p:cNvSpPr/>
            <p:nvPr/>
          </p:nvSpPr>
          <p:spPr>
            <a:xfrm>
              <a:off x="19198159" y="10928546"/>
              <a:ext cx="11607412" cy="6517853"/>
            </a:xfrm>
            <a:prstGeom prst="rect">
              <a:avLst/>
            </a:prstGeom>
            <a:gradFill flip="none" rotWithShape="1">
              <a:gsLst>
                <a:gs pos="0">
                  <a:schemeClr val="accent1">
                    <a:lumMod val="0"/>
                    <a:lumOff val="100000"/>
                  </a:schemeClr>
                </a:gs>
                <a:gs pos="74000">
                  <a:schemeClr val="accent1">
                    <a:lumMod val="0"/>
                    <a:lumOff val="100000"/>
                  </a:schemeClr>
                </a:gs>
                <a:gs pos="100000">
                  <a:schemeClr val="accent1">
                    <a:lumMod val="20000"/>
                    <a:lumOff val="80000"/>
                  </a:schemeClr>
                </a:gs>
              </a:gsLst>
              <a:path path="circle">
                <a:fillToRect t="100000" r="100000"/>
              </a:path>
              <a:tileRect l="-100000" b="-100000"/>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p:cNvGrpSpPr/>
            <p:nvPr/>
          </p:nvGrpSpPr>
          <p:grpSpPr>
            <a:xfrm>
              <a:off x="13123692" y="10920326"/>
              <a:ext cx="17687654" cy="6524863"/>
              <a:chOff x="13087234" y="9824256"/>
              <a:chExt cx="17687654" cy="6524863"/>
            </a:xfrm>
          </p:grpSpPr>
          <p:sp>
            <p:nvSpPr>
              <p:cNvPr id="5" name="TextBox 4"/>
              <p:cNvSpPr txBox="1"/>
              <p:nvPr/>
            </p:nvSpPr>
            <p:spPr>
              <a:xfrm>
                <a:off x="13087234" y="9824256"/>
                <a:ext cx="6080649" cy="6524863"/>
              </a:xfrm>
              <a:prstGeom prst="rect">
                <a:avLst/>
              </a:prstGeom>
              <a:solidFill>
                <a:srgbClr val="FFFFFF"/>
              </a:solidFill>
              <a:ln w="38100">
                <a:noFill/>
              </a:ln>
            </p:spPr>
            <p:txBody>
              <a:bodyPr wrap="square" lIns="365760" rtlCol="0">
                <a:spAutoFit/>
              </a:bodyPr>
              <a:lstStyle/>
              <a:p>
                <a:pPr algn="ctr"/>
                <a:r>
                  <a:rPr lang="en-US" sz="6600" dirty="0" smtClean="0">
                    <a:latin typeface="Calibri" panose="020F0502020204030204" pitchFamily="34" charset="0"/>
                  </a:rPr>
                  <a:t>Home Page</a:t>
                </a:r>
              </a:p>
              <a:p>
                <a:pPr algn="ctr"/>
                <a:endParaRPr lang="en-US" sz="4400" dirty="0" smtClean="0">
                  <a:latin typeface="Calibri" panose="020F0502020204030204" pitchFamily="34" charset="0"/>
                </a:endParaRPr>
              </a:p>
              <a:p>
                <a:r>
                  <a:rPr lang="en-US" sz="4200" dirty="0" smtClean="0">
                    <a:latin typeface="Calibri" panose="020F0502020204030204" pitchFamily="34" charset="0"/>
                  </a:rPr>
                  <a:t>Elements:</a:t>
                </a:r>
              </a:p>
              <a:p>
                <a:pPr marL="571500" indent="-571500">
                  <a:buFont typeface="Wingdings" panose="05000000000000000000" pitchFamily="2" charset="2"/>
                  <a:buChar char="Ø"/>
                </a:pPr>
                <a:r>
                  <a:rPr lang="en-US" sz="4200" dirty="0" smtClean="0">
                    <a:latin typeface="Calibri" panose="020F0502020204030204" pitchFamily="34" charset="0"/>
                  </a:rPr>
                  <a:t>Carousel Slide Show</a:t>
                </a:r>
              </a:p>
              <a:p>
                <a:pPr marL="571500" indent="-571500">
                  <a:buFont typeface="Wingdings" panose="05000000000000000000" pitchFamily="2" charset="2"/>
                  <a:buChar char="Ø"/>
                </a:pPr>
                <a:r>
                  <a:rPr lang="en-US" sz="4200" dirty="0" smtClean="0">
                    <a:latin typeface="Calibri" panose="020F0502020204030204" pitchFamily="34" charset="0"/>
                  </a:rPr>
                  <a:t>Project Panels</a:t>
                </a:r>
              </a:p>
              <a:p>
                <a:pPr marL="1028700" lvl="1" indent="-571500">
                  <a:buFont typeface="Wingdings" panose="05000000000000000000" pitchFamily="2" charset="2"/>
                  <a:buChar char="§"/>
                </a:pPr>
                <a:r>
                  <a:rPr lang="en-US" sz="4200" dirty="0" smtClean="0">
                    <a:latin typeface="Calibri" panose="020F0502020204030204" pitchFamily="34" charset="0"/>
                  </a:rPr>
                  <a:t>Links to projects page</a:t>
                </a:r>
              </a:p>
              <a:p>
                <a:pPr marL="571500" indent="-571500">
                  <a:buFont typeface="Wingdings" panose="05000000000000000000" pitchFamily="2" charset="2"/>
                  <a:buChar char="Ø"/>
                </a:pPr>
                <a:r>
                  <a:rPr lang="en-US" sz="4200" dirty="0" smtClean="0">
                    <a:latin typeface="Calibri" panose="020F0502020204030204" pitchFamily="34" charset="0"/>
                  </a:rPr>
                  <a:t>Stats</a:t>
                </a:r>
                <a:endParaRPr lang="en-US" sz="4200" dirty="0">
                  <a:latin typeface="Calibri" panose="020F0502020204030204" pitchFamily="34" charset="0"/>
                </a:endParaRPr>
              </a:p>
              <a:p>
                <a:pPr marL="571500" indent="-571500">
                  <a:buFont typeface="Arial" panose="020B0604020202020204" pitchFamily="34" charset="0"/>
                  <a:buChar char="•"/>
                </a:pPr>
                <a:endParaRPr lang="en-US" sz="4400" dirty="0" smtClean="0">
                  <a:latin typeface="Calibri" panose="020F0502020204030204" pitchFamily="34" charset="0"/>
                </a:endParaRPr>
              </a:p>
            </p:txBody>
          </p:sp>
          <p:grpSp>
            <p:nvGrpSpPr>
              <p:cNvPr id="16" name="Group 15"/>
              <p:cNvGrpSpPr/>
              <p:nvPr/>
            </p:nvGrpSpPr>
            <p:grpSpPr>
              <a:xfrm>
                <a:off x="19167679" y="9860317"/>
                <a:ext cx="11607209" cy="6452740"/>
                <a:chOff x="19167882" y="9865897"/>
                <a:chExt cx="11607209" cy="6452740"/>
              </a:xfrm>
            </p:grpSpPr>
            <p:pic>
              <p:nvPicPr>
                <p:cNvPr id="11" name="Picture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9167882" y="9865897"/>
                  <a:ext cx="8447153" cy="6452740"/>
                </a:xfrm>
                <a:prstGeom prst="rect">
                  <a:avLst/>
                </a:prstGeom>
              </p:spPr>
            </p:pic>
            <p:pic>
              <p:nvPicPr>
                <p:cNvPr id="12" name="Picture 1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6405762" y="11592050"/>
                  <a:ext cx="3573495" cy="4620353"/>
                </a:xfrm>
                <a:prstGeom prst="rect">
                  <a:avLst/>
                </a:prstGeom>
              </p:spPr>
            </p:pic>
            <p:pic>
              <p:nvPicPr>
                <p:cNvPr id="13" name="Picture 1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9331090" y="13141329"/>
                  <a:ext cx="1444001" cy="3071075"/>
                </a:xfrm>
                <a:prstGeom prst="rect">
                  <a:avLst/>
                </a:prstGeom>
              </p:spPr>
            </p:pic>
          </p:grpSp>
        </p:grpSp>
      </p:grpSp>
      <p:grpSp>
        <p:nvGrpSpPr>
          <p:cNvPr id="23" name="Group 22"/>
          <p:cNvGrpSpPr/>
          <p:nvPr/>
        </p:nvGrpSpPr>
        <p:grpSpPr>
          <a:xfrm>
            <a:off x="13098416" y="23984465"/>
            <a:ext cx="17687857" cy="7956024"/>
            <a:chOff x="13087234" y="23554193"/>
            <a:chExt cx="17687857" cy="6536832"/>
          </a:xfrm>
        </p:grpSpPr>
        <p:sp>
          <p:nvSpPr>
            <p:cNvPr id="47" name="TextBox 46"/>
            <p:cNvSpPr txBox="1"/>
            <p:nvPr/>
          </p:nvSpPr>
          <p:spPr>
            <a:xfrm>
              <a:off x="13087234" y="23554193"/>
              <a:ext cx="6080444" cy="6536832"/>
            </a:xfrm>
            <a:prstGeom prst="rect">
              <a:avLst/>
            </a:prstGeom>
            <a:solidFill>
              <a:schemeClr val="bg1"/>
            </a:solidFill>
            <a:ln w="38100">
              <a:noFill/>
            </a:ln>
          </p:spPr>
          <p:txBody>
            <a:bodyPr wrap="square" lIns="365760" bIns="274320" rtlCol="0">
              <a:spAutoFit/>
            </a:bodyPr>
            <a:lstStyle/>
            <a:p>
              <a:pPr algn="ctr"/>
              <a:r>
                <a:rPr lang="en-US" sz="6600" dirty="0" smtClean="0">
                  <a:latin typeface="Calibri" panose="020F0502020204030204" pitchFamily="34" charset="0"/>
                </a:rPr>
                <a:t>Admin Pages</a:t>
              </a:r>
            </a:p>
            <a:p>
              <a:pPr algn="ctr"/>
              <a:endParaRPr lang="en-US" sz="4400" dirty="0" smtClean="0">
                <a:latin typeface="Calibri" panose="020F0502020204030204" pitchFamily="34" charset="0"/>
              </a:endParaRPr>
            </a:p>
            <a:p>
              <a:pPr algn="ctr"/>
              <a:endParaRPr lang="en-US" sz="4400" dirty="0" smtClean="0">
                <a:latin typeface="Calibri" panose="020F0502020204030204" pitchFamily="34" charset="0"/>
              </a:endParaRPr>
            </a:p>
            <a:p>
              <a:r>
                <a:rPr lang="en-US" sz="4200" dirty="0" smtClean="0">
                  <a:latin typeface="Calibri" panose="020F0502020204030204" pitchFamily="34" charset="0"/>
                </a:rPr>
                <a:t>Elements:</a:t>
              </a:r>
            </a:p>
            <a:p>
              <a:pPr marL="571500" indent="-571500">
                <a:buFont typeface="Wingdings" panose="05000000000000000000" pitchFamily="2" charset="2"/>
                <a:buChar char="Ø"/>
              </a:pPr>
              <a:r>
                <a:rPr lang="en-US" sz="4200" dirty="0" smtClean="0">
                  <a:latin typeface="Calibri" panose="020F0502020204030204" pitchFamily="34" charset="0"/>
                </a:rPr>
                <a:t>Login</a:t>
              </a:r>
            </a:p>
            <a:p>
              <a:pPr marL="571500" indent="-571500">
                <a:buFont typeface="Wingdings" panose="05000000000000000000" pitchFamily="2" charset="2"/>
                <a:buChar char="Ø"/>
              </a:pPr>
              <a:r>
                <a:rPr lang="en-US" sz="4200" dirty="0" smtClean="0">
                  <a:latin typeface="Calibri" panose="020F0502020204030204" pitchFamily="34" charset="0"/>
                </a:rPr>
                <a:t>Donation Form</a:t>
              </a:r>
            </a:p>
            <a:p>
              <a:pPr marL="571500" indent="-571500">
                <a:buFont typeface="Wingdings" panose="05000000000000000000" pitchFamily="2" charset="2"/>
                <a:buChar char="Ø"/>
              </a:pPr>
              <a:r>
                <a:rPr lang="en-US" sz="4200" dirty="0" smtClean="0">
                  <a:latin typeface="Calibri" panose="020F0502020204030204" pitchFamily="34" charset="0"/>
                </a:rPr>
                <a:t>Data Table </a:t>
              </a:r>
            </a:p>
            <a:p>
              <a:pPr marL="1028700" lvl="1" indent="-571500">
                <a:buFont typeface="Wingdings" panose="05000000000000000000" pitchFamily="2" charset="2"/>
                <a:buChar char="§"/>
              </a:pPr>
              <a:r>
                <a:rPr lang="en-US" sz="4200" dirty="0" smtClean="0">
                  <a:latin typeface="Calibri" panose="020F0502020204030204" pitchFamily="34" charset="0"/>
                </a:rPr>
                <a:t>With column filter</a:t>
              </a:r>
            </a:p>
            <a:p>
              <a:pPr marL="1028700" lvl="1" indent="-571500">
                <a:buFont typeface="Wingdings" panose="05000000000000000000" pitchFamily="2" charset="2"/>
                <a:buChar char="§"/>
              </a:pPr>
              <a:endParaRPr lang="en-US" sz="4400" dirty="0" smtClean="0">
                <a:latin typeface="Calibri" panose="020F0502020204030204" pitchFamily="34" charset="0"/>
              </a:endParaRPr>
            </a:p>
            <a:p>
              <a:pPr lvl="1"/>
              <a:endParaRPr lang="en-US" sz="4400" dirty="0" smtClean="0">
                <a:latin typeface="Calibri" panose="020F0502020204030204" pitchFamily="34" charset="0"/>
              </a:endParaRPr>
            </a:p>
            <a:p>
              <a:pPr marL="1028700" lvl="1" indent="-571500">
                <a:buFont typeface="Wingdings" panose="05000000000000000000" pitchFamily="2" charset="2"/>
                <a:buChar char="§"/>
              </a:pPr>
              <a:endParaRPr lang="en-US" sz="4400" dirty="0">
                <a:latin typeface="Calibri" panose="020F0502020204030204" pitchFamily="34" charset="0"/>
              </a:endParaRPr>
            </a:p>
          </p:txBody>
        </p:sp>
        <p:sp>
          <p:nvSpPr>
            <p:cNvPr id="37" name="Rectangle 36"/>
            <p:cNvSpPr/>
            <p:nvPr/>
          </p:nvSpPr>
          <p:spPr>
            <a:xfrm>
              <a:off x="19167679" y="23554193"/>
              <a:ext cx="11607412" cy="6536832"/>
            </a:xfrm>
            <a:prstGeom prst="rect">
              <a:avLst/>
            </a:prstGeom>
            <a:gradFill flip="none" rotWithShape="1">
              <a:gsLst>
                <a:gs pos="0">
                  <a:schemeClr val="accent1">
                    <a:lumMod val="0"/>
                    <a:lumOff val="100000"/>
                  </a:schemeClr>
                </a:gs>
                <a:gs pos="52000">
                  <a:schemeClr val="accent1">
                    <a:lumMod val="0"/>
                    <a:lumOff val="100000"/>
                  </a:schemeClr>
                </a:gs>
                <a:gs pos="100000">
                  <a:schemeClr val="accent1">
                    <a:lumMod val="20000"/>
                    <a:lumOff val="80000"/>
                  </a:schemeClr>
                </a:gs>
              </a:gsLst>
              <a:lin ang="2700000" scaled="1"/>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2" name="Picture 4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1158646" y="23902977"/>
              <a:ext cx="8172446" cy="5820285"/>
            </a:xfrm>
            <a:prstGeom prst="rect">
              <a:avLst/>
            </a:prstGeom>
          </p:spPr>
        </p:pic>
      </p:grpSp>
      <p:grpSp>
        <p:nvGrpSpPr>
          <p:cNvPr id="32" name="Group 31"/>
          <p:cNvGrpSpPr/>
          <p:nvPr/>
        </p:nvGrpSpPr>
        <p:grpSpPr>
          <a:xfrm>
            <a:off x="13123488" y="17241571"/>
            <a:ext cx="17687859" cy="6524863"/>
            <a:chOff x="13123487" y="17607331"/>
            <a:chExt cx="17687859" cy="6524863"/>
          </a:xfrm>
        </p:grpSpPr>
        <p:grpSp>
          <p:nvGrpSpPr>
            <p:cNvPr id="15" name="Group 14"/>
            <p:cNvGrpSpPr/>
            <p:nvPr/>
          </p:nvGrpSpPr>
          <p:grpSpPr>
            <a:xfrm>
              <a:off x="13123487" y="17607331"/>
              <a:ext cx="17687859" cy="6524863"/>
              <a:chOff x="13087029" y="16511261"/>
              <a:chExt cx="17687859" cy="6524863"/>
            </a:xfrm>
          </p:grpSpPr>
          <p:sp>
            <p:nvSpPr>
              <p:cNvPr id="45" name="TextBox 44"/>
              <p:cNvSpPr txBox="1"/>
              <p:nvPr/>
            </p:nvSpPr>
            <p:spPr>
              <a:xfrm>
                <a:off x="24694441" y="16511261"/>
                <a:ext cx="6080447" cy="6524863"/>
              </a:xfrm>
              <a:prstGeom prst="rect">
                <a:avLst/>
              </a:prstGeom>
              <a:solidFill>
                <a:schemeClr val="bg1"/>
              </a:solidFill>
              <a:ln w="38100">
                <a:noFill/>
              </a:ln>
            </p:spPr>
            <p:txBody>
              <a:bodyPr wrap="square" lIns="548640" rtlCol="0">
                <a:spAutoFit/>
              </a:bodyPr>
              <a:lstStyle/>
              <a:p>
                <a:pPr algn="ctr"/>
                <a:r>
                  <a:rPr lang="en-US" sz="6600" dirty="0" smtClean="0">
                    <a:latin typeface="Calibri" panose="020F0502020204030204" pitchFamily="34" charset="0"/>
                  </a:rPr>
                  <a:t>Projects </a:t>
                </a:r>
                <a:r>
                  <a:rPr lang="en-US" sz="6600" dirty="0" smtClean="0">
                    <a:latin typeface="Calibri" panose="020F0502020204030204" pitchFamily="34" charset="0"/>
                  </a:rPr>
                  <a:t>Page</a:t>
                </a:r>
              </a:p>
              <a:p>
                <a:pPr algn="ctr"/>
                <a:endParaRPr lang="en-US" sz="4400" dirty="0" smtClean="0">
                  <a:latin typeface="Calibri" panose="020F0502020204030204" pitchFamily="34" charset="0"/>
                </a:endParaRPr>
              </a:p>
              <a:p>
                <a:r>
                  <a:rPr lang="en-US" sz="4200" dirty="0" smtClean="0">
                    <a:latin typeface="Calibri" panose="020F0502020204030204" pitchFamily="34" charset="0"/>
                  </a:rPr>
                  <a:t>Elements:</a:t>
                </a:r>
              </a:p>
              <a:p>
                <a:pPr marL="571500" indent="-571500">
                  <a:buFont typeface="Wingdings" panose="05000000000000000000" pitchFamily="2" charset="2"/>
                  <a:buChar char="Ø"/>
                </a:pPr>
                <a:r>
                  <a:rPr lang="en-US" sz="4200" dirty="0" smtClean="0">
                    <a:latin typeface="Calibri" panose="020F0502020204030204" pitchFamily="34" charset="0"/>
                  </a:rPr>
                  <a:t>Side Navigation</a:t>
                </a:r>
              </a:p>
              <a:p>
                <a:pPr marL="1028700" lvl="1" indent="-571500">
                  <a:buFont typeface="Wingdings" panose="05000000000000000000" pitchFamily="2" charset="2"/>
                  <a:buChar char="Ø"/>
                </a:pPr>
                <a:r>
                  <a:rPr lang="en-US" sz="4200" dirty="0" smtClean="0">
                    <a:latin typeface="Calibri" panose="020F0502020204030204" pitchFamily="34" charset="0"/>
                  </a:rPr>
                  <a:t>Slides in and out (depending on screen resolution)</a:t>
                </a:r>
              </a:p>
              <a:p>
                <a:pPr marL="571500" indent="-571500">
                  <a:buFont typeface="Wingdings" panose="05000000000000000000" pitchFamily="2" charset="2"/>
                  <a:buChar char="Ø"/>
                </a:pPr>
                <a:r>
                  <a:rPr lang="en-US" sz="4200" dirty="0" smtClean="0">
                    <a:latin typeface="Calibri" panose="020F0502020204030204" pitchFamily="34" charset="0"/>
                  </a:rPr>
                  <a:t>Projects Description</a:t>
                </a:r>
              </a:p>
              <a:p>
                <a:pPr marL="571500" indent="-571500">
                  <a:buFont typeface="Wingdings" panose="05000000000000000000" pitchFamily="2" charset="2"/>
                  <a:buChar char="Ø"/>
                </a:pPr>
                <a:r>
                  <a:rPr lang="en-US" sz="4200" dirty="0" smtClean="0">
                    <a:latin typeface="Calibri" panose="020F0502020204030204" pitchFamily="34" charset="0"/>
                  </a:rPr>
                  <a:t>Projects Image</a:t>
                </a:r>
              </a:p>
            </p:txBody>
          </p:sp>
          <p:sp>
            <p:nvSpPr>
              <p:cNvPr id="35" name="Rectangle 34"/>
              <p:cNvSpPr/>
              <p:nvPr/>
            </p:nvSpPr>
            <p:spPr>
              <a:xfrm>
                <a:off x="13087029" y="16511261"/>
                <a:ext cx="11607412" cy="6524863"/>
              </a:xfrm>
              <a:prstGeom prst="rect">
                <a:avLst/>
              </a:prstGeom>
              <a:gradFill flip="none" rotWithShape="1">
                <a:gsLst>
                  <a:gs pos="0">
                    <a:schemeClr val="accent1">
                      <a:lumMod val="0"/>
                      <a:lumOff val="100000"/>
                    </a:schemeClr>
                  </a:gs>
                  <a:gs pos="58000">
                    <a:schemeClr val="accent1">
                      <a:lumMod val="0"/>
                      <a:lumOff val="100000"/>
                    </a:schemeClr>
                  </a:gs>
                  <a:gs pos="100000">
                    <a:schemeClr val="accent1">
                      <a:lumMod val="20000"/>
                      <a:lumOff val="80000"/>
                    </a:schemeClr>
                  </a:gs>
                </a:gsLst>
                <a:lin ang="8100000" scaled="1"/>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1" name="Group 30"/>
            <p:cNvGrpSpPr/>
            <p:nvPr/>
          </p:nvGrpSpPr>
          <p:grpSpPr>
            <a:xfrm>
              <a:off x="13127465" y="17632586"/>
              <a:ext cx="11618360" cy="6459750"/>
              <a:chOff x="13127465" y="17632586"/>
              <a:chExt cx="11618360" cy="6459750"/>
            </a:xfrm>
          </p:grpSpPr>
          <p:pic>
            <p:nvPicPr>
              <p:cNvPr id="27" name="Picture 26"/>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3127465" y="17632586"/>
                <a:ext cx="8456327" cy="6459750"/>
              </a:xfrm>
              <a:prstGeom prst="rect">
                <a:avLst/>
              </a:prstGeom>
            </p:spPr>
          </p:pic>
          <p:pic>
            <p:nvPicPr>
              <p:cNvPr id="28" name="Picture 27"/>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20341982" y="19493691"/>
                <a:ext cx="3556706" cy="4598645"/>
              </a:xfrm>
              <a:prstGeom prst="rect">
                <a:avLst/>
              </a:prstGeom>
            </p:spPr>
          </p:pic>
          <p:pic>
            <p:nvPicPr>
              <p:cNvPr id="29" name="Picture 28"/>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23304222" y="21021377"/>
                <a:ext cx="1441603" cy="3065977"/>
              </a:xfrm>
              <a:prstGeom prst="rect">
                <a:avLst/>
              </a:prstGeom>
            </p:spPr>
          </p:pic>
        </p:grpSp>
      </p:grpSp>
      <p:sp>
        <p:nvSpPr>
          <p:cNvPr id="54" name="CustomShape 3"/>
          <p:cNvSpPr/>
          <p:nvPr/>
        </p:nvSpPr>
        <p:spPr>
          <a:xfrm>
            <a:off x="1620156" y="29391945"/>
            <a:ext cx="10420630" cy="2533979"/>
          </a:xfrm>
          <a:prstGeom prst="rect">
            <a:avLst/>
          </a:prstGeom>
          <a:solidFill>
            <a:schemeClr val="lt1"/>
          </a:solidFill>
          <a:ln w="38160">
            <a:solidFill>
              <a:srgbClr val="000000"/>
            </a:solidFill>
            <a:round/>
          </a:ln>
        </p:spPr>
        <p:style>
          <a:lnRef idx="0">
            <a:scrgbClr r="0" g="0" b="0"/>
          </a:lnRef>
          <a:fillRef idx="0">
            <a:scrgbClr r="0" g="0" b="0"/>
          </a:fillRef>
          <a:effectRef idx="0">
            <a:scrgbClr r="0" g="0" b="0"/>
          </a:effectRef>
          <a:fontRef idx="minor"/>
        </p:style>
        <p:txBody>
          <a:bodyPr lIns="365760" tIns="365760" rIns="365760" bIns="457200"/>
          <a:lstStyle/>
          <a:p>
            <a:pPr defTabSz="1203325">
              <a:lnSpc>
                <a:spcPct val="100000"/>
              </a:lnSpc>
              <a:buClr>
                <a:srgbClr val="000000"/>
              </a:buClr>
            </a:pPr>
            <a:r>
              <a:rPr lang="en-US" sz="2800" spc="-1" dirty="0" smtClean="0">
                <a:solidFill>
                  <a:srgbClr val="000000"/>
                </a:solidFill>
                <a:uFill>
                  <a:solidFill>
                    <a:srgbClr val="FFFFFF"/>
                  </a:solidFill>
                </a:uFill>
                <a:latin typeface="Calibri" panose="020F0502020204030204" pitchFamily="34" charset="0"/>
              </a:rPr>
              <a:t>With the provided manual, the user can learn how to edit the content on the website. All text and images from the website are on one central JSON file which can be edited and uploaded via FTP </a:t>
            </a:r>
            <a:r>
              <a:rPr lang="en-US" sz="2800" spc="-1" dirty="0" err="1" smtClean="0">
                <a:solidFill>
                  <a:srgbClr val="000000"/>
                </a:solidFill>
                <a:uFill>
                  <a:solidFill>
                    <a:srgbClr val="FFFFFF"/>
                  </a:solidFill>
                </a:uFill>
                <a:latin typeface="Calibri" panose="020F0502020204030204" pitchFamily="34" charset="0"/>
              </a:rPr>
              <a:t>Filezilla</a:t>
            </a:r>
            <a:r>
              <a:rPr lang="en-US" sz="2800" spc="-1" dirty="0" smtClean="0">
                <a:solidFill>
                  <a:srgbClr val="000000"/>
                </a:solidFill>
                <a:uFill>
                  <a:solidFill>
                    <a:srgbClr val="FFFFFF"/>
                  </a:solidFill>
                </a:uFill>
                <a:latin typeface="Calibri" panose="020F0502020204030204" pitchFamily="34" charset="0"/>
              </a:rPr>
              <a:t> for changes.</a:t>
            </a:r>
            <a:endParaRPr lang="en-US" sz="2800" strike="noStrike" spc="-1" dirty="0">
              <a:solidFill>
                <a:srgbClr val="000000"/>
              </a:solidFill>
              <a:uFill>
                <a:solidFill>
                  <a:srgbClr val="FFFFFF"/>
                </a:solidFill>
              </a:uFill>
              <a:latin typeface="Calibri" panose="020F0502020204030204" pitchFamily="34" charset="0"/>
            </a:endParaRPr>
          </a:p>
        </p:txBody>
      </p:sp>
      <p:pic>
        <p:nvPicPr>
          <p:cNvPr id="22" name="Picture 21"/>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2114778" y="19630663"/>
            <a:ext cx="3030313" cy="1965237"/>
          </a:xfrm>
          <a:prstGeom prst="rect">
            <a:avLst/>
          </a:prstGeom>
        </p:spPr>
      </p:pic>
      <p:pic>
        <p:nvPicPr>
          <p:cNvPr id="49" name="Picture 48"/>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9138846" y="19494143"/>
            <a:ext cx="3444447" cy="2066667"/>
          </a:xfrm>
          <a:prstGeom prst="rect">
            <a:avLst/>
          </a:prstGeom>
        </p:spPr>
      </p:pic>
      <p:pic>
        <p:nvPicPr>
          <p:cNvPr id="51" name="Picture 50"/>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37391248" y="18639201"/>
            <a:ext cx="1430241" cy="2006256"/>
          </a:xfrm>
          <a:prstGeom prst="rect">
            <a:avLst/>
          </a:prstGeom>
        </p:spPr>
      </p:pic>
      <p:pic>
        <p:nvPicPr>
          <p:cNvPr id="55" name="Picture 54"/>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35264162" y="18637442"/>
            <a:ext cx="2008015" cy="2008015"/>
          </a:xfrm>
          <a:prstGeom prst="rect">
            <a:avLst/>
          </a:prstGeom>
        </p:spPr>
      </p:pic>
      <p:pic>
        <p:nvPicPr>
          <p:cNvPr id="56" name="Picture 55"/>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32552817" y="22114615"/>
            <a:ext cx="2225265" cy="2225265"/>
          </a:xfrm>
          <a:prstGeom prst="rect">
            <a:avLst/>
          </a:prstGeom>
        </p:spPr>
      </p:pic>
      <p:pic>
        <p:nvPicPr>
          <p:cNvPr id="57" name="Picture 56"/>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38957149" y="22839869"/>
            <a:ext cx="2900324" cy="1500011"/>
          </a:xfrm>
          <a:prstGeom prst="rect">
            <a:avLst/>
          </a:prstGeom>
        </p:spPr>
      </p:pic>
      <p:pic>
        <p:nvPicPr>
          <p:cNvPr id="58" name="Picture 57"/>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35506101" y="22839869"/>
            <a:ext cx="2831878" cy="1500011"/>
          </a:xfrm>
          <a:prstGeom prst="rect">
            <a:avLst/>
          </a:prstGeom>
        </p:spPr>
      </p:pic>
      <p:pic>
        <p:nvPicPr>
          <p:cNvPr id="59" name="Picture 58"/>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35199565" y="20850704"/>
            <a:ext cx="4217973" cy="1757490"/>
          </a:xfrm>
          <a:prstGeom prst="rect">
            <a:avLst/>
          </a:prstGeom>
        </p:spPr>
      </p:pic>
    </p:spTree>
    <p:extLst>
      <p:ext uri="{BB962C8B-B14F-4D97-AF65-F5344CB8AC3E}">
        <p14:creationId xmlns:p14="http://schemas.microsoft.com/office/powerpoint/2010/main" val="2485597344"/>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493</TotalTime>
  <Words>393</Words>
  <Application>Microsoft Office PowerPoint</Application>
  <PresentationFormat>Custom</PresentationFormat>
  <Paragraphs>54</Paragraphs>
  <Slides>1</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vt:i4>
      </vt:variant>
    </vt:vector>
  </HeadingPairs>
  <TitlesOfParts>
    <vt:vector size="9" baseType="lpstr">
      <vt:lpstr>Arial</vt:lpstr>
      <vt:lpstr>Calibri</vt:lpstr>
      <vt:lpstr>DejaVu Sans</vt:lpstr>
      <vt:lpstr>Helvetica Neue</vt:lpstr>
      <vt:lpstr>Symbol</vt:lpstr>
      <vt:lpstr>Times New Roman</vt:lpstr>
      <vt:lpstr>Wingdings</vt:lpstr>
      <vt:lpstr>Office Theme</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Tim Huynh</dc:creator>
  <cp:lastModifiedBy>Tim Huynh</cp:lastModifiedBy>
  <cp:revision>43</cp:revision>
  <dcterms:modified xsi:type="dcterms:W3CDTF">2016-05-02T16:30:28Z</dcterms:modified>
  <dc:language>en-US</dc:language>
</cp:coreProperties>
</file>