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57" r:id="rId2"/>
    <p:sldId id="282" r:id="rId3"/>
    <p:sldId id="271" r:id="rId4"/>
    <p:sldId id="269" r:id="rId5"/>
    <p:sldId id="283" r:id="rId6"/>
    <p:sldId id="270" r:id="rId7"/>
    <p:sldId id="268" r:id="rId8"/>
    <p:sldId id="272" r:id="rId9"/>
    <p:sldId id="273" r:id="rId10"/>
    <p:sldId id="275" r:id="rId11"/>
    <p:sldId id="277" r:id="rId12"/>
    <p:sldId id="276" r:id="rId13"/>
    <p:sldId id="278" r:id="rId14"/>
    <p:sldId id="279" r:id="rId15"/>
    <p:sldId id="280"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7B959-C901-BE49-A35B-C4F081E43E2C}" v="7" dt="2019-08-22T20:20:14.163"/>
    <p1510:client id="{AE01AFE6-3B34-C44F-8D78-7BB774372C82}" v="113" dt="2019-08-21T20:29:35.4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79"/>
    <p:restoredTop sz="85238"/>
  </p:normalViewPr>
  <p:slideViewPr>
    <p:cSldViewPr snapToGrid="0" snapToObjects="1">
      <p:cViewPr varScale="1">
        <p:scale>
          <a:sx n="144" d="100"/>
          <a:sy n="144" d="100"/>
        </p:scale>
        <p:origin x="102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 Li" userId="ef082f19-97a4-40f7-8ec1-0e91bb2b2192" providerId="ADAL" clId="{AE01AFE6-3B34-C44F-8D78-7BB774372C82}"/>
    <pc:docChg chg="custSel addSld delSld modSld sldOrd">
      <pc:chgData name="Lei Li" userId="ef082f19-97a4-40f7-8ec1-0e91bb2b2192" providerId="ADAL" clId="{AE01AFE6-3B34-C44F-8D78-7BB774372C82}" dt="2019-08-21T20:30:34.564" v="729" actId="20577"/>
      <pc:docMkLst>
        <pc:docMk/>
      </pc:docMkLst>
      <pc:sldChg chg="del">
        <pc:chgData name="Lei Li" userId="ef082f19-97a4-40f7-8ec1-0e91bb2b2192" providerId="ADAL" clId="{AE01AFE6-3B34-C44F-8D78-7BB774372C82}" dt="2019-08-21T19:41:53.402" v="1" actId="2696"/>
        <pc:sldMkLst>
          <pc:docMk/>
          <pc:sldMk cId="422095949" sldId="256"/>
        </pc:sldMkLst>
      </pc:sldChg>
      <pc:sldChg chg="modSp add">
        <pc:chgData name="Lei Li" userId="ef082f19-97a4-40f7-8ec1-0e91bb2b2192" providerId="ADAL" clId="{AE01AFE6-3B34-C44F-8D78-7BB774372C82}" dt="2019-08-21T19:43:41.267" v="12" actId="255"/>
        <pc:sldMkLst>
          <pc:docMk/>
          <pc:sldMk cId="4123765417" sldId="257"/>
        </pc:sldMkLst>
        <pc:spChg chg="mod">
          <ac:chgData name="Lei Li" userId="ef082f19-97a4-40f7-8ec1-0e91bb2b2192" providerId="ADAL" clId="{AE01AFE6-3B34-C44F-8D78-7BB774372C82}" dt="2019-08-21T19:43:41.267" v="12" actId="255"/>
          <ac:spMkLst>
            <pc:docMk/>
            <pc:sldMk cId="4123765417" sldId="257"/>
            <ac:spMk id="4" creationId="{04E32BE2-CF54-C84A-AD64-9793A35C7194}"/>
          </ac:spMkLst>
        </pc:spChg>
        <pc:spChg chg="mod">
          <ac:chgData name="Lei Li" userId="ef082f19-97a4-40f7-8ec1-0e91bb2b2192" providerId="ADAL" clId="{AE01AFE6-3B34-C44F-8D78-7BB774372C82}" dt="2019-08-21T19:42:01.168" v="2" actId="1076"/>
          <ac:spMkLst>
            <pc:docMk/>
            <pc:sldMk cId="4123765417" sldId="257"/>
            <ac:spMk id="5" creationId="{3CF0A732-1706-ED42-BA23-B21098D746EA}"/>
          </ac:spMkLst>
        </pc:spChg>
      </pc:sldChg>
      <pc:sldChg chg="addSp delSp modSp add">
        <pc:chgData name="Lei Li" userId="ef082f19-97a4-40f7-8ec1-0e91bb2b2192" providerId="ADAL" clId="{AE01AFE6-3B34-C44F-8D78-7BB774372C82}" dt="2019-08-21T20:06:31.027" v="276" actId="1076"/>
        <pc:sldMkLst>
          <pc:docMk/>
          <pc:sldMk cId="3533258965" sldId="268"/>
        </pc:sldMkLst>
        <pc:spChg chg="mod">
          <ac:chgData name="Lei Li" userId="ef082f19-97a4-40f7-8ec1-0e91bb2b2192" providerId="ADAL" clId="{AE01AFE6-3B34-C44F-8D78-7BB774372C82}" dt="2019-08-21T19:52:24.499" v="84" actId="20577"/>
          <ac:spMkLst>
            <pc:docMk/>
            <pc:sldMk cId="3533258965" sldId="268"/>
            <ac:spMk id="2" creationId="{DA4C5994-3BAF-D644-AC8A-585AA8F4BEAA}"/>
          </ac:spMkLst>
        </pc:spChg>
        <pc:spChg chg="mod">
          <ac:chgData name="Lei Li" userId="ef082f19-97a4-40f7-8ec1-0e91bb2b2192" providerId="ADAL" clId="{AE01AFE6-3B34-C44F-8D78-7BB774372C82}" dt="2019-08-21T19:55:04.937" v="160" actId="20577"/>
          <ac:spMkLst>
            <pc:docMk/>
            <pc:sldMk cId="3533258965" sldId="268"/>
            <ac:spMk id="3" creationId="{1CD53DE9-584B-7E40-8A20-1BB2550AC672}"/>
          </ac:spMkLst>
        </pc:spChg>
        <pc:picChg chg="del">
          <ac:chgData name="Lei Li" userId="ef082f19-97a4-40f7-8ec1-0e91bb2b2192" providerId="ADAL" clId="{AE01AFE6-3B34-C44F-8D78-7BB774372C82}" dt="2019-08-21T19:46:47.588" v="37"/>
          <ac:picMkLst>
            <pc:docMk/>
            <pc:sldMk cId="3533258965" sldId="268"/>
            <ac:picMk id="2050" creationId="{F5FAD77D-233A-1F48-947E-27FB2A04A4F2}"/>
          </ac:picMkLst>
        </pc:picChg>
        <pc:picChg chg="add mod">
          <ac:chgData name="Lei Li" userId="ef082f19-97a4-40f7-8ec1-0e91bb2b2192" providerId="ADAL" clId="{AE01AFE6-3B34-C44F-8D78-7BB774372C82}" dt="2019-08-21T20:06:03.320" v="272" actId="1076"/>
          <ac:picMkLst>
            <pc:docMk/>
            <pc:sldMk cId="3533258965" sldId="268"/>
            <ac:picMk id="3074" creationId="{1E896332-D6E4-4F48-8D45-B0C8528ED344}"/>
          </ac:picMkLst>
        </pc:picChg>
        <pc:picChg chg="add mod">
          <ac:chgData name="Lei Li" userId="ef082f19-97a4-40f7-8ec1-0e91bb2b2192" providerId="ADAL" clId="{AE01AFE6-3B34-C44F-8D78-7BB774372C82}" dt="2019-08-21T20:06:31.027" v="276" actId="1076"/>
          <ac:picMkLst>
            <pc:docMk/>
            <pc:sldMk cId="3533258965" sldId="268"/>
            <ac:picMk id="3076" creationId="{07D709BC-569A-AE4D-8E26-728BE443B1A0}"/>
          </ac:picMkLst>
        </pc:picChg>
      </pc:sldChg>
      <pc:sldChg chg="addSp delSp modSp add modAnim">
        <pc:chgData name="Lei Li" userId="ef082f19-97a4-40f7-8ec1-0e91bb2b2192" providerId="ADAL" clId="{AE01AFE6-3B34-C44F-8D78-7BB774372C82}" dt="2019-08-21T19:47:37.727" v="47"/>
        <pc:sldMkLst>
          <pc:docMk/>
          <pc:sldMk cId="1419880118" sldId="269"/>
        </pc:sldMkLst>
        <pc:spChg chg="del">
          <ac:chgData name="Lei Li" userId="ef082f19-97a4-40f7-8ec1-0e91bb2b2192" providerId="ADAL" clId="{AE01AFE6-3B34-C44F-8D78-7BB774372C82}" dt="2019-08-21T19:46:50.711" v="38"/>
          <ac:spMkLst>
            <pc:docMk/>
            <pc:sldMk cId="1419880118" sldId="269"/>
            <ac:spMk id="3" creationId="{6BE98309-D3E4-2245-83FD-78627EF68666}"/>
          </ac:spMkLst>
        </pc:spChg>
        <pc:picChg chg="add mod">
          <ac:chgData name="Lei Li" userId="ef082f19-97a4-40f7-8ec1-0e91bb2b2192" providerId="ADAL" clId="{AE01AFE6-3B34-C44F-8D78-7BB774372C82}" dt="2019-08-21T19:47:07.609" v="44" actId="1076"/>
          <ac:picMkLst>
            <pc:docMk/>
            <pc:sldMk cId="1419880118" sldId="269"/>
            <ac:picMk id="5" creationId="{1A961D31-9731-5D4F-9205-17D5359D9384}"/>
          </ac:picMkLst>
        </pc:picChg>
        <pc:picChg chg="add mod">
          <ac:chgData name="Lei Li" userId="ef082f19-97a4-40f7-8ec1-0e91bb2b2192" providerId="ADAL" clId="{AE01AFE6-3B34-C44F-8D78-7BB774372C82}" dt="2019-08-21T19:46:59.240" v="41" actId="1076"/>
          <ac:picMkLst>
            <pc:docMk/>
            <pc:sldMk cId="1419880118" sldId="269"/>
            <ac:picMk id="6" creationId="{29BB3EF3-9038-D545-A30C-8D29E54E54F3}"/>
          </ac:picMkLst>
        </pc:picChg>
        <pc:picChg chg="mod">
          <ac:chgData name="Lei Li" userId="ef082f19-97a4-40f7-8ec1-0e91bb2b2192" providerId="ADAL" clId="{AE01AFE6-3B34-C44F-8D78-7BB774372C82}" dt="2019-08-21T19:47:01.006" v="42" actId="1076"/>
          <ac:picMkLst>
            <pc:docMk/>
            <pc:sldMk cId="1419880118" sldId="269"/>
            <ac:picMk id="3074" creationId="{9669742A-B091-524B-BD5B-FC2ABC92DD3E}"/>
          </ac:picMkLst>
        </pc:picChg>
      </pc:sldChg>
      <pc:sldChg chg="addSp delSp modSp add modAnim">
        <pc:chgData name="Lei Li" userId="ef082f19-97a4-40f7-8ec1-0e91bb2b2192" providerId="ADAL" clId="{AE01AFE6-3B34-C44F-8D78-7BB774372C82}" dt="2019-08-21T19:51:07.636" v="68" actId="1076"/>
        <pc:sldMkLst>
          <pc:docMk/>
          <pc:sldMk cId="2574160416" sldId="270"/>
        </pc:sldMkLst>
        <pc:spChg chg="mod">
          <ac:chgData name="Lei Li" userId="ef082f19-97a4-40f7-8ec1-0e91bb2b2192" providerId="ADAL" clId="{AE01AFE6-3B34-C44F-8D78-7BB774372C82}" dt="2019-08-21T19:50:12.231" v="66" actId="20577"/>
          <ac:spMkLst>
            <pc:docMk/>
            <pc:sldMk cId="2574160416" sldId="270"/>
            <ac:spMk id="2" creationId="{8E374EE2-98AD-3940-B047-5E1BCD347A86}"/>
          </ac:spMkLst>
        </pc:spChg>
        <pc:spChg chg="del">
          <ac:chgData name="Lei Li" userId="ef082f19-97a4-40f7-8ec1-0e91bb2b2192" providerId="ADAL" clId="{AE01AFE6-3B34-C44F-8D78-7BB774372C82}" dt="2019-08-21T19:48:53.790" v="50"/>
          <ac:spMkLst>
            <pc:docMk/>
            <pc:sldMk cId="2574160416" sldId="270"/>
            <ac:spMk id="3" creationId="{F5064C1B-E72C-374D-AD25-3BEE7E182BB0}"/>
          </ac:spMkLst>
        </pc:spChg>
        <pc:spChg chg="add del mod">
          <ac:chgData name="Lei Li" userId="ef082f19-97a4-40f7-8ec1-0e91bb2b2192" providerId="ADAL" clId="{AE01AFE6-3B34-C44F-8D78-7BB774372C82}" dt="2019-08-21T19:51:00.165" v="67"/>
          <ac:spMkLst>
            <pc:docMk/>
            <pc:sldMk cId="2574160416" sldId="270"/>
            <ac:spMk id="9" creationId="{B65398E1-9569-1842-A94B-F7225CBF5BC3}"/>
          </ac:spMkLst>
        </pc:spChg>
        <pc:graphicFrameChg chg="add del mod">
          <ac:chgData name="Lei Li" userId="ef082f19-97a4-40f7-8ec1-0e91bb2b2192" providerId="ADAL" clId="{AE01AFE6-3B34-C44F-8D78-7BB774372C82}" dt="2019-08-21T19:49:15.804" v="57" actId="478"/>
          <ac:graphicFrameMkLst>
            <pc:docMk/>
            <pc:sldMk cId="2574160416" sldId="270"/>
            <ac:graphicFrameMk id="4" creationId="{C89D471C-3C83-DC49-A1DA-68C3F2FFB65E}"/>
          </ac:graphicFrameMkLst>
        </pc:graphicFrameChg>
        <pc:graphicFrameChg chg="add del modGraphic">
          <ac:chgData name="Lei Li" userId="ef082f19-97a4-40f7-8ec1-0e91bb2b2192" providerId="ADAL" clId="{AE01AFE6-3B34-C44F-8D78-7BB774372C82}" dt="2019-08-21T19:49:14.399" v="56" actId="478"/>
          <ac:graphicFrameMkLst>
            <pc:docMk/>
            <pc:sldMk cId="2574160416" sldId="270"/>
            <ac:graphicFrameMk id="6" creationId="{282C1BFC-74BD-E640-9768-C84309D1FB0A}"/>
          </ac:graphicFrameMkLst>
        </pc:graphicFrameChg>
        <pc:graphicFrameChg chg="add del modGraphic">
          <ac:chgData name="Lei Li" userId="ef082f19-97a4-40f7-8ec1-0e91bb2b2192" providerId="ADAL" clId="{AE01AFE6-3B34-C44F-8D78-7BB774372C82}" dt="2019-08-21T19:49:09.179" v="54" actId="478"/>
          <ac:graphicFrameMkLst>
            <pc:docMk/>
            <pc:sldMk cId="2574160416" sldId="270"/>
            <ac:graphicFrameMk id="7" creationId="{1ADD1292-1F45-E843-9988-CCC142A6CAFD}"/>
          </ac:graphicFrameMkLst>
        </pc:graphicFrameChg>
        <pc:graphicFrameChg chg="add del mod">
          <ac:chgData name="Lei Li" userId="ef082f19-97a4-40f7-8ec1-0e91bb2b2192" providerId="ADAL" clId="{AE01AFE6-3B34-C44F-8D78-7BB774372C82}" dt="2019-08-21T19:49:57.952" v="59"/>
          <ac:graphicFrameMkLst>
            <pc:docMk/>
            <pc:sldMk cId="2574160416" sldId="270"/>
            <ac:graphicFrameMk id="10" creationId="{4483BFE2-18C1-4242-A942-C640F36950AA}"/>
          </ac:graphicFrameMkLst>
        </pc:graphicFrameChg>
        <pc:picChg chg="add del">
          <ac:chgData name="Lei Li" userId="ef082f19-97a4-40f7-8ec1-0e91bb2b2192" providerId="ADAL" clId="{AE01AFE6-3B34-C44F-8D78-7BB774372C82}" dt="2019-08-21T19:48:18.759" v="49" actId="478"/>
          <ac:picMkLst>
            <pc:docMk/>
            <pc:sldMk cId="2574160416" sldId="270"/>
            <ac:picMk id="5" creationId="{716AED29-6254-6042-A5B3-E0EDC51B8273}"/>
          </ac:picMkLst>
        </pc:picChg>
        <pc:picChg chg="add mod">
          <ac:chgData name="Lei Li" userId="ef082f19-97a4-40f7-8ec1-0e91bb2b2192" providerId="ADAL" clId="{AE01AFE6-3B34-C44F-8D78-7BB774372C82}" dt="2019-08-21T19:51:07.636" v="68" actId="1076"/>
          <ac:picMkLst>
            <pc:docMk/>
            <pc:sldMk cId="2574160416" sldId="270"/>
            <ac:picMk id="11" creationId="{E9D56908-11FF-5748-9791-CA7D427811E8}"/>
          </ac:picMkLst>
        </pc:picChg>
        <pc:picChg chg="del">
          <ac:chgData name="Lei Li" userId="ef082f19-97a4-40f7-8ec1-0e91bb2b2192" providerId="ADAL" clId="{AE01AFE6-3B34-C44F-8D78-7BB774372C82}" dt="2019-08-21T19:46:35.597" v="33"/>
          <ac:picMkLst>
            <pc:docMk/>
            <pc:sldMk cId="2574160416" sldId="270"/>
            <ac:picMk id="4098" creationId="{884BE9EB-8201-F54C-ABCF-30533378E089}"/>
          </ac:picMkLst>
        </pc:picChg>
      </pc:sldChg>
      <pc:sldChg chg="addSp delSp modSp add">
        <pc:chgData name="Lei Li" userId="ef082f19-97a4-40f7-8ec1-0e91bb2b2192" providerId="ADAL" clId="{AE01AFE6-3B34-C44F-8D78-7BB774372C82}" dt="2019-08-21T19:46:18.711" v="30" actId="1076"/>
        <pc:sldMkLst>
          <pc:docMk/>
          <pc:sldMk cId="3475003198" sldId="271"/>
        </pc:sldMkLst>
        <pc:spChg chg="add del mod">
          <ac:chgData name="Lei Li" userId="ef082f19-97a4-40f7-8ec1-0e91bb2b2192" providerId="ADAL" clId="{AE01AFE6-3B34-C44F-8D78-7BB774372C82}" dt="2019-08-21T19:45:57.416" v="25" actId="478"/>
          <ac:spMkLst>
            <pc:docMk/>
            <pc:sldMk cId="3475003198" sldId="271"/>
            <ac:spMk id="5" creationId="{B6C2E8D3-FCB9-884C-B846-409C92E53BCA}"/>
          </ac:spMkLst>
        </pc:spChg>
        <pc:grpChg chg="add del mod">
          <ac:chgData name="Lei Li" userId="ef082f19-97a4-40f7-8ec1-0e91bb2b2192" providerId="ADAL" clId="{AE01AFE6-3B34-C44F-8D78-7BB774372C82}" dt="2019-08-21T19:45:45.915" v="23"/>
          <ac:grpSpMkLst>
            <pc:docMk/>
            <pc:sldMk cId="3475003198" sldId="271"/>
            <ac:grpSpMk id="3" creationId="{44E746F4-22E2-494C-8086-163B26607F68}"/>
          </ac:grpSpMkLst>
        </pc:grpChg>
        <pc:graphicFrameChg chg="add del mod">
          <ac:chgData name="Lei Li" userId="ef082f19-97a4-40f7-8ec1-0e91bb2b2192" providerId="ADAL" clId="{AE01AFE6-3B34-C44F-8D78-7BB774372C82}" dt="2019-08-21T19:45:36.494" v="21" actId="478"/>
          <ac:graphicFrameMkLst>
            <pc:docMk/>
            <pc:sldMk cId="3475003198" sldId="271"/>
            <ac:graphicFrameMk id="2" creationId="{C4ADEB76-3A39-2F4F-A827-24072DE83967}"/>
          </ac:graphicFrameMkLst>
        </pc:graphicFrameChg>
        <pc:picChg chg="add del">
          <ac:chgData name="Lei Li" userId="ef082f19-97a4-40f7-8ec1-0e91bb2b2192" providerId="ADAL" clId="{AE01AFE6-3B34-C44F-8D78-7BB774372C82}" dt="2019-08-21T19:45:45.915" v="23"/>
          <ac:picMkLst>
            <pc:docMk/>
            <pc:sldMk cId="3475003198" sldId="271"/>
            <ac:picMk id="4" creationId="{13F612A0-7126-DE49-9685-648D5214789A}"/>
          </ac:picMkLst>
        </pc:picChg>
        <pc:picChg chg="add mod">
          <ac:chgData name="Lei Li" userId="ef082f19-97a4-40f7-8ec1-0e91bb2b2192" providerId="ADAL" clId="{AE01AFE6-3B34-C44F-8D78-7BB774372C82}" dt="2019-08-21T19:46:18.711" v="30" actId="1076"/>
          <ac:picMkLst>
            <pc:docMk/>
            <pc:sldMk cId="3475003198" sldId="271"/>
            <ac:picMk id="6" creationId="{167D8C86-17E3-554A-B539-2E5323B2C73C}"/>
          </ac:picMkLst>
        </pc:picChg>
      </pc:sldChg>
      <pc:sldChg chg="addSp delSp modSp add">
        <pc:chgData name="Lei Li" userId="ef082f19-97a4-40f7-8ec1-0e91bb2b2192" providerId="ADAL" clId="{AE01AFE6-3B34-C44F-8D78-7BB774372C82}" dt="2019-08-21T20:05:37.538" v="268" actId="1076"/>
        <pc:sldMkLst>
          <pc:docMk/>
          <pc:sldMk cId="1312131338" sldId="272"/>
        </pc:sldMkLst>
        <pc:spChg chg="mod">
          <ac:chgData name="Lei Li" userId="ef082f19-97a4-40f7-8ec1-0e91bb2b2192" providerId="ADAL" clId="{AE01AFE6-3B34-C44F-8D78-7BB774372C82}" dt="2019-08-21T19:55:44.704" v="192" actId="20577"/>
          <ac:spMkLst>
            <pc:docMk/>
            <pc:sldMk cId="1312131338" sldId="272"/>
            <ac:spMk id="2" creationId="{B2468D22-2044-CB47-A19C-63740ED59AC4}"/>
          </ac:spMkLst>
        </pc:spChg>
        <pc:spChg chg="mod">
          <ac:chgData name="Lei Li" userId="ef082f19-97a4-40f7-8ec1-0e91bb2b2192" providerId="ADAL" clId="{AE01AFE6-3B34-C44F-8D78-7BB774372C82}" dt="2019-08-21T19:58:44.602" v="211"/>
          <ac:spMkLst>
            <pc:docMk/>
            <pc:sldMk cId="1312131338" sldId="272"/>
            <ac:spMk id="3" creationId="{8DEE632C-FE76-7044-82D3-386D465ED3B9}"/>
          </ac:spMkLst>
        </pc:spChg>
        <pc:spChg chg="add del">
          <ac:chgData name="Lei Li" userId="ef082f19-97a4-40f7-8ec1-0e91bb2b2192" providerId="ADAL" clId="{AE01AFE6-3B34-C44F-8D78-7BB774372C82}" dt="2019-08-21T20:05:11.887" v="263" actId="478"/>
          <ac:spMkLst>
            <pc:docMk/>
            <pc:sldMk cId="1312131338" sldId="272"/>
            <ac:spMk id="4" creationId="{299AC2B7-3771-B640-8F64-9F1B23648C10}"/>
          </ac:spMkLst>
        </pc:spChg>
        <pc:picChg chg="add mod">
          <ac:chgData name="Lei Li" userId="ef082f19-97a4-40f7-8ec1-0e91bb2b2192" providerId="ADAL" clId="{AE01AFE6-3B34-C44F-8D78-7BB774372C82}" dt="2019-08-21T20:05:37.538" v="268" actId="1076"/>
          <ac:picMkLst>
            <pc:docMk/>
            <pc:sldMk cId="1312131338" sldId="272"/>
            <ac:picMk id="6" creationId="{4280F001-91CF-2E43-AA64-EA4F18FE159A}"/>
          </ac:picMkLst>
        </pc:picChg>
      </pc:sldChg>
      <pc:sldChg chg="addSp delSp modSp add">
        <pc:chgData name="Lei Li" userId="ef082f19-97a4-40f7-8ec1-0e91bb2b2192" providerId="ADAL" clId="{AE01AFE6-3B34-C44F-8D78-7BB774372C82}" dt="2019-08-21T20:07:33.978" v="279" actId="1076"/>
        <pc:sldMkLst>
          <pc:docMk/>
          <pc:sldMk cId="3709338508" sldId="273"/>
        </pc:sldMkLst>
        <pc:spChg chg="mod">
          <ac:chgData name="Lei Li" userId="ef082f19-97a4-40f7-8ec1-0e91bb2b2192" providerId="ADAL" clId="{AE01AFE6-3B34-C44F-8D78-7BB774372C82}" dt="2019-08-21T19:59:44.210" v="235" actId="20577"/>
          <ac:spMkLst>
            <pc:docMk/>
            <pc:sldMk cId="3709338508" sldId="273"/>
            <ac:spMk id="2" creationId="{9B3F0076-E41A-094E-A79C-83349CF7AF02}"/>
          </ac:spMkLst>
        </pc:spChg>
        <pc:spChg chg="mod">
          <ac:chgData name="Lei Li" userId="ef082f19-97a4-40f7-8ec1-0e91bb2b2192" providerId="ADAL" clId="{AE01AFE6-3B34-C44F-8D78-7BB774372C82}" dt="2019-08-21T20:03:34.032" v="256" actId="1076"/>
          <ac:spMkLst>
            <pc:docMk/>
            <pc:sldMk cId="3709338508" sldId="273"/>
            <ac:spMk id="3" creationId="{6FDA92BF-F014-DE45-80F0-132EBD40EB99}"/>
          </ac:spMkLst>
        </pc:spChg>
        <pc:picChg chg="add mod">
          <ac:chgData name="Lei Li" userId="ef082f19-97a4-40f7-8ec1-0e91bb2b2192" providerId="ADAL" clId="{AE01AFE6-3B34-C44F-8D78-7BB774372C82}" dt="2019-08-21T20:07:33.978" v="279" actId="1076"/>
          <ac:picMkLst>
            <pc:docMk/>
            <pc:sldMk cId="3709338508" sldId="273"/>
            <ac:picMk id="5" creationId="{6A7E2355-8956-6341-93B7-7313D5ABA35A}"/>
          </ac:picMkLst>
        </pc:picChg>
        <pc:picChg chg="add del mod">
          <ac:chgData name="Lei Li" userId="ef082f19-97a4-40f7-8ec1-0e91bb2b2192" providerId="ADAL" clId="{AE01AFE6-3B34-C44F-8D78-7BB774372C82}" dt="2019-08-21T20:03:34.755" v="257"/>
          <ac:picMkLst>
            <pc:docMk/>
            <pc:sldMk cId="3709338508" sldId="273"/>
            <ac:picMk id="2050" creationId="{B8210297-303F-FF4D-BBF5-203A7BE0802F}"/>
          </ac:picMkLst>
        </pc:picChg>
        <pc:picChg chg="add del mod">
          <ac:chgData name="Lei Li" userId="ef082f19-97a4-40f7-8ec1-0e91bb2b2192" providerId="ADAL" clId="{AE01AFE6-3B34-C44F-8D78-7BB774372C82}" dt="2019-08-21T20:07:30.252" v="278" actId="478"/>
          <ac:picMkLst>
            <pc:docMk/>
            <pc:sldMk cId="3709338508" sldId="273"/>
            <ac:picMk id="2052" creationId="{7F1FF410-659C-944A-9CC4-02A6921B080C}"/>
          </ac:picMkLst>
        </pc:picChg>
      </pc:sldChg>
      <pc:sldChg chg="addSp delSp modSp add del ord">
        <pc:chgData name="Lei Li" userId="ef082f19-97a4-40f7-8ec1-0e91bb2b2192" providerId="ADAL" clId="{AE01AFE6-3B34-C44F-8D78-7BB774372C82}" dt="2019-08-21T20:19:54.941" v="433" actId="2696"/>
        <pc:sldMkLst>
          <pc:docMk/>
          <pc:sldMk cId="3674710364" sldId="274"/>
        </pc:sldMkLst>
        <pc:spChg chg="mod">
          <ac:chgData name="Lei Li" userId="ef082f19-97a4-40f7-8ec1-0e91bb2b2192" providerId="ADAL" clId="{AE01AFE6-3B34-C44F-8D78-7BB774372C82}" dt="2019-08-21T20:14:59.257" v="370" actId="27636"/>
          <ac:spMkLst>
            <pc:docMk/>
            <pc:sldMk cId="3674710364" sldId="274"/>
            <ac:spMk id="2" creationId="{452D6037-0C29-B74C-ABEB-786A4DA433A3}"/>
          </ac:spMkLst>
        </pc:spChg>
        <pc:spChg chg="del">
          <ac:chgData name="Lei Li" userId="ef082f19-97a4-40f7-8ec1-0e91bb2b2192" providerId="ADAL" clId="{AE01AFE6-3B34-C44F-8D78-7BB774372C82}" dt="2019-08-21T20:14:12.081" v="361"/>
          <ac:spMkLst>
            <pc:docMk/>
            <pc:sldMk cId="3674710364" sldId="274"/>
            <ac:spMk id="3" creationId="{2C85BE0C-7641-5F4D-BB17-9A89011D8198}"/>
          </ac:spMkLst>
        </pc:spChg>
        <pc:spChg chg="add del mod">
          <ac:chgData name="Lei Li" userId="ef082f19-97a4-40f7-8ec1-0e91bb2b2192" providerId="ADAL" clId="{AE01AFE6-3B34-C44F-8D78-7BB774372C82}" dt="2019-08-21T20:14:36.589" v="367"/>
          <ac:spMkLst>
            <pc:docMk/>
            <pc:sldMk cId="3674710364" sldId="274"/>
            <ac:spMk id="6" creationId="{C59309D4-5082-5A4A-B6D8-0BE9CEDF00B4}"/>
          </ac:spMkLst>
        </pc:spChg>
        <pc:spChg chg="add mod">
          <ac:chgData name="Lei Li" userId="ef082f19-97a4-40f7-8ec1-0e91bb2b2192" providerId="ADAL" clId="{AE01AFE6-3B34-C44F-8D78-7BB774372C82}" dt="2019-08-21T20:15:11.198" v="374"/>
          <ac:spMkLst>
            <pc:docMk/>
            <pc:sldMk cId="3674710364" sldId="274"/>
            <ac:spMk id="7" creationId="{B882BF55-294E-2244-8165-ED80ABE82A1C}"/>
          </ac:spMkLst>
        </pc:spChg>
        <pc:picChg chg="add del mod">
          <ac:chgData name="Lei Li" userId="ef082f19-97a4-40f7-8ec1-0e91bb2b2192" providerId="ADAL" clId="{AE01AFE6-3B34-C44F-8D78-7BB774372C82}" dt="2019-08-21T20:15:11.198" v="374"/>
          <ac:picMkLst>
            <pc:docMk/>
            <pc:sldMk cId="3674710364" sldId="274"/>
            <ac:picMk id="5" creationId="{7BDA2750-C99F-9C41-B526-0A88529650EA}"/>
          </ac:picMkLst>
        </pc:picChg>
      </pc:sldChg>
      <pc:sldChg chg="addSp modSp add ord">
        <pc:chgData name="Lei Li" userId="ef082f19-97a4-40f7-8ec1-0e91bb2b2192" providerId="ADAL" clId="{AE01AFE6-3B34-C44F-8D78-7BB774372C82}" dt="2019-08-21T20:19:45.268" v="431"/>
        <pc:sldMkLst>
          <pc:docMk/>
          <pc:sldMk cId="1711805764" sldId="275"/>
        </pc:sldMkLst>
        <pc:spChg chg="mod">
          <ac:chgData name="Lei Li" userId="ef082f19-97a4-40f7-8ec1-0e91bb2b2192" providerId="ADAL" clId="{AE01AFE6-3B34-C44F-8D78-7BB774372C82}" dt="2019-08-21T20:15:02.577" v="372" actId="27636"/>
          <ac:spMkLst>
            <pc:docMk/>
            <pc:sldMk cId="1711805764" sldId="275"/>
            <ac:spMk id="2" creationId="{8CA51DD9-7349-FD47-B00C-1CBF1A1844D9}"/>
          </ac:spMkLst>
        </pc:spChg>
        <pc:spChg chg="mod">
          <ac:chgData name="Lei Li" userId="ef082f19-97a4-40f7-8ec1-0e91bb2b2192" providerId="ADAL" clId="{AE01AFE6-3B34-C44F-8D78-7BB774372C82}" dt="2019-08-21T20:19:38.427" v="430" actId="20577"/>
          <ac:spMkLst>
            <pc:docMk/>
            <pc:sldMk cId="1711805764" sldId="275"/>
            <ac:spMk id="3" creationId="{F6785C38-5820-0844-A811-A42FD8A88A86}"/>
          </ac:spMkLst>
        </pc:spChg>
        <pc:picChg chg="add mod">
          <ac:chgData name="Lei Li" userId="ef082f19-97a4-40f7-8ec1-0e91bb2b2192" providerId="ADAL" clId="{AE01AFE6-3B34-C44F-8D78-7BB774372C82}" dt="2019-08-21T20:15:32.093" v="378" actId="1076"/>
          <ac:picMkLst>
            <pc:docMk/>
            <pc:sldMk cId="1711805764" sldId="275"/>
            <ac:picMk id="4" creationId="{840F1919-7001-9C40-836B-80A9F6219958}"/>
          </ac:picMkLst>
        </pc:picChg>
      </pc:sldChg>
      <pc:sldChg chg="modSp add">
        <pc:chgData name="Lei Li" userId="ef082f19-97a4-40f7-8ec1-0e91bb2b2192" providerId="ADAL" clId="{AE01AFE6-3B34-C44F-8D78-7BB774372C82}" dt="2019-08-21T20:23:21.595" v="560"/>
        <pc:sldMkLst>
          <pc:docMk/>
          <pc:sldMk cId="560414453" sldId="276"/>
        </pc:sldMkLst>
        <pc:spChg chg="mod">
          <ac:chgData name="Lei Li" userId="ef082f19-97a4-40f7-8ec1-0e91bb2b2192" providerId="ADAL" clId="{AE01AFE6-3B34-C44F-8D78-7BB774372C82}" dt="2019-08-21T20:22:25.747" v="540" actId="20577"/>
          <ac:spMkLst>
            <pc:docMk/>
            <pc:sldMk cId="560414453" sldId="276"/>
            <ac:spMk id="2" creationId="{89F8D4BD-3B70-2549-BEBB-73CE2C37E587}"/>
          </ac:spMkLst>
        </pc:spChg>
        <pc:spChg chg="mod">
          <ac:chgData name="Lei Li" userId="ef082f19-97a4-40f7-8ec1-0e91bb2b2192" providerId="ADAL" clId="{AE01AFE6-3B34-C44F-8D78-7BB774372C82}" dt="2019-08-21T20:23:21.595" v="560"/>
          <ac:spMkLst>
            <pc:docMk/>
            <pc:sldMk cId="560414453" sldId="276"/>
            <ac:spMk id="3" creationId="{8B57A008-5C6E-884D-A554-C36DAFE536E2}"/>
          </ac:spMkLst>
        </pc:spChg>
      </pc:sldChg>
      <pc:sldChg chg="addSp modSp add ord">
        <pc:chgData name="Lei Li" userId="ef082f19-97a4-40f7-8ec1-0e91bb2b2192" providerId="ADAL" clId="{AE01AFE6-3B34-C44F-8D78-7BB774372C82}" dt="2019-08-21T20:21:26.115" v="496" actId="1076"/>
        <pc:sldMkLst>
          <pc:docMk/>
          <pc:sldMk cId="3373948337" sldId="277"/>
        </pc:sldMkLst>
        <pc:spChg chg="mod">
          <ac:chgData name="Lei Li" userId="ef082f19-97a4-40f7-8ec1-0e91bb2b2192" providerId="ADAL" clId="{AE01AFE6-3B34-C44F-8D78-7BB774372C82}" dt="2019-08-21T20:21:02.192" v="494" actId="313"/>
          <ac:spMkLst>
            <pc:docMk/>
            <pc:sldMk cId="3373948337" sldId="277"/>
            <ac:spMk id="2" creationId="{A7BE813C-0070-394A-9ED9-0E24C693B38A}"/>
          </ac:spMkLst>
        </pc:spChg>
        <pc:spChg chg="mod">
          <ac:chgData name="Lei Li" userId="ef082f19-97a4-40f7-8ec1-0e91bb2b2192" providerId="ADAL" clId="{AE01AFE6-3B34-C44F-8D78-7BB774372C82}" dt="2019-08-21T20:20:52.677" v="493" actId="20577"/>
          <ac:spMkLst>
            <pc:docMk/>
            <pc:sldMk cId="3373948337" sldId="277"/>
            <ac:spMk id="3" creationId="{01B02EE6-3318-E948-9B1F-3CD02BA022EE}"/>
          </ac:spMkLst>
        </pc:spChg>
        <pc:picChg chg="add mod">
          <ac:chgData name="Lei Li" userId="ef082f19-97a4-40f7-8ec1-0e91bb2b2192" providerId="ADAL" clId="{AE01AFE6-3B34-C44F-8D78-7BB774372C82}" dt="2019-08-21T20:21:26.115" v="496" actId="1076"/>
          <ac:picMkLst>
            <pc:docMk/>
            <pc:sldMk cId="3373948337" sldId="277"/>
            <ac:picMk id="4" creationId="{92A02D81-0854-C241-BAC3-7E6906A3B9EC}"/>
          </ac:picMkLst>
        </pc:picChg>
      </pc:sldChg>
      <pc:sldChg chg="addSp delSp modSp add ord">
        <pc:chgData name="Lei Li" userId="ef082f19-97a4-40f7-8ec1-0e91bb2b2192" providerId="ADAL" clId="{AE01AFE6-3B34-C44F-8D78-7BB774372C82}" dt="2019-08-21T20:23:44.099" v="563"/>
        <pc:sldMkLst>
          <pc:docMk/>
          <pc:sldMk cId="3869987826" sldId="278"/>
        </pc:sldMkLst>
        <pc:spChg chg="mod">
          <ac:chgData name="Lei Li" userId="ef082f19-97a4-40f7-8ec1-0e91bb2b2192" providerId="ADAL" clId="{AE01AFE6-3B34-C44F-8D78-7BB774372C82}" dt="2019-08-21T20:23:33.951" v="562" actId="20577"/>
          <ac:spMkLst>
            <pc:docMk/>
            <pc:sldMk cId="3869987826" sldId="278"/>
            <ac:spMk id="2" creationId="{A27D4074-4456-2743-B66A-11D516A48FCD}"/>
          </ac:spMkLst>
        </pc:spChg>
        <pc:spChg chg="add del mod">
          <ac:chgData name="Lei Li" userId="ef082f19-97a4-40f7-8ec1-0e91bb2b2192" providerId="ADAL" clId="{AE01AFE6-3B34-C44F-8D78-7BB774372C82}" dt="2019-08-21T20:10:40.788" v="318"/>
          <ac:spMkLst>
            <pc:docMk/>
            <pc:sldMk cId="3869987826" sldId="278"/>
            <ac:spMk id="3" creationId="{43399502-C66E-E34F-98FE-FE286C5780F7}"/>
          </ac:spMkLst>
        </pc:spChg>
        <pc:graphicFrameChg chg="add del mod">
          <ac:chgData name="Lei Li" userId="ef082f19-97a4-40f7-8ec1-0e91bb2b2192" providerId="ADAL" clId="{AE01AFE6-3B34-C44F-8D78-7BB774372C82}" dt="2019-08-21T20:08:50.445" v="286"/>
          <ac:graphicFrameMkLst>
            <pc:docMk/>
            <pc:sldMk cId="3869987826" sldId="278"/>
            <ac:graphicFrameMk id="4" creationId="{1939CB76-589B-DC46-9790-855BACA887E4}"/>
          </ac:graphicFrameMkLst>
        </pc:graphicFrameChg>
      </pc:sldChg>
      <pc:sldChg chg="modSp add">
        <pc:chgData name="Lei Li" userId="ef082f19-97a4-40f7-8ec1-0e91bb2b2192" providerId="ADAL" clId="{AE01AFE6-3B34-C44F-8D78-7BB774372C82}" dt="2019-08-21T20:25:29.909" v="632" actId="20577"/>
        <pc:sldMkLst>
          <pc:docMk/>
          <pc:sldMk cId="2958830866" sldId="279"/>
        </pc:sldMkLst>
        <pc:spChg chg="mod">
          <ac:chgData name="Lei Li" userId="ef082f19-97a4-40f7-8ec1-0e91bb2b2192" providerId="ADAL" clId="{AE01AFE6-3B34-C44F-8D78-7BB774372C82}" dt="2019-08-21T20:25:29.909" v="632" actId="20577"/>
          <ac:spMkLst>
            <pc:docMk/>
            <pc:sldMk cId="2958830866" sldId="279"/>
            <ac:spMk id="2" creationId="{0100F462-7607-B545-B18A-60C31C3DEB7B}"/>
          </ac:spMkLst>
        </pc:spChg>
        <pc:spChg chg="mod">
          <ac:chgData name="Lei Li" userId="ef082f19-97a4-40f7-8ec1-0e91bb2b2192" providerId="ADAL" clId="{AE01AFE6-3B34-C44F-8D78-7BB774372C82}" dt="2019-08-21T20:25:23.612" v="630" actId="20577"/>
          <ac:spMkLst>
            <pc:docMk/>
            <pc:sldMk cId="2958830866" sldId="279"/>
            <ac:spMk id="3" creationId="{0DF43AE3-6732-AC47-840B-324B1539374A}"/>
          </ac:spMkLst>
        </pc:spChg>
      </pc:sldChg>
      <pc:sldChg chg="addSp delSp modSp add">
        <pc:chgData name="Lei Li" userId="ef082f19-97a4-40f7-8ec1-0e91bb2b2192" providerId="ADAL" clId="{AE01AFE6-3B34-C44F-8D78-7BB774372C82}" dt="2019-08-21T20:29:06.797" v="668" actId="1076"/>
        <pc:sldMkLst>
          <pc:docMk/>
          <pc:sldMk cId="3507159471" sldId="280"/>
        </pc:sldMkLst>
        <pc:spChg chg="mod">
          <ac:chgData name="Lei Li" userId="ef082f19-97a4-40f7-8ec1-0e91bb2b2192" providerId="ADAL" clId="{AE01AFE6-3B34-C44F-8D78-7BB774372C82}" dt="2019-08-21T20:28:02.012" v="663" actId="20577"/>
          <ac:spMkLst>
            <pc:docMk/>
            <pc:sldMk cId="3507159471" sldId="280"/>
            <ac:spMk id="2" creationId="{F41BA663-DD32-3B47-827D-3828681133D6}"/>
          </ac:spMkLst>
        </pc:spChg>
        <pc:spChg chg="del">
          <ac:chgData name="Lei Li" userId="ef082f19-97a4-40f7-8ec1-0e91bb2b2192" providerId="ADAL" clId="{AE01AFE6-3B34-C44F-8D78-7BB774372C82}" dt="2019-08-21T20:28:54.394" v="665"/>
          <ac:spMkLst>
            <pc:docMk/>
            <pc:sldMk cId="3507159471" sldId="280"/>
            <ac:spMk id="3" creationId="{29876617-BA92-154B-9A2A-29148B003386}"/>
          </ac:spMkLst>
        </pc:spChg>
        <pc:picChg chg="add del mod">
          <ac:chgData name="Lei Li" userId="ef082f19-97a4-40f7-8ec1-0e91bb2b2192" providerId="ADAL" clId="{AE01AFE6-3B34-C44F-8D78-7BB774372C82}" dt="2019-08-21T20:28:07.208" v="664" actId="478"/>
          <ac:picMkLst>
            <pc:docMk/>
            <pc:sldMk cId="3507159471" sldId="280"/>
            <ac:picMk id="4" creationId="{33538B23-B8DB-2746-B667-BCCA67E65E70}"/>
          </ac:picMkLst>
        </pc:picChg>
        <pc:picChg chg="add mod">
          <ac:chgData name="Lei Li" userId="ef082f19-97a4-40f7-8ec1-0e91bb2b2192" providerId="ADAL" clId="{AE01AFE6-3B34-C44F-8D78-7BB774372C82}" dt="2019-08-21T20:29:06.797" v="668" actId="1076"/>
          <ac:picMkLst>
            <pc:docMk/>
            <pc:sldMk cId="3507159471" sldId="280"/>
            <ac:picMk id="5" creationId="{9EFD735B-7E47-CD4C-9A6F-E351C2F5C8D7}"/>
          </ac:picMkLst>
        </pc:picChg>
      </pc:sldChg>
      <pc:sldChg chg="add del">
        <pc:chgData name="Lei Li" userId="ef082f19-97a4-40f7-8ec1-0e91bb2b2192" providerId="ADAL" clId="{AE01AFE6-3B34-C44F-8D78-7BB774372C82}" dt="2019-08-21T20:29:37.996" v="672" actId="2696"/>
        <pc:sldMkLst>
          <pc:docMk/>
          <pc:sldMk cId="1754539419" sldId="281"/>
        </pc:sldMkLst>
      </pc:sldChg>
      <pc:sldChg chg="modSp add ord">
        <pc:chgData name="Lei Li" userId="ef082f19-97a4-40f7-8ec1-0e91bb2b2192" providerId="ADAL" clId="{AE01AFE6-3B34-C44F-8D78-7BB774372C82}" dt="2019-08-21T20:30:34.564" v="729" actId="20577"/>
        <pc:sldMkLst>
          <pc:docMk/>
          <pc:sldMk cId="790904335" sldId="282"/>
        </pc:sldMkLst>
        <pc:spChg chg="mod">
          <ac:chgData name="Lei Li" userId="ef082f19-97a4-40f7-8ec1-0e91bb2b2192" providerId="ADAL" clId="{AE01AFE6-3B34-C44F-8D78-7BB774372C82}" dt="2019-08-21T20:29:48.317" v="700" actId="20577"/>
          <ac:spMkLst>
            <pc:docMk/>
            <pc:sldMk cId="790904335" sldId="282"/>
            <ac:spMk id="2" creationId="{509FD214-0FB6-C440-90F2-D67BA56C4475}"/>
          </ac:spMkLst>
        </pc:spChg>
        <pc:spChg chg="mod">
          <ac:chgData name="Lei Li" userId="ef082f19-97a4-40f7-8ec1-0e91bb2b2192" providerId="ADAL" clId="{AE01AFE6-3B34-C44F-8D78-7BB774372C82}" dt="2019-08-21T20:30:34.564" v="729" actId="20577"/>
          <ac:spMkLst>
            <pc:docMk/>
            <pc:sldMk cId="790904335" sldId="282"/>
            <ac:spMk id="3" creationId="{FEC0EE52-92DC-1046-8DB1-CC1745586D31}"/>
          </ac:spMkLst>
        </pc:spChg>
      </pc:sldChg>
    </pc:docChg>
  </pc:docChgLst>
  <pc:docChgLst>
    <pc:chgData name="Lei Li" userId="ef082f19-97a4-40f7-8ec1-0e91bb2b2192" providerId="ADAL" clId="{2847B959-C901-BE49-A35B-C4F081E43E2C}"/>
    <pc:docChg chg="custSel addSld modSld">
      <pc:chgData name="Lei Li" userId="ef082f19-97a4-40f7-8ec1-0e91bb2b2192" providerId="ADAL" clId="{2847B959-C901-BE49-A35B-C4F081E43E2C}" dt="2019-08-22T20:21:02.032" v="50" actId="6549"/>
      <pc:docMkLst>
        <pc:docMk/>
      </pc:docMkLst>
      <pc:sldChg chg="modSp">
        <pc:chgData name="Lei Li" userId="ef082f19-97a4-40f7-8ec1-0e91bb2b2192" providerId="ADAL" clId="{2847B959-C901-BE49-A35B-C4F081E43E2C}" dt="2019-08-22T20:21:02.032" v="50" actId="6549"/>
        <pc:sldMkLst>
          <pc:docMk/>
          <pc:sldMk cId="3373948337" sldId="277"/>
        </pc:sldMkLst>
        <pc:spChg chg="mod">
          <ac:chgData name="Lei Li" userId="ef082f19-97a4-40f7-8ec1-0e91bb2b2192" providerId="ADAL" clId="{2847B959-C901-BE49-A35B-C4F081E43E2C}" dt="2019-08-22T20:21:02.032" v="50" actId="6549"/>
          <ac:spMkLst>
            <pc:docMk/>
            <pc:sldMk cId="3373948337" sldId="277"/>
            <ac:spMk id="3" creationId="{01B02EE6-3318-E948-9B1F-3CD02BA022EE}"/>
          </ac:spMkLst>
        </pc:spChg>
      </pc:sldChg>
      <pc:sldChg chg="addSp delSp modSp add modAnim">
        <pc:chgData name="Lei Li" userId="ef082f19-97a4-40f7-8ec1-0e91bb2b2192" providerId="ADAL" clId="{2847B959-C901-BE49-A35B-C4F081E43E2C}" dt="2019-08-22T20:08:22.486" v="46"/>
        <pc:sldMkLst>
          <pc:docMk/>
          <pc:sldMk cId="1435030760" sldId="283"/>
        </pc:sldMkLst>
        <pc:spChg chg="mod">
          <ac:chgData name="Lei Li" userId="ef082f19-97a4-40f7-8ec1-0e91bb2b2192" providerId="ADAL" clId="{2847B959-C901-BE49-A35B-C4F081E43E2C}" dt="2019-08-22T20:07:59.295" v="43" actId="113"/>
          <ac:spMkLst>
            <pc:docMk/>
            <pc:sldMk cId="1435030760" sldId="283"/>
            <ac:spMk id="2" creationId="{64ABD7B1-9718-D84C-90E3-32511B5D1F90}"/>
          </ac:spMkLst>
        </pc:spChg>
        <pc:spChg chg="del">
          <ac:chgData name="Lei Li" userId="ef082f19-97a4-40f7-8ec1-0e91bb2b2192" providerId="ADAL" clId="{2847B959-C901-BE49-A35B-C4F081E43E2C}" dt="2019-08-22T20:07:04.047" v="29" actId="478"/>
          <ac:spMkLst>
            <pc:docMk/>
            <pc:sldMk cId="1435030760" sldId="283"/>
            <ac:spMk id="3" creationId="{5E93F8BD-5A34-2C4D-8E05-8DD48AE17997}"/>
          </ac:spMkLst>
        </pc:spChg>
        <pc:spChg chg="add mod">
          <ac:chgData name="Lei Li" userId="ef082f19-97a4-40f7-8ec1-0e91bb2b2192" providerId="ADAL" clId="{2847B959-C901-BE49-A35B-C4F081E43E2C}" dt="2019-08-22T20:07:40.347" v="39" actId="14100"/>
          <ac:spMkLst>
            <pc:docMk/>
            <pc:sldMk cId="1435030760" sldId="283"/>
            <ac:spMk id="4" creationId="{8C7FE63B-47E7-CF4C-BA78-E3F10B2BADBE}"/>
          </ac:spMkLst>
        </pc:spChg>
        <pc:spChg chg="add mod">
          <ac:chgData name="Lei Li" userId="ef082f19-97a4-40f7-8ec1-0e91bb2b2192" providerId="ADAL" clId="{2847B959-C901-BE49-A35B-C4F081E43E2C}" dt="2019-08-22T20:07:21.566" v="35" actId="20577"/>
          <ac:spMkLst>
            <pc:docMk/>
            <pc:sldMk cId="1435030760" sldId="283"/>
            <ac:spMk id="5" creationId="{49A4A327-D6D5-F94A-805D-A4E9EC7A07B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DDDA55-4F66-DD43-9B35-59319D2E012A}" type="datetimeFigureOut">
              <a:rPr lang="en-US" smtClean="0"/>
              <a:t>8/22/19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D237D-F5F9-754C-805D-DEAB5611F6E3}" type="slidenum">
              <a:rPr lang="en-US" smtClean="0"/>
              <a:t>‹#›</a:t>
            </a:fld>
            <a:endParaRPr lang="en-US"/>
          </a:p>
        </p:txBody>
      </p:sp>
    </p:spTree>
    <p:extLst>
      <p:ext uri="{BB962C8B-B14F-4D97-AF65-F5344CB8AC3E}">
        <p14:creationId xmlns:p14="http://schemas.microsoft.com/office/powerpoint/2010/main" val="1364338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2D237D-F5F9-754C-805D-DEAB5611F6E3}" type="slidenum">
              <a:rPr lang="en-US" smtClean="0"/>
              <a:t>9</a:t>
            </a:fld>
            <a:endParaRPr lang="en-US"/>
          </a:p>
        </p:txBody>
      </p:sp>
    </p:spTree>
    <p:extLst>
      <p:ext uri="{BB962C8B-B14F-4D97-AF65-F5344CB8AC3E}">
        <p14:creationId xmlns:p14="http://schemas.microsoft.com/office/powerpoint/2010/main" val="395820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628650" y="4874138"/>
            <a:ext cx="2057400" cy="273844"/>
          </a:xfrm>
        </p:spPr>
        <p:txBody>
          <a:bodyPr/>
          <a:lstStyle/>
          <a:p>
            <a:fld id="{02989721-2E5E-A74E-BDA4-3350CBAAF42E}" type="datetimeFigureOut">
              <a:rPr lang="en-US" smtClean="0"/>
              <a:t>8/22/19</a:t>
            </a:fld>
            <a:endParaRPr lang="en-US"/>
          </a:p>
        </p:txBody>
      </p:sp>
      <p:sp>
        <p:nvSpPr>
          <p:cNvPr id="5" name="Footer Placeholder 4"/>
          <p:cNvSpPr>
            <a:spLocks noGrp="1"/>
          </p:cNvSpPr>
          <p:nvPr>
            <p:ph type="ftr" sz="quarter" idx="11"/>
          </p:nvPr>
        </p:nvSpPr>
        <p:spPr>
          <a:xfrm>
            <a:off x="3028950" y="4874138"/>
            <a:ext cx="3086100" cy="273844"/>
          </a:xfrm>
        </p:spPr>
        <p:txBody>
          <a:bodyPr/>
          <a:lstStyle/>
          <a:p>
            <a:endParaRPr lang="en-US"/>
          </a:p>
        </p:txBody>
      </p:sp>
      <p:sp>
        <p:nvSpPr>
          <p:cNvPr id="6" name="Slide Number Placeholder 5"/>
          <p:cNvSpPr>
            <a:spLocks noGrp="1"/>
          </p:cNvSpPr>
          <p:nvPr>
            <p:ph type="sldNum" sz="quarter" idx="12"/>
          </p:nvPr>
        </p:nvSpPr>
        <p:spPr>
          <a:xfrm>
            <a:off x="6457950" y="4874138"/>
            <a:ext cx="2057400" cy="273844"/>
          </a:xfrm>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56704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314641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934404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5200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2989721-2E5E-A74E-BDA4-3350CBAAF42E}" type="datetimeFigureOut">
              <a:rPr lang="en-US" smtClean="0"/>
              <a:t>8/22/19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523822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989721-2E5E-A74E-BDA4-3350CBAAF42E}" type="datetimeFigureOut">
              <a:rPr lang="en-US" smtClean="0"/>
              <a:t>8/22/19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898844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2989721-2E5E-A74E-BDA4-3350CBAAF42E}" type="datetimeFigureOut">
              <a:rPr lang="en-US" smtClean="0"/>
              <a:t>8/22/19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86466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989721-2E5E-A74E-BDA4-3350CBAAF42E}" type="datetimeFigureOut">
              <a:rPr lang="en-US" smtClean="0"/>
              <a:t>8/22/19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18132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2989721-2E5E-A74E-BDA4-3350CBAAF42E}" type="datetimeFigureOut">
              <a:rPr lang="en-US" smtClean="0"/>
              <a:t>8/22/19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653326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989721-2E5E-A74E-BDA4-3350CBAAF42E}" type="datetimeFigureOut">
              <a:rPr lang="en-US" smtClean="0"/>
              <a:t>8/22/19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1983971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065882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02989721-2E5E-A74E-BDA4-3350CBAAF42E}" type="datetimeFigureOut">
              <a:rPr lang="en-US" smtClean="0"/>
              <a:t>8/22/19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0EFFAF-D776-0E4A-B23C-093906A319D0}" type="slidenum">
              <a:rPr lang="en-US" smtClean="0"/>
              <a:t>‹#›</a:t>
            </a:fld>
            <a:endParaRPr lang="en-US"/>
          </a:p>
        </p:txBody>
      </p:sp>
    </p:spTree>
    <p:extLst>
      <p:ext uri="{BB962C8B-B14F-4D97-AF65-F5344CB8AC3E}">
        <p14:creationId xmlns:p14="http://schemas.microsoft.com/office/powerpoint/2010/main" val="249158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2989721-2E5E-A74E-BDA4-3350CBAAF42E}" type="datetimeFigureOut">
              <a:rPr lang="en-US" smtClean="0"/>
              <a:t>8/22/19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0EFFAF-D776-0E4A-B23C-093906A319D0}" type="slidenum">
              <a:rPr lang="en-US" smtClean="0"/>
              <a:t>‹#›</a:t>
            </a:fld>
            <a:endParaRPr lang="en-US"/>
          </a:p>
        </p:txBody>
      </p:sp>
    </p:spTree>
    <p:extLst>
      <p:ext uri="{BB962C8B-B14F-4D97-AF65-F5344CB8AC3E}">
        <p14:creationId xmlns:p14="http://schemas.microsoft.com/office/powerpoint/2010/main" val="3543424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4E32BE2-CF54-C84A-AD64-9793A35C7194}"/>
              </a:ext>
            </a:extLst>
          </p:cNvPr>
          <p:cNvSpPr txBox="1"/>
          <p:nvPr/>
        </p:nvSpPr>
        <p:spPr>
          <a:xfrm>
            <a:off x="1796994" y="1278177"/>
            <a:ext cx="5748793" cy="2954655"/>
          </a:xfrm>
          <a:prstGeom prst="rect">
            <a:avLst/>
          </a:prstGeom>
          <a:noFill/>
        </p:spPr>
        <p:txBody>
          <a:bodyPr wrap="square" rtlCol="0">
            <a:spAutoFit/>
          </a:bodyPr>
          <a:lstStyle/>
          <a:p>
            <a:pPr algn="ctr"/>
            <a:r>
              <a:rPr lang="en-US" sz="4000" b="1" dirty="0"/>
              <a:t>IT 7993 Capstone </a:t>
            </a:r>
          </a:p>
          <a:p>
            <a:pPr algn="ctr"/>
            <a:r>
              <a:rPr lang="en-US" sz="4000" b="1" dirty="0"/>
              <a:t>Project Introduction</a:t>
            </a:r>
          </a:p>
          <a:p>
            <a:pPr algn="ctr"/>
            <a:endParaRPr lang="en-US" sz="3300" b="1" dirty="0"/>
          </a:p>
          <a:p>
            <a:pPr algn="ctr"/>
            <a:r>
              <a:rPr lang="en-US" sz="3200" dirty="0"/>
              <a:t>Fall 2019</a:t>
            </a:r>
          </a:p>
          <a:p>
            <a:pPr algn="ctr"/>
            <a:endParaRPr lang="en-US" sz="900" dirty="0"/>
          </a:p>
          <a:p>
            <a:pPr algn="ctr"/>
            <a:r>
              <a:rPr lang="en-US" sz="3200" dirty="0"/>
              <a:t>Dr. Lei Li</a:t>
            </a:r>
          </a:p>
        </p:txBody>
      </p:sp>
      <p:sp>
        <p:nvSpPr>
          <p:cNvPr id="5" name="TextBox 4">
            <a:extLst>
              <a:ext uri="{FF2B5EF4-FFF2-40B4-BE49-F238E27FC236}">
                <a16:creationId xmlns:a16="http://schemas.microsoft.com/office/drawing/2014/main" id="{3CF0A732-1706-ED42-BA23-B21098D746EA}"/>
              </a:ext>
            </a:extLst>
          </p:cNvPr>
          <p:cNvSpPr txBox="1"/>
          <p:nvPr/>
        </p:nvSpPr>
        <p:spPr>
          <a:xfrm>
            <a:off x="2493293" y="4303280"/>
            <a:ext cx="5415509" cy="300082"/>
          </a:xfrm>
          <a:prstGeom prst="rect">
            <a:avLst/>
          </a:prstGeom>
          <a:noFill/>
        </p:spPr>
        <p:txBody>
          <a:bodyPr wrap="square" rtlCol="0">
            <a:spAutoFit/>
          </a:bodyPr>
          <a:lstStyle/>
          <a:p>
            <a:r>
              <a:rPr lang="en-US" sz="1350" dirty="0"/>
              <a:t>Note: the projects are listed with no particular order</a:t>
            </a:r>
          </a:p>
        </p:txBody>
      </p:sp>
    </p:spTree>
    <p:extLst>
      <p:ext uri="{BB962C8B-B14F-4D97-AF65-F5344CB8AC3E}">
        <p14:creationId xmlns:p14="http://schemas.microsoft.com/office/powerpoint/2010/main" val="4123765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51DD9-7349-FD47-B00C-1CBF1A1844D9}"/>
              </a:ext>
            </a:extLst>
          </p:cNvPr>
          <p:cNvSpPr>
            <a:spLocks noGrp="1"/>
          </p:cNvSpPr>
          <p:nvPr>
            <p:ph type="title"/>
          </p:nvPr>
        </p:nvSpPr>
        <p:spPr/>
        <p:txBody>
          <a:bodyPr>
            <a:normAutofit fontScale="90000"/>
          </a:bodyPr>
          <a:lstStyle/>
          <a:p>
            <a:r>
              <a:rPr lang="en-US" dirty="0"/>
              <a:t>Project #5 Android App Development based on Config for Branding – WorkLLama LLC.</a:t>
            </a:r>
          </a:p>
        </p:txBody>
      </p:sp>
      <p:sp>
        <p:nvSpPr>
          <p:cNvPr id="3" name="Content Placeholder 2">
            <a:extLst>
              <a:ext uri="{FF2B5EF4-FFF2-40B4-BE49-F238E27FC236}">
                <a16:creationId xmlns:a16="http://schemas.microsoft.com/office/drawing/2014/main" id="{F6785C38-5820-0844-A811-A42FD8A88A86}"/>
              </a:ext>
            </a:extLst>
          </p:cNvPr>
          <p:cNvSpPr>
            <a:spLocks noGrp="1"/>
          </p:cNvSpPr>
          <p:nvPr>
            <p:ph idx="1"/>
          </p:nvPr>
        </p:nvSpPr>
        <p:spPr/>
        <p:txBody>
          <a:bodyPr>
            <a:normAutofit/>
          </a:bodyPr>
          <a:lstStyle/>
          <a:p>
            <a:r>
              <a:rPr lang="en-US" dirty="0"/>
              <a:t>Mr. Krishna </a:t>
            </a:r>
            <a:r>
              <a:rPr lang="en-US" dirty="0" err="1"/>
              <a:t>Vedula</a:t>
            </a:r>
            <a:endParaRPr lang="en-US" dirty="0"/>
          </a:p>
          <a:p>
            <a:r>
              <a:rPr lang="en-US" dirty="0"/>
              <a:t>Development of Android Application that is driven by Configuration with respect to deliver Branded User experience with minimal custom development.</a:t>
            </a:r>
          </a:p>
          <a:p>
            <a:pPr marL="0" indent="0">
              <a:buNone/>
            </a:pPr>
            <a:endParaRPr lang="en-US" dirty="0"/>
          </a:p>
        </p:txBody>
      </p:sp>
      <p:pic>
        <p:nvPicPr>
          <p:cNvPr id="4" name="Content Placeholder 4" descr="A close up of a sign&#10;&#10;Description automatically generated">
            <a:extLst>
              <a:ext uri="{FF2B5EF4-FFF2-40B4-BE49-F238E27FC236}">
                <a16:creationId xmlns:a16="http://schemas.microsoft.com/office/drawing/2014/main" id="{840F1919-7001-9C40-836B-80A9F6219958}"/>
              </a:ext>
            </a:extLst>
          </p:cNvPr>
          <p:cNvPicPr>
            <a:picLocks noChangeAspect="1"/>
          </p:cNvPicPr>
          <p:nvPr/>
        </p:nvPicPr>
        <p:blipFill>
          <a:blip r:embed="rId2"/>
          <a:stretch>
            <a:fillRect/>
          </a:stretch>
        </p:blipFill>
        <p:spPr>
          <a:xfrm>
            <a:off x="3666744" y="4062102"/>
            <a:ext cx="2263140" cy="570621"/>
          </a:xfrm>
          <a:prstGeom prst="rect">
            <a:avLst/>
          </a:prstGeom>
        </p:spPr>
      </p:pic>
    </p:spTree>
    <p:extLst>
      <p:ext uri="{BB962C8B-B14F-4D97-AF65-F5344CB8AC3E}">
        <p14:creationId xmlns:p14="http://schemas.microsoft.com/office/powerpoint/2010/main" val="17118057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E813C-0070-394A-9ED9-0E24C693B38A}"/>
              </a:ext>
            </a:extLst>
          </p:cNvPr>
          <p:cNvSpPr>
            <a:spLocks noGrp="1"/>
          </p:cNvSpPr>
          <p:nvPr>
            <p:ph type="title"/>
          </p:nvPr>
        </p:nvSpPr>
        <p:spPr/>
        <p:txBody>
          <a:bodyPr>
            <a:normAutofit fontScale="90000"/>
          </a:bodyPr>
          <a:lstStyle/>
          <a:p>
            <a:r>
              <a:rPr lang="en-US" dirty="0"/>
              <a:t>Project #6 - Analyzing of Social Media Platform for Cyber Attack - Home Depot</a:t>
            </a:r>
          </a:p>
        </p:txBody>
      </p:sp>
      <p:sp>
        <p:nvSpPr>
          <p:cNvPr id="3" name="Content Placeholder 2">
            <a:extLst>
              <a:ext uri="{FF2B5EF4-FFF2-40B4-BE49-F238E27FC236}">
                <a16:creationId xmlns:a16="http://schemas.microsoft.com/office/drawing/2014/main" id="{01B02EE6-3318-E948-9B1F-3CD02BA022EE}"/>
              </a:ext>
            </a:extLst>
          </p:cNvPr>
          <p:cNvSpPr>
            <a:spLocks noGrp="1"/>
          </p:cNvSpPr>
          <p:nvPr>
            <p:ph idx="1"/>
          </p:nvPr>
        </p:nvSpPr>
        <p:spPr/>
        <p:txBody>
          <a:bodyPr/>
          <a:lstStyle/>
          <a:p>
            <a:r>
              <a:rPr lang="en-US" dirty="0"/>
              <a:t>Mr. Jason </a:t>
            </a:r>
            <a:r>
              <a:rPr lang="en-US" dirty="0" err="1"/>
              <a:t>Trauger</a:t>
            </a:r>
            <a:endParaRPr lang="en-US" dirty="0"/>
          </a:p>
          <a:p>
            <a:r>
              <a:rPr lang="en-US" dirty="0"/>
              <a:t>In the Spring 2019 semester, a team of students conducted a data analysis, of breach companies, to see if social media exposure and usage attributes correlated with a company’s probability of being hacked.  In this semester, the students will take the project forward, by building a web crawler program(s) to mine data from one (or several) social media sites – Twitter, Facebook, </a:t>
            </a:r>
            <a:r>
              <a:rPr lang="en-US"/>
              <a:t>etc..</a:t>
            </a:r>
            <a:endParaRPr lang="en-US" dirty="0"/>
          </a:p>
        </p:txBody>
      </p:sp>
      <p:pic>
        <p:nvPicPr>
          <p:cNvPr id="4" name="Picture 3">
            <a:extLst>
              <a:ext uri="{FF2B5EF4-FFF2-40B4-BE49-F238E27FC236}">
                <a16:creationId xmlns:a16="http://schemas.microsoft.com/office/drawing/2014/main" id="{92A02D81-0854-C241-BAC3-7E6906A3B9EC}"/>
              </a:ext>
            </a:extLst>
          </p:cNvPr>
          <p:cNvPicPr>
            <a:picLocks noChangeAspect="1"/>
          </p:cNvPicPr>
          <p:nvPr/>
        </p:nvPicPr>
        <p:blipFill>
          <a:blip r:embed="rId2"/>
          <a:stretch>
            <a:fillRect/>
          </a:stretch>
        </p:blipFill>
        <p:spPr>
          <a:xfrm>
            <a:off x="4572000" y="3680223"/>
            <a:ext cx="952500" cy="952500"/>
          </a:xfrm>
          <a:prstGeom prst="rect">
            <a:avLst/>
          </a:prstGeom>
        </p:spPr>
      </p:pic>
    </p:spTree>
    <p:extLst>
      <p:ext uri="{BB962C8B-B14F-4D97-AF65-F5344CB8AC3E}">
        <p14:creationId xmlns:p14="http://schemas.microsoft.com/office/powerpoint/2010/main" val="3373948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8D4BD-3B70-2549-BEBB-73CE2C37E587}"/>
              </a:ext>
            </a:extLst>
          </p:cNvPr>
          <p:cNvSpPr>
            <a:spLocks noGrp="1"/>
          </p:cNvSpPr>
          <p:nvPr>
            <p:ph type="title"/>
          </p:nvPr>
        </p:nvSpPr>
        <p:spPr/>
        <p:txBody>
          <a:bodyPr/>
          <a:lstStyle/>
          <a:p>
            <a:r>
              <a:rPr lang="en-US" dirty="0"/>
              <a:t>Project #7 KSU Phishing Application - UITS</a:t>
            </a:r>
          </a:p>
        </p:txBody>
      </p:sp>
      <p:sp>
        <p:nvSpPr>
          <p:cNvPr id="3" name="Content Placeholder 2">
            <a:extLst>
              <a:ext uri="{FF2B5EF4-FFF2-40B4-BE49-F238E27FC236}">
                <a16:creationId xmlns:a16="http://schemas.microsoft.com/office/drawing/2014/main" id="{8B57A008-5C6E-884D-A554-C36DAFE536E2}"/>
              </a:ext>
            </a:extLst>
          </p:cNvPr>
          <p:cNvSpPr>
            <a:spLocks noGrp="1"/>
          </p:cNvSpPr>
          <p:nvPr>
            <p:ph idx="1"/>
          </p:nvPr>
        </p:nvSpPr>
        <p:spPr/>
        <p:txBody>
          <a:bodyPr/>
          <a:lstStyle/>
          <a:p>
            <a:r>
              <a:rPr lang="en-US" dirty="0"/>
              <a:t>Mr. Edward Moses</a:t>
            </a:r>
          </a:p>
          <a:p>
            <a:r>
              <a:rPr lang="en-US" dirty="0"/>
              <a:t>KSU UITS is seeking the development of a web application to "gamify" and increase awareness around common phishing threat indicators.</a:t>
            </a:r>
          </a:p>
        </p:txBody>
      </p:sp>
    </p:spTree>
    <p:extLst>
      <p:ext uri="{BB962C8B-B14F-4D97-AF65-F5344CB8AC3E}">
        <p14:creationId xmlns:p14="http://schemas.microsoft.com/office/powerpoint/2010/main" val="560414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D4074-4456-2743-B66A-11D516A48FCD}"/>
              </a:ext>
            </a:extLst>
          </p:cNvPr>
          <p:cNvSpPr>
            <a:spLocks noGrp="1"/>
          </p:cNvSpPr>
          <p:nvPr>
            <p:ph type="title"/>
          </p:nvPr>
        </p:nvSpPr>
        <p:spPr/>
        <p:txBody>
          <a:bodyPr>
            <a:normAutofit fontScale="90000"/>
          </a:bodyPr>
          <a:lstStyle/>
          <a:p>
            <a:r>
              <a:rPr lang="en-US" dirty="0"/>
              <a:t>Project #8 Distributed </a:t>
            </a:r>
            <a:r>
              <a:rPr lang="en-US" dirty="0" err="1"/>
              <a:t>WiFi</a:t>
            </a:r>
            <a:r>
              <a:rPr lang="en-US" dirty="0"/>
              <a:t> Availability Monitoring - UITS</a:t>
            </a:r>
          </a:p>
        </p:txBody>
      </p:sp>
      <p:sp>
        <p:nvSpPr>
          <p:cNvPr id="3" name="Content Placeholder 2">
            <a:extLst>
              <a:ext uri="{FF2B5EF4-FFF2-40B4-BE49-F238E27FC236}">
                <a16:creationId xmlns:a16="http://schemas.microsoft.com/office/drawing/2014/main" id="{43399502-C66E-E34F-98FE-FE286C5780F7}"/>
              </a:ext>
            </a:extLst>
          </p:cNvPr>
          <p:cNvSpPr>
            <a:spLocks noGrp="1"/>
          </p:cNvSpPr>
          <p:nvPr>
            <p:ph idx="1"/>
          </p:nvPr>
        </p:nvSpPr>
        <p:spPr/>
        <p:txBody>
          <a:bodyPr/>
          <a:lstStyle/>
          <a:p>
            <a:r>
              <a:rPr lang="en-US" dirty="0"/>
              <a:t>Mr. Hunter </a:t>
            </a:r>
            <a:r>
              <a:rPr lang="en-US" dirty="0" err="1"/>
              <a:t>Eidson</a:t>
            </a:r>
            <a:endParaRPr lang="en-US" dirty="0"/>
          </a:p>
          <a:p>
            <a:r>
              <a:rPr lang="en-US" dirty="0"/>
              <a:t>Develop a low cost and scalable solution that monitors the campus </a:t>
            </a:r>
            <a:r>
              <a:rPr lang="en-US" dirty="0" err="1"/>
              <a:t>WiFi</a:t>
            </a:r>
            <a:r>
              <a:rPr lang="en-US" dirty="0"/>
              <a:t> network from an end-user's perspective and collects information and statistics that can be used to form a picture of the end user experience on our </a:t>
            </a:r>
            <a:r>
              <a:rPr lang="en-US" dirty="0" err="1"/>
              <a:t>WiFi</a:t>
            </a:r>
            <a:r>
              <a:rPr lang="en-US" dirty="0"/>
              <a:t> network.</a:t>
            </a:r>
          </a:p>
        </p:txBody>
      </p:sp>
    </p:spTree>
    <p:extLst>
      <p:ext uri="{BB962C8B-B14F-4D97-AF65-F5344CB8AC3E}">
        <p14:creationId xmlns:p14="http://schemas.microsoft.com/office/powerpoint/2010/main" val="38699878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00F462-7607-B545-B18A-60C31C3DEB7B}"/>
              </a:ext>
            </a:extLst>
          </p:cNvPr>
          <p:cNvSpPr>
            <a:spLocks noGrp="1"/>
          </p:cNvSpPr>
          <p:nvPr>
            <p:ph type="title"/>
          </p:nvPr>
        </p:nvSpPr>
        <p:spPr/>
        <p:txBody>
          <a:bodyPr>
            <a:normAutofit fontScale="90000"/>
          </a:bodyPr>
          <a:lstStyle/>
          <a:p>
            <a:r>
              <a:rPr lang="en-US" dirty="0"/>
              <a:t>Project #9 Salesforce CRM Exploration &amp; Configuration - KSU CPE</a:t>
            </a:r>
          </a:p>
        </p:txBody>
      </p:sp>
      <p:sp>
        <p:nvSpPr>
          <p:cNvPr id="3" name="Content Placeholder 2">
            <a:extLst>
              <a:ext uri="{FF2B5EF4-FFF2-40B4-BE49-F238E27FC236}">
                <a16:creationId xmlns:a16="http://schemas.microsoft.com/office/drawing/2014/main" id="{0DF43AE3-6732-AC47-840B-324B1539374A}"/>
              </a:ext>
            </a:extLst>
          </p:cNvPr>
          <p:cNvSpPr>
            <a:spLocks noGrp="1"/>
          </p:cNvSpPr>
          <p:nvPr>
            <p:ph idx="1"/>
          </p:nvPr>
        </p:nvSpPr>
        <p:spPr/>
        <p:txBody>
          <a:bodyPr/>
          <a:lstStyle/>
          <a:p>
            <a:r>
              <a:rPr lang="en-US" dirty="0"/>
              <a:t>Ms. Lisa Hames</a:t>
            </a:r>
          </a:p>
          <a:p>
            <a:r>
              <a:rPr lang="en-US" dirty="0"/>
              <a:t>The objective of this project is to explore the Salesforce system and configuration and determine what additional features would be most beneficial to CPE's marketing efforts and business processes.</a:t>
            </a:r>
          </a:p>
        </p:txBody>
      </p:sp>
    </p:spTree>
    <p:extLst>
      <p:ext uri="{BB962C8B-B14F-4D97-AF65-F5344CB8AC3E}">
        <p14:creationId xmlns:p14="http://schemas.microsoft.com/office/powerpoint/2010/main" val="2958830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BA663-DD32-3B47-827D-3828681133D6}"/>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9EFD735B-7E47-CD4C-9A6F-E351C2F5C8D7}"/>
              </a:ext>
            </a:extLst>
          </p:cNvPr>
          <p:cNvPicPr>
            <a:picLocks noGrp="1" noChangeAspect="1"/>
          </p:cNvPicPr>
          <p:nvPr>
            <p:ph idx="1"/>
          </p:nvPr>
        </p:nvPicPr>
        <p:blipFill>
          <a:blip r:embed="rId2"/>
          <a:stretch>
            <a:fillRect/>
          </a:stretch>
        </p:blipFill>
        <p:spPr>
          <a:xfrm>
            <a:off x="2703443" y="811515"/>
            <a:ext cx="3268870" cy="3268870"/>
          </a:xfrm>
          <a:prstGeom prst="rect">
            <a:avLst/>
          </a:prstGeom>
        </p:spPr>
      </p:pic>
    </p:spTree>
    <p:extLst>
      <p:ext uri="{BB962C8B-B14F-4D97-AF65-F5344CB8AC3E}">
        <p14:creationId xmlns:p14="http://schemas.microsoft.com/office/powerpoint/2010/main" val="3507159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FD214-0FB6-C440-90F2-D67BA56C4475}"/>
              </a:ext>
            </a:extLst>
          </p:cNvPr>
          <p:cNvSpPr>
            <a:spLocks noGrp="1"/>
          </p:cNvSpPr>
          <p:nvPr>
            <p:ph type="title"/>
          </p:nvPr>
        </p:nvSpPr>
        <p:spPr/>
        <p:txBody>
          <a:bodyPr/>
          <a:lstStyle/>
          <a:p>
            <a:r>
              <a:rPr lang="en-US" dirty="0"/>
              <a:t>Special Introduction</a:t>
            </a:r>
          </a:p>
        </p:txBody>
      </p:sp>
      <p:sp>
        <p:nvSpPr>
          <p:cNvPr id="3" name="Content Placeholder 2">
            <a:extLst>
              <a:ext uri="{FF2B5EF4-FFF2-40B4-BE49-F238E27FC236}">
                <a16:creationId xmlns:a16="http://schemas.microsoft.com/office/drawing/2014/main" id="{FEC0EE52-92DC-1046-8DB1-CC1745586D31}"/>
              </a:ext>
            </a:extLst>
          </p:cNvPr>
          <p:cNvSpPr>
            <a:spLocks noGrp="1"/>
          </p:cNvSpPr>
          <p:nvPr>
            <p:ph idx="1"/>
          </p:nvPr>
        </p:nvSpPr>
        <p:spPr/>
        <p:txBody>
          <a:bodyPr/>
          <a:lstStyle/>
          <a:p>
            <a:r>
              <a:rPr lang="en-US" dirty="0"/>
              <a:t>Ms. Adriana Clark</a:t>
            </a:r>
          </a:p>
        </p:txBody>
      </p:sp>
    </p:spTree>
    <p:extLst>
      <p:ext uri="{BB962C8B-B14F-4D97-AF65-F5344CB8AC3E}">
        <p14:creationId xmlns:p14="http://schemas.microsoft.com/office/powerpoint/2010/main" val="790904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67D8C86-17E3-554A-B539-2E5323B2C73C}"/>
              </a:ext>
            </a:extLst>
          </p:cNvPr>
          <p:cNvPicPr>
            <a:picLocks noChangeAspect="1"/>
          </p:cNvPicPr>
          <p:nvPr/>
        </p:nvPicPr>
        <p:blipFill>
          <a:blip r:embed="rId2"/>
          <a:stretch>
            <a:fillRect/>
          </a:stretch>
        </p:blipFill>
        <p:spPr>
          <a:xfrm>
            <a:off x="838649" y="922056"/>
            <a:ext cx="7466701" cy="3083015"/>
          </a:xfrm>
          <a:prstGeom prst="rect">
            <a:avLst/>
          </a:prstGeom>
        </p:spPr>
      </p:pic>
    </p:spTree>
    <p:extLst>
      <p:ext uri="{BB962C8B-B14F-4D97-AF65-F5344CB8AC3E}">
        <p14:creationId xmlns:p14="http://schemas.microsoft.com/office/powerpoint/2010/main" val="3475003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4E23B-AD9B-E44A-969B-47AC56747EE0}"/>
              </a:ext>
            </a:extLst>
          </p:cNvPr>
          <p:cNvSpPr>
            <a:spLocks noGrp="1"/>
          </p:cNvSpPr>
          <p:nvPr>
            <p:ph type="title"/>
          </p:nvPr>
        </p:nvSpPr>
        <p:spPr/>
        <p:txBody>
          <a:bodyPr/>
          <a:lstStyle/>
          <a:p>
            <a:endParaRPr lang="en-US" dirty="0"/>
          </a:p>
        </p:txBody>
      </p:sp>
      <p:pic>
        <p:nvPicPr>
          <p:cNvPr id="3074" name="Picture 2" descr="Image result for project management pictures">
            <a:extLst>
              <a:ext uri="{FF2B5EF4-FFF2-40B4-BE49-F238E27FC236}">
                <a16:creationId xmlns:a16="http://schemas.microsoft.com/office/drawing/2014/main" id="{9669742A-B091-524B-BD5B-FC2ABC92DD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1824341"/>
            <a:ext cx="3192134" cy="170524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project management pictures">
            <a:extLst>
              <a:ext uri="{FF2B5EF4-FFF2-40B4-BE49-F238E27FC236}">
                <a16:creationId xmlns:a16="http://schemas.microsoft.com/office/drawing/2014/main" id="{1A961D31-9731-5D4F-9205-17D5359D93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9981" y="539496"/>
            <a:ext cx="4090070" cy="16108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Related image">
            <a:extLst>
              <a:ext uri="{FF2B5EF4-FFF2-40B4-BE49-F238E27FC236}">
                <a16:creationId xmlns:a16="http://schemas.microsoft.com/office/drawing/2014/main" id="{29BB3EF3-9038-D545-A30C-8D29E54E54F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731754" y="2403621"/>
            <a:ext cx="2418853" cy="1740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988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BD7B1-9718-D84C-90E3-32511B5D1F90}"/>
              </a:ext>
            </a:extLst>
          </p:cNvPr>
          <p:cNvSpPr>
            <a:spLocks noGrp="1"/>
          </p:cNvSpPr>
          <p:nvPr>
            <p:ph type="title"/>
          </p:nvPr>
        </p:nvSpPr>
        <p:spPr>
          <a:xfrm>
            <a:off x="3054484" y="2891303"/>
            <a:ext cx="5765663" cy="994172"/>
          </a:xfrm>
        </p:spPr>
        <p:txBody>
          <a:bodyPr>
            <a:normAutofit/>
          </a:bodyPr>
          <a:lstStyle/>
          <a:p>
            <a:r>
              <a:rPr lang="en-US" sz="4000" b="1" dirty="0"/>
              <a:t>Be Professional!</a:t>
            </a:r>
          </a:p>
        </p:txBody>
      </p:sp>
      <p:sp>
        <p:nvSpPr>
          <p:cNvPr id="4" name="Title 1">
            <a:extLst>
              <a:ext uri="{FF2B5EF4-FFF2-40B4-BE49-F238E27FC236}">
                <a16:creationId xmlns:a16="http://schemas.microsoft.com/office/drawing/2014/main" id="{8C7FE63B-47E7-CF4C-BA78-E3F10B2BADBE}"/>
              </a:ext>
            </a:extLst>
          </p:cNvPr>
          <p:cNvSpPr txBox="1">
            <a:spLocks/>
          </p:cNvSpPr>
          <p:nvPr/>
        </p:nvSpPr>
        <p:spPr>
          <a:xfrm>
            <a:off x="3054485" y="1719835"/>
            <a:ext cx="5765663"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3600" b="1" dirty="0"/>
              <a:t>Be Professional!</a:t>
            </a:r>
          </a:p>
        </p:txBody>
      </p:sp>
      <p:sp>
        <p:nvSpPr>
          <p:cNvPr id="5" name="Title 1">
            <a:extLst>
              <a:ext uri="{FF2B5EF4-FFF2-40B4-BE49-F238E27FC236}">
                <a16:creationId xmlns:a16="http://schemas.microsoft.com/office/drawing/2014/main" id="{49A4A327-D6D5-F94A-805D-A4E9EC7A07B9}"/>
              </a:ext>
            </a:extLst>
          </p:cNvPr>
          <p:cNvSpPr txBox="1">
            <a:spLocks/>
          </p:cNvSpPr>
          <p:nvPr/>
        </p:nvSpPr>
        <p:spPr>
          <a:xfrm>
            <a:off x="3127898" y="578644"/>
            <a:ext cx="5692251"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dirty="0"/>
              <a:t>Be Professional!</a:t>
            </a:r>
          </a:p>
        </p:txBody>
      </p:sp>
    </p:spTree>
    <p:extLst>
      <p:ext uri="{BB962C8B-B14F-4D97-AF65-F5344CB8AC3E}">
        <p14:creationId xmlns:p14="http://schemas.microsoft.com/office/powerpoint/2010/main" val="143503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74EE2-98AD-3940-B047-5E1BCD347A86}"/>
              </a:ext>
            </a:extLst>
          </p:cNvPr>
          <p:cNvSpPr>
            <a:spLocks noGrp="1"/>
          </p:cNvSpPr>
          <p:nvPr>
            <p:ph type="title"/>
          </p:nvPr>
        </p:nvSpPr>
        <p:spPr/>
        <p:txBody>
          <a:bodyPr/>
          <a:lstStyle/>
          <a:p>
            <a:r>
              <a:rPr lang="en-US" dirty="0"/>
              <a:t>Project #1 </a:t>
            </a:r>
            <a:r>
              <a:rPr lang="en-US" dirty="0" err="1"/>
              <a:t>PiBrain</a:t>
            </a:r>
            <a:r>
              <a:rPr lang="en-US" dirty="0"/>
              <a:t> AI scan - ADP</a:t>
            </a:r>
          </a:p>
        </p:txBody>
      </p:sp>
      <p:pic>
        <p:nvPicPr>
          <p:cNvPr id="11" name="Online Media 10" descr="ADPcapstone.mp4">
            <a:hlinkClick r:id="" action="ppaction://media"/>
            <a:extLst>
              <a:ext uri="{FF2B5EF4-FFF2-40B4-BE49-F238E27FC236}">
                <a16:creationId xmlns:a16="http://schemas.microsoft.com/office/drawing/2014/main" id="{E9D56908-11FF-5748-9791-CA7D427811E8}"/>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72431" y="940594"/>
            <a:ext cx="5799137" cy="3262312"/>
          </a:xfrm>
        </p:spPr>
      </p:pic>
    </p:spTree>
    <p:extLst>
      <p:ext uri="{BB962C8B-B14F-4D97-AF65-F5344CB8AC3E}">
        <p14:creationId xmlns:p14="http://schemas.microsoft.com/office/powerpoint/2010/main" val="257416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912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C5994-3BAF-D644-AC8A-585AA8F4BEAA}"/>
              </a:ext>
            </a:extLst>
          </p:cNvPr>
          <p:cNvSpPr>
            <a:spLocks noGrp="1"/>
          </p:cNvSpPr>
          <p:nvPr>
            <p:ph type="title"/>
          </p:nvPr>
        </p:nvSpPr>
        <p:spPr/>
        <p:txBody>
          <a:bodyPr>
            <a:normAutofit fontScale="90000"/>
          </a:bodyPr>
          <a:lstStyle/>
          <a:p>
            <a:r>
              <a:rPr lang="en-US" dirty="0"/>
              <a:t>Project #2 Credit Card Skimming Techniques and Vulnerabilities – USSS &amp; NCR</a:t>
            </a:r>
          </a:p>
        </p:txBody>
      </p:sp>
      <p:sp>
        <p:nvSpPr>
          <p:cNvPr id="3" name="Content Placeholder 2">
            <a:extLst>
              <a:ext uri="{FF2B5EF4-FFF2-40B4-BE49-F238E27FC236}">
                <a16:creationId xmlns:a16="http://schemas.microsoft.com/office/drawing/2014/main" id="{1CD53DE9-584B-7E40-8A20-1BB2550AC672}"/>
              </a:ext>
            </a:extLst>
          </p:cNvPr>
          <p:cNvSpPr>
            <a:spLocks noGrp="1"/>
          </p:cNvSpPr>
          <p:nvPr>
            <p:ph idx="1"/>
          </p:nvPr>
        </p:nvSpPr>
        <p:spPr/>
        <p:txBody>
          <a:bodyPr>
            <a:normAutofit/>
          </a:bodyPr>
          <a:lstStyle/>
          <a:p>
            <a:r>
              <a:rPr lang="en-US" dirty="0"/>
              <a:t>Mr. Alan Davis and Mr. Greg Adam</a:t>
            </a:r>
          </a:p>
          <a:p>
            <a:r>
              <a:rPr lang="en-US" dirty="0"/>
              <a:t>Involve hardware design using the same communication and processing technologies currently used in skimming.  Understanding and programming of these devices to capture card data, store card data, encrypt card data and transmit card data using Bluetooth should yield a functioning device.</a:t>
            </a:r>
          </a:p>
        </p:txBody>
      </p:sp>
      <p:pic>
        <p:nvPicPr>
          <p:cNvPr id="3074" name="Picture 2" descr="Image result for usss">
            <a:extLst>
              <a:ext uri="{FF2B5EF4-FFF2-40B4-BE49-F238E27FC236}">
                <a16:creationId xmlns:a16="http://schemas.microsoft.com/office/drawing/2014/main" id="{1E896332-D6E4-4F48-8D45-B0C8528ED3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3687" y="3511079"/>
            <a:ext cx="1144380" cy="11216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ncr">
            <a:extLst>
              <a:ext uri="{FF2B5EF4-FFF2-40B4-BE49-F238E27FC236}">
                <a16:creationId xmlns:a16="http://schemas.microsoft.com/office/drawing/2014/main" id="{07D709BC-569A-AE4D-8E26-728BE443B1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612281"/>
            <a:ext cx="1046369" cy="1046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258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68D22-2044-CB47-A19C-63740ED59AC4}"/>
              </a:ext>
            </a:extLst>
          </p:cNvPr>
          <p:cNvSpPr>
            <a:spLocks noGrp="1"/>
          </p:cNvSpPr>
          <p:nvPr>
            <p:ph type="title"/>
          </p:nvPr>
        </p:nvSpPr>
        <p:spPr/>
        <p:txBody>
          <a:bodyPr>
            <a:normAutofit fontScale="90000"/>
          </a:bodyPr>
          <a:lstStyle/>
          <a:p>
            <a:r>
              <a:rPr lang="en-US" dirty="0"/>
              <a:t>Project #3 The Conference Room of the Future – Shaw Industries Inc. </a:t>
            </a:r>
          </a:p>
        </p:txBody>
      </p:sp>
      <p:sp>
        <p:nvSpPr>
          <p:cNvPr id="3" name="Content Placeholder 2">
            <a:extLst>
              <a:ext uri="{FF2B5EF4-FFF2-40B4-BE49-F238E27FC236}">
                <a16:creationId xmlns:a16="http://schemas.microsoft.com/office/drawing/2014/main" id="{8DEE632C-FE76-7044-82D3-386D465ED3B9}"/>
              </a:ext>
            </a:extLst>
          </p:cNvPr>
          <p:cNvSpPr>
            <a:spLocks noGrp="1"/>
          </p:cNvSpPr>
          <p:nvPr>
            <p:ph idx="1"/>
          </p:nvPr>
        </p:nvSpPr>
        <p:spPr/>
        <p:txBody>
          <a:bodyPr/>
          <a:lstStyle/>
          <a:p>
            <a:r>
              <a:rPr lang="en-US" dirty="0"/>
              <a:t>Mr. Jim Nielsen</a:t>
            </a:r>
          </a:p>
          <a:p>
            <a:r>
              <a:rPr lang="en-US" dirty="0"/>
              <a:t>Create the conference room of the future supporting AI and Machine Learning Tools</a:t>
            </a:r>
          </a:p>
        </p:txBody>
      </p:sp>
      <p:pic>
        <p:nvPicPr>
          <p:cNvPr id="6" name="Picture 5" descr="A picture containing clipart&#10;&#10;Description automatically generated">
            <a:extLst>
              <a:ext uri="{FF2B5EF4-FFF2-40B4-BE49-F238E27FC236}">
                <a16:creationId xmlns:a16="http://schemas.microsoft.com/office/drawing/2014/main" id="{4280F001-91CF-2E43-AA64-EA4F18FE159A}"/>
              </a:ext>
            </a:extLst>
          </p:cNvPr>
          <p:cNvPicPr>
            <a:picLocks noChangeAspect="1"/>
          </p:cNvPicPr>
          <p:nvPr/>
        </p:nvPicPr>
        <p:blipFill>
          <a:blip r:embed="rId2"/>
          <a:stretch>
            <a:fillRect/>
          </a:stretch>
        </p:blipFill>
        <p:spPr>
          <a:xfrm>
            <a:off x="3310558" y="3794126"/>
            <a:ext cx="3238500" cy="939800"/>
          </a:xfrm>
          <a:prstGeom prst="rect">
            <a:avLst/>
          </a:prstGeom>
        </p:spPr>
      </p:pic>
    </p:spTree>
    <p:extLst>
      <p:ext uri="{BB962C8B-B14F-4D97-AF65-F5344CB8AC3E}">
        <p14:creationId xmlns:p14="http://schemas.microsoft.com/office/powerpoint/2010/main" val="1312131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F0076-E41A-094E-A79C-83349CF7AF02}"/>
              </a:ext>
            </a:extLst>
          </p:cNvPr>
          <p:cNvSpPr>
            <a:spLocks noGrp="1"/>
          </p:cNvSpPr>
          <p:nvPr>
            <p:ph type="title"/>
          </p:nvPr>
        </p:nvSpPr>
        <p:spPr/>
        <p:txBody>
          <a:bodyPr>
            <a:normAutofit fontScale="90000"/>
          </a:bodyPr>
          <a:lstStyle/>
          <a:p>
            <a:r>
              <a:rPr lang="en-US" dirty="0"/>
              <a:t>Project #4 Robotic Process Automation – McKenney’s Inc</a:t>
            </a:r>
          </a:p>
        </p:txBody>
      </p:sp>
      <p:sp>
        <p:nvSpPr>
          <p:cNvPr id="3" name="Content Placeholder 2">
            <a:extLst>
              <a:ext uri="{FF2B5EF4-FFF2-40B4-BE49-F238E27FC236}">
                <a16:creationId xmlns:a16="http://schemas.microsoft.com/office/drawing/2014/main" id="{6FDA92BF-F014-DE45-80F0-132EBD40EB99}"/>
              </a:ext>
            </a:extLst>
          </p:cNvPr>
          <p:cNvSpPr>
            <a:spLocks noGrp="1"/>
          </p:cNvSpPr>
          <p:nvPr>
            <p:ph idx="1"/>
          </p:nvPr>
        </p:nvSpPr>
        <p:spPr/>
        <p:txBody>
          <a:bodyPr/>
          <a:lstStyle/>
          <a:p>
            <a:r>
              <a:rPr lang="en-US" dirty="0"/>
              <a:t>Mr. </a:t>
            </a:r>
            <a:r>
              <a:rPr lang="en-US" dirty="0" err="1"/>
              <a:t>Begad</a:t>
            </a:r>
            <a:r>
              <a:rPr lang="en-US" dirty="0"/>
              <a:t> </a:t>
            </a:r>
            <a:r>
              <a:rPr lang="en-US" dirty="0" err="1"/>
              <a:t>Shaheen</a:t>
            </a:r>
            <a:endParaRPr lang="en-US" dirty="0"/>
          </a:p>
          <a:p>
            <a:r>
              <a:rPr lang="en-US" dirty="0"/>
              <a:t>Take identified processes that are ready to be automated through a repeatable process.</a:t>
            </a:r>
          </a:p>
        </p:txBody>
      </p:sp>
      <p:pic>
        <p:nvPicPr>
          <p:cNvPr id="5" name="Picture 4">
            <a:extLst>
              <a:ext uri="{FF2B5EF4-FFF2-40B4-BE49-F238E27FC236}">
                <a16:creationId xmlns:a16="http://schemas.microsoft.com/office/drawing/2014/main" id="{6A7E2355-8956-6341-93B7-7313D5ABA35A}"/>
              </a:ext>
            </a:extLst>
          </p:cNvPr>
          <p:cNvPicPr>
            <a:picLocks noChangeAspect="1"/>
          </p:cNvPicPr>
          <p:nvPr/>
        </p:nvPicPr>
        <p:blipFill>
          <a:blip r:embed="rId3"/>
          <a:stretch>
            <a:fillRect/>
          </a:stretch>
        </p:blipFill>
        <p:spPr>
          <a:xfrm>
            <a:off x="3067050" y="3730626"/>
            <a:ext cx="3009900" cy="1003300"/>
          </a:xfrm>
          <a:prstGeom prst="rect">
            <a:avLst/>
          </a:prstGeom>
        </p:spPr>
      </p:pic>
    </p:spTree>
    <p:extLst>
      <p:ext uri="{BB962C8B-B14F-4D97-AF65-F5344CB8AC3E}">
        <p14:creationId xmlns:p14="http://schemas.microsoft.com/office/powerpoint/2010/main" val="370933850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64</TotalTime>
  <Words>439</Words>
  <Application>Microsoft Macintosh PowerPoint</Application>
  <PresentationFormat>On-screen Show (16:9)</PresentationFormat>
  <Paragraphs>38</Paragraphs>
  <Slides>15</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PowerPoint Presentation</vt:lpstr>
      <vt:lpstr>Special Introduction</vt:lpstr>
      <vt:lpstr>PowerPoint Presentation</vt:lpstr>
      <vt:lpstr>PowerPoint Presentation</vt:lpstr>
      <vt:lpstr>Be Professional!</vt:lpstr>
      <vt:lpstr>Project #1 PiBrain AI scan - ADP</vt:lpstr>
      <vt:lpstr>Project #2 Credit Card Skimming Techniques and Vulnerabilities – USSS &amp; NCR</vt:lpstr>
      <vt:lpstr>Project #3 The Conference Room of the Future – Shaw Industries Inc. </vt:lpstr>
      <vt:lpstr>Project #4 Robotic Process Automation – McKenney’s Inc</vt:lpstr>
      <vt:lpstr>Project #5 Android App Development based on Config for Branding – WorkLLama LLC.</vt:lpstr>
      <vt:lpstr>Project #6 - Analyzing of Social Media Platform for Cyber Attack - Home Depot</vt:lpstr>
      <vt:lpstr>Project #7 KSU Phishing Application - UITS</vt:lpstr>
      <vt:lpstr>Project #8 Distributed WiFi Availability Monitoring - UITS</vt:lpstr>
      <vt:lpstr>Project #9 Salesforce CRM Exploration &amp; Configuration - KSU CPE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Lei Li</cp:lastModifiedBy>
  <cp:revision>2</cp:revision>
  <dcterms:created xsi:type="dcterms:W3CDTF">2019-02-15T21:19:03Z</dcterms:created>
  <dcterms:modified xsi:type="dcterms:W3CDTF">2019-08-22T20:21:04Z</dcterms:modified>
</cp:coreProperties>
</file>