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Slides/notesSlide9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0476"/>
  </p:normalViewPr>
  <p:slideViewPr>
    <p:cSldViewPr snapToGrid="0" snapToObjects="1">
      <p:cViewPr varScale="1">
        <p:scale>
          <a:sx n="115" d="100"/>
          <a:sy n="115" d="100"/>
        </p:scale>
        <p:origin x="101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497703-ACA3-3644-B0CA-B030043F5CD6}" type="datetimeFigureOut">
              <a:rPr lang="en-US" smtClean="0"/>
              <a:t>9/23/19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D22E67-A5DD-B948-BF37-040254306C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7745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Answer: 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D22E67-A5DD-B948-BF37-040254306C7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2498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Answer: 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D22E67-A5DD-B948-BF37-040254306C7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5819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Answer</a:t>
            </a:r>
            <a:r>
              <a:rPr lang="en-US"/>
              <a:t>: 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D22E67-A5DD-B948-BF37-040254306C7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6903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Answer</a:t>
            </a:r>
            <a:r>
              <a:rPr lang="en-US"/>
              <a:t>: 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D22E67-A5DD-B948-BF37-040254306C7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6484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Answer: 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D22E67-A5DD-B948-BF37-040254306C7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0947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Answer: 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D22E67-A5DD-B948-BF37-040254306C7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3735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Answer: 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D22E67-A5DD-B948-BF37-040254306C7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583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Answer: 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D22E67-A5DD-B948-BF37-040254306C7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8677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Answer: 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D22E67-A5DD-B948-BF37-040254306C7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76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5A03C-71B2-CD42-ADB0-BA3DFF13F2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D00AFA-6292-A74A-9E2C-38CF503E58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8BC5BC-EB16-AC46-AC08-D5E63E724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44595-7AD2-6C45-81BB-799545BE6DEB}" type="datetimeFigureOut">
              <a:rPr lang="en-US" smtClean="0"/>
              <a:t>9/23/19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AF57FD-C88B-D542-AEB3-872DB49177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FDB2F9-ACC1-5A41-80AB-B0CFE8EDEA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71E0A-75A7-7D4D-9B1C-010B35C1E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4216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BDD9AB-A20E-1148-B045-14EA09A758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02B8747-273F-934C-8C31-23E9F7A25D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4A60A1-1821-C14D-8AA6-4A911868A9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44595-7AD2-6C45-81BB-799545BE6DEB}" type="datetimeFigureOut">
              <a:rPr lang="en-US" smtClean="0"/>
              <a:t>9/23/19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8F0905-6A81-E749-8633-4C249FEA9B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F486BC-D587-D548-9BC9-A3E496D2FC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71E0A-75A7-7D4D-9B1C-010B35C1E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833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D43BF15-6A22-9641-9A46-BBA2A72674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B7F1E9-4D3F-5143-8F13-AB90C4D372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17EA8E-AD37-FA45-87DB-AA6786EAEE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44595-7AD2-6C45-81BB-799545BE6DEB}" type="datetimeFigureOut">
              <a:rPr lang="en-US" smtClean="0"/>
              <a:t>9/23/19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0C1021-4F98-8149-A1B6-34DCD66328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0A2B0C-C4E9-6547-9FF4-C9F454E12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71E0A-75A7-7D4D-9B1C-010B35C1E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758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DFF63D-5C59-C249-AD84-4FD66C49CE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F28B00-3704-6748-AC80-57351F4912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60799E-80AC-634F-BB3C-2B241F66F7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44595-7AD2-6C45-81BB-799545BE6DEB}" type="datetimeFigureOut">
              <a:rPr lang="en-US" smtClean="0"/>
              <a:t>9/23/19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146500-A944-6E47-A4C6-00D4C89FA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652A65-5068-6541-849A-8B03307FC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71E0A-75A7-7D4D-9B1C-010B35C1E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369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9CED21-BDD5-704D-ADB2-EF459DF94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017F40-26F4-D543-9F44-C17C1CD5AA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87F71-6169-794B-9553-2D0FD2773B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44595-7AD2-6C45-81BB-799545BE6DEB}" type="datetimeFigureOut">
              <a:rPr lang="en-US" smtClean="0"/>
              <a:t>9/23/19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EE5C99-29AA-6741-8990-2B9BCF5DF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F64389-0B1F-D44D-930C-A808E986B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71E0A-75A7-7D4D-9B1C-010B35C1E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6219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3B4C4A-801F-7940-82E2-0B44FDD28C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AD8280-2A97-424B-80D5-47B45C4080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DB85DF-7CDE-0442-BAF5-2661545DBE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F2B6D4-504A-B14E-8F64-CD9DB0B5F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44595-7AD2-6C45-81BB-799545BE6DEB}" type="datetimeFigureOut">
              <a:rPr lang="en-US" smtClean="0"/>
              <a:t>9/23/19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B28105-08A8-BE4F-8FCA-5D639EDA65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CBE47C-2C1B-F043-A38F-3BD867140B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71E0A-75A7-7D4D-9B1C-010B35C1E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752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9AAF08-5BC3-9544-B617-F7611CD4B4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41F56D-5D6D-834E-95F7-5E2AF0BD1D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6B7C66-CE78-F042-88C1-801FFD7662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A29D8B-5DD4-874F-8208-FA56426DCF4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6F80C1-52D5-6F4F-918B-982DEF6377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00CF29F-155D-FD4B-AA43-3E6786FBA2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44595-7AD2-6C45-81BB-799545BE6DEB}" type="datetimeFigureOut">
              <a:rPr lang="en-US" smtClean="0"/>
              <a:t>9/23/19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55272DB-E88E-4447-BC07-903448FD82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7CE89C8-7324-FE4F-8C53-AE09ABF9E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71E0A-75A7-7D4D-9B1C-010B35C1E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908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CC23D8-D1AF-A54D-9FD6-7C0A7915F0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7BA01DD-E288-C74E-8283-F1393C5BCD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44595-7AD2-6C45-81BB-799545BE6DEB}" type="datetimeFigureOut">
              <a:rPr lang="en-US" smtClean="0"/>
              <a:t>9/23/19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154DABD-32E2-634A-AF89-6F8515B4D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5247CC-BC59-BE48-8082-59376613D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71E0A-75A7-7D4D-9B1C-010B35C1E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285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E122362-1439-5442-AD00-D80725BFA3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44595-7AD2-6C45-81BB-799545BE6DEB}" type="datetimeFigureOut">
              <a:rPr lang="en-US" smtClean="0"/>
              <a:t>9/23/19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8F2BC0-6709-4C4F-9D91-864B968C27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35A270-CF6B-694A-A0BA-DC6D30102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71E0A-75A7-7D4D-9B1C-010B35C1E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7081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ED0850-8D03-D144-808F-6C39D0D14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9D2F8D-2125-6C47-98F6-3548664D42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D7DBC2-1490-3245-ACC6-109639375B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AC0A51-D3F2-C240-B388-BD6F3D9423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44595-7AD2-6C45-81BB-799545BE6DEB}" type="datetimeFigureOut">
              <a:rPr lang="en-US" smtClean="0"/>
              <a:t>9/23/19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659DBE-9717-3449-A1EC-00E87EA2E0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256CC8-CF02-1843-B1F5-4E154E25F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71E0A-75A7-7D4D-9B1C-010B35C1E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715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3A6CD2-B8F7-854A-A010-BD6A841A4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1159285-07B1-6943-AF2D-42B82A7EAB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4C5F42-276C-CE46-BBA7-35AF40FE8B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32B325-1DEA-C949-95DF-C6929CB3C9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44595-7AD2-6C45-81BB-799545BE6DEB}" type="datetimeFigureOut">
              <a:rPr lang="en-US" smtClean="0"/>
              <a:t>9/23/19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08A096-6CE1-634C-B810-3EE65C90B0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B5D224-0628-DD4B-AFEB-B00CD7624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71E0A-75A7-7D4D-9B1C-010B35C1E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408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CD2FED5-388C-E944-A79E-689C27E082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2A1252-EF16-BE4A-BF25-F4974245AD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D55CD-106B-954E-A8A2-2B1BA40895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744595-7AD2-6C45-81BB-799545BE6DEB}" type="datetimeFigureOut">
              <a:rPr lang="en-US" smtClean="0"/>
              <a:t>9/23/19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6D4BF0-639C-B840-AA43-159537749F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12F3AA-3996-854E-AE23-4FFA456835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171E0A-75A7-7D4D-9B1C-010B35C1E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090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CF1B98-848B-024D-B844-425C6E00DF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Module 6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F41D71-42CD-7F43-A6A7-A72771296CA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Introduction to SQL</a:t>
            </a:r>
          </a:p>
          <a:p>
            <a:r>
              <a:rPr lang="en-US" dirty="0"/>
              <a:t>In-class practice</a:t>
            </a:r>
          </a:p>
        </p:txBody>
      </p:sp>
    </p:spTree>
    <p:extLst>
      <p:ext uri="{BB962C8B-B14F-4D97-AF65-F5344CB8AC3E}">
        <p14:creationId xmlns:p14="http://schemas.microsoft.com/office/powerpoint/2010/main" val="24156461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5909FC-F48F-7E49-BDDC-BE64CCBD89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Q9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0112EB-7635-D24B-9378-F4B868B82E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Which SQL function returns a maximum value?</a:t>
            </a:r>
          </a:p>
          <a:p>
            <a:r>
              <a:rPr lang="en-US" dirty="0"/>
              <a:t>A. Highest()</a:t>
            </a:r>
          </a:p>
          <a:p>
            <a:r>
              <a:rPr lang="en-US" dirty="0"/>
              <a:t>B. Maximum()</a:t>
            </a:r>
          </a:p>
          <a:p>
            <a:r>
              <a:rPr lang="en-US" dirty="0"/>
              <a:t>C. Max()</a:t>
            </a:r>
          </a:p>
          <a:p>
            <a:r>
              <a:rPr lang="en-US" dirty="0"/>
              <a:t>D. Most()</a:t>
            </a:r>
          </a:p>
        </p:txBody>
      </p:sp>
    </p:spTree>
    <p:extLst>
      <p:ext uri="{BB962C8B-B14F-4D97-AF65-F5344CB8AC3E}">
        <p14:creationId xmlns:p14="http://schemas.microsoft.com/office/powerpoint/2010/main" val="21132679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4BF0AA-5144-794C-8134-2E32D2D4F1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Q10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ED9971-CC1C-AD47-B252-14340B6603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Which SQL function returns count of rows in a table?</a:t>
            </a:r>
          </a:p>
          <a:p>
            <a:endParaRPr lang="en-US" dirty="0"/>
          </a:p>
          <a:p>
            <a:r>
              <a:rPr lang="en-US" dirty="0"/>
              <a:t>A. Total()</a:t>
            </a:r>
          </a:p>
          <a:p>
            <a:r>
              <a:rPr lang="en-US" dirty="0"/>
              <a:t>B. Count()</a:t>
            </a:r>
          </a:p>
          <a:p>
            <a:r>
              <a:rPr lang="en-US" dirty="0"/>
              <a:t>C. Number()</a:t>
            </a:r>
          </a:p>
          <a:p>
            <a:r>
              <a:rPr lang="en-US" dirty="0"/>
              <a:t>D. row()</a:t>
            </a:r>
          </a:p>
        </p:txBody>
      </p:sp>
    </p:spTree>
    <p:extLst>
      <p:ext uri="{BB962C8B-B14F-4D97-AF65-F5344CB8AC3E}">
        <p14:creationId xmlns:p14="http://schemas.microsoft.com/office/powerpoint/2010/main" val="24489770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05B179-201B-264C-A53E-109A8F8C6D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314318-95A4-4540-99BF-CEFA54F510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Which statement best defines SQL?</a:t>
            </a:r>
          </a:p>
          <a:p>
            <a:endParaRPr lang="en-US" dirty="0"/>
          </a:p>
          <a:p>
            <a:r>
              <a:rPr lang="en-US" dirty="0"/>
              <a:t>A. SQL is programming language</a:t>
            </a:r>
          </a:p>
          <a:p>
            <a:r>
              <a:rPr lang="en-US" dirty="0"/>
              <a:t>B. SQL is a Markup language</a:t>
            </a:r>
          </a:p>
          <a:p>
            <a:r>
              <a:rPr lang="en-US" dirty="0"/>
              <a:t>C. SQL is a database language</a:t>
            </a:r>
          </a:p>
          <a:p>
            <a:r>
              <a:rPr lang="en-US" dirty="0"/>
              <a:t>D. SQL is communication language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78799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D7155F-0A2F-954E-85DF-E58EA81523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Q2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57E47C-0667-E249-A661-FF7C32C381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SQL stands for?</a:t>
            </a:r>
          </a:p>
          <a:p>
            <a:endParaRPr lang="en-US" dirty="0"/>
          </a:p>
          <a:p>
            <a:r>
              <a:rPr lang="en-US" dirty="0"/>
              <a:t>A. Structured Query Language</a:t>
            </a:r>
          </a:p>
          <a:p>
            <a:r>
              <a:rPr lang="en-US" dirty="0"/>
              <a:t>B. Structured Question Language</a:t>
            </a:r>
          </a:p>
          <a:p>
            <a:r>
              <a:rPr lang="en-US" dirty="0"/>
              <a:t>C. Storage Query Language</a:t>
            </a:r>
          </a:p>
          <a:p>
            <a:r>
              <a:rPr lang="en-US" dirty="0"/>
              <a:t>D. Server Query Language</a:t>
            </a:r>
          </a:p>
        </p:txBody>
      </p:sp>
    </p:spTree>
    <p:extLst>
      <p:ext uri="{BB962C8B-B14F-4D97-AF65-F5344CB8AC3E}">
        <p14:creationId xmlns:p14="http://schemas.microsoft.com/office/powerpoint/2010/main" val="14647324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6C428C-6C73-1849-82F0-4D0D2195E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Q3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BD6C0D-D88F-DA4B-BB0F-B7CC00D3EA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Which statement is used to delete all records from a table?</a:t>
            </a:r>
          </a:p>
          <a:p>
            <a:endParaRPr lang="en-US" dirty="0"/>
          </a:p>
          <a:p>
            <a:r>
              <a:rPr lang="en-US" dirty="0"/>
              <a:t>A. Delete all from </a:t>
            </a:r>
            <a:r>
              <a:rPr lang="en-US" dirty="0" err="1"/>
              <a:t>table_name</a:t>
            </a:r>
            <a:endParaRPr lang="en-US" dirty="0"/>
          </a:p>
          <a:p>
            <a:r>
              <a:rPr lang="en-US" dirty="0"/>
              <a:t>B. Delete * from </a:t>
            </a:r>
            <a:r>
              <a:rPr lang="en-US" dirty="0" err="1"/>
              <a:t>table_name</a:t>
            </a:r>
            <a:endParaRPr lang="en-US" dirty="0"/>
          </a:p>
          <a:p>
            <a:r>
              <a:rPr lang="en-US" dirty="0"/>
              <a:t>C. Delete from </a:t>
            </a:r>
            <a:r>
              <a:rPr lang="en-US" dirty="0" err="1"/>
              <a:t>table_name</a:t>
            </a:r>
            <a:endParaRPr lang="en-US" dirty="0"/>
          </a:p>
          <a:p>
            <a:r>
              <a:rPr lang="en-US" dirty="0"/>
              <a:t>D. Delete from </a:t>
            </a:r>
            <a:r>
              <a:rPr lang="en-US" dirty="0" err="1"/>
              <a:t>table_name</a:t>
            </a:r>
            <a:r>
              <a:rPr lang="en-US" dirty="0"/>
              <a:t> where rows=“ALL”</a:t>
            </a:r>
          </a:p>
        </p:txBody>
      </p:sp>
    </p:spTree>
    <p:extLst>
      <p:ext uri="{BB962C8B-B14F-4D97-AF65-F5344CB8AC3E}">
        <p14:creationId xmlns:p14="http://schemas.microsoft.com/office/powerpoint/2010/main" val="33603617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EBEC75-D830-D748-8F78-7B8B97E41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B53D37-84B6-AE4A-90F3-D45994B3AA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SQL  is an </a:t>
            </a:r>
            <a:r>
              <a:rPr lang="en-US" u="sng" dirty="0"/>
              <a:t>                      </a:t>
            </a:r>
            <a:r>
              <a:rPr lang="en-US" dirty="0"/>
              <a:t>standard.</a:t>
            </a:r>
          </a:p>
          <a:p>
            <a:r>
              <a:rPr lang="en-US" dirty="0"/>
              <a:t>A. ECMA</a:t>
            </a:r>
          </a:p>
          <a:p>
            <a:r>
              <a:rPr lang="en-US" dirty="0"/>
              <a:t>B. W3C</a:t>
            </a:r>
          </a:p>
          <a:p>
            <a:r>
              <a:rPr lang="en-US" dirty="0"/>
              <a:t>C. ANSI</a:t>
            </a:r>
          </a:p>
          <a:p>
            <a:r>
              <a:rPr lang="en-US" dirty="0"/>
              <a:t>D. ISO</a:t>
            </a:r>
          </a:p>
        </p:txBody>
      </p:sp>
    </p:spTree>
    <p:extLst>
      <p:ext uri="{BB962C8B-B14F-4D97-AF65-F5344CB8AC3E}">
        <p14:creationId xmlns:p14="http://schemas.microsoft.com/office/powerpoint/2010/main" val="12769844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1DE8F5-F1B8-4D41-B2BF-956C9CFB2C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8E1C1F-FA56-3B49-9C8F-FE77C5D4EA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Combining AND &amp; OR operators is possible in SQL?</a:t>
            </a:r>
          </a:p>
          <a:p>
            <a:endParaRPr lang="en-US" dirty="0"/>
          </a:p>
          <a:p>
            <a:r>
              <a:rPr lang="en-US" dirty="0"/>
              <a:t>YES</a:t>
            </a:r>
          </a:p>
          <a:p>
            <a:r>
              <a:rPr lang="en-US" dirty="0"/>
              <a:t>NO</a:t>
            </a:r>
          </a:p>
        </p:txBody>
      </p:sp>
    </p:spTree>
    <p:extLst>
      <p:ext uri="{BB962C8B-B14F-4D97-AF65-F5344CB8AC3E}">
        <p14:creationId xmlns:p14="http://schemas.microsoft.com/office/powerpoint/2010/main" val="35344930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2BF602-C8D7-0043-9099-25405B3732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3B7752-7D9F-8447-BEC4-19CBEC4A14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DML stands for</a:t>
            </a:r>
          </a:p>
          <a:p>
            <a:r>
              <a:rPr lang="en-US" dirty="0"/>
              <a:t>A. Data management Language</a:t>
            </a:r>
          </a:p>
          <a:p>
            <a:r>
              <a:rPr lang="en-US" dirty="0"/>
              <a:t>B. Data manipulation language</a:t>
            </a:r>
          </a:p>
          <a:p>
            <a:r>
              <a:rPr lang="en-US" dirty="0"/>
              <a:t>C. Database management language</a:t>
            </a:r>
          </a:p>
          <a:p>
            <a:r>
              <a:rPr lang="en-US" dirty="0"/>
              <a:t>D. Digital Management Language</a:t>
            </a:r>
          </a:p>
        </p:txBody>
      </p:sp>
    </p:spTree>
    <p:extLst>
      <p:ext uri="{BB962C8B-B14F-4D97-AF65-F5344CB8AC3E}">
        <p14:creationId xmlns:p14="http://schemas.microsoft.com/office/powerpoint/2010/main" val="3694838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951272-897A-644C-9167-83EC64F6EC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Q7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5D6D0D-FCD4-0046-B03B-D28056A57C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Which of the following is not a SQL function?</a:t>
            </a:r>
          </a:p>
          <a:p>
            <a:r>
              <a:rPr lang="en-US" dirty="0"/>
              <a:t>A. Total</a:t>
            </a:r>
          </a:p>
          <a:p>
            <a:r>
              <a:rPr lang="en-US" dirty="0"/>
              <a:t>B. Sum</a:t>
            </a:r>
          </a:p>
          <a:p>
            <a:r>
              <a:rPr lang="en-US" dirty="0"/>
              <a:t>C. MIN</a:t>
            </a:r>
          </a:p>
          <a:p>
            <a:r>
              <a:rPr lang="en-US" dirty="0"/>
              <a:t>D. AVG</a:t>
            </a:r>
          </a:p>
        </p:txBody>
      </p:sp>
    </p:spTree>
    <p:extLst>
      <p:ext uri="{BB962C8B-B14F-4D97-AF65-F5344CB8AC3E}">
        <p14:creationId xmlns:p14="http://schemas.microsoft.com/office/powerpoint/2010/main" val="22524985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5BD1B9-EFAE-DA45-81EF-7C234A62D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6CC343-D801-E743-A6A9-DD1B02E982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Using SQL, how do you select all rows with all columns from a table named ”Users”?</a:t>
            </a:r>
          </a:p>
          <a:p>
            <a:r>
              <a:rPr lang="en-US" dirty="0"/>
              <a:t>A. Select all from Users;</a:t>
            </a:r>
          </a:p>
          <a:p>
            <a:r>
              <a:rPr lang="en-US" dirty="0"/>
              <a:t>B. Select total from Users;</a:t>
            </a:r>
          </a:p>
          <a:p>
            <a:r>
              <a:rPr lang="en-US" dirty="0"/>
              <a:t>C. Select columns from Users;</a:t>
            </a:r>
          </a:p>
          <a:p>
            <a:r>
              <a:rPr lang="en-US" dirty="0"/>
              <a:t>D. Select * from Users;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78359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3A1C3EB-B40E-4205-AB0A-879DADE739F9}"/>
</file>

<file path=customXml/itemProps2.xml><?xml version="1.0" encoding="utf-8"?>
<ds:datastoreItem xmlns:ds="http://schemas.openxmlformats.org/officeDocument/2006/customXml" ds:itemID="{D8DC07F0-55AD-4010-8581-A2E388D82A85}"/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328</Words>
  <Application>Microsoft Macintosh PowerPoint</Application>
  <PresentationFormat>Widescreen</PresentationFormat>
  <Paragraphs>84</Paragraphs>
  <Slides>11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Module 6</vt:lpstr>
      <vt:lpstr>Q1</vt:lpstr>
      <vt:lpstr>Q2 </vt:lpstr>
      <vt:lpstr>Q3 </vt:lpstr>
      <vt:lpstr>Q4</vt:lpstr>
      <vt:lpstr>Q5</vt:lpstr>
      <vt:lpstr>Q6</vt:lpstr>
      <vt:lpstr>Q7</vt:lpstr>
      <vt:lpstr>Q8</vt:lpstr>
      <vt:lpstr>Q9</vt:lpstr>
      <vt:lpstr>Q10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6</dc:title>
  <dc:creator>Tian, Shirley</dc:creator>
  <cp:lastModifiedBy>Shirley Tian</cp:lastModifiedBy>
  <cp:revision>7</cp:revision>
  <dcterms:created xsi:type="dcterms:W3CDTF">2018-09-18T01:17:10Z</dcterms:created>
  <dcterms:modified xsi:type="dcterms:W3CDTF">2019-09-24T02:58:42Z</dcterms:modified>
</cp:coreProperties>
</file>