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presentation.xml" ContentType="application/vnd.openxmlformats-officedocument.presentationml.presentation.main+xml"/>
  <Override PartName="/ppt/slideLayouts/slideLayout3.xml" ContentType="application/vnd.openxmlformats-officedocument.presentationml.slideLayout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1.xml" ContentType="application/vnd.openxmlformats-officedocument.presentationml.notesSlide+xml"/>
  <Override PartName="/ppt/slideLayouts/slideLayout14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4.xml" ContentType="application/vnd.openxmlformats-officedocument.presentationml.slideLayout+xml"/>
  <Override PartName="/ppt/notesSlides/notesSlide27.xml" ContentType="application/vnd.openxmlformats-officedocument.presentationml.notesSlide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notesMasters/notesMaster1.xml" ContentType="application/vnd.openxmlformats-officedocument.presentationml.notesMaster+xml"/>
  <Override PartName="/ppt/theme/theme1.xml" ContentType="application/vnd.openxmlformats-officedocument.theme+xml"/>
  <Override PartName="/ppt/theme/theme2.xml" ContentType="application/vnd.openxmlformats-officedocument.theme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43"/>
  </p:notesMasterIdLst>
  <p:sldIdLst>
    <p:sldId id="256" r:id="rId2"/>
    <p:sldId id="259" r:id="rId3"/>
    <p:sldId id="260" r:id="rId4"/>
    <p:sldId id="261" r:id="rId5"/>
    <p:sldId id="262" r:id="rId6"/>
    <p:sldId id="264" r:id="rId7"/>
    <p:sldId id="266" r:id="rId8"/>
    <p:sldId id="267" r:id="rId9"/>
    <p:sldId id="268" r:id="rId10"/>
    <p:sldId id="271" r:id="rId11"/>
    <p:sldId id="269" r:id="rId12"/>
    <p:sldId id="270" r:id="rId13"/>
    <p:sldId id="272" r:id="rId14"/>
    <p:sldId id="273" r:id="rId15"/>
    <p:sldId id="274" r:id="rId16"/>
    <p:sldId id="275" r:id="rId17"/>
    <p:sldId id="276" r:id="rId18"/>
    <p:sldId id="277" r:id="rId19"/>
    <p:sldId id="278" r:id="rId20"/>
    <p:sldId id="281" r:id="rId21"/>
    <p:sldId id="284" r:id="rId22"/>
    <p:sldId id="287" r:id="rId23"/>
    <p:sldId id="289" r:id="rId24"/>
    <p:sldId id="293" r:id="rId25"/>
    <p:sldId id="294" r:id="rId26"/>
    <p:sldId id="295" r:id="rId27"/>
    <p:sldId id="296" r:id="rId28"/>
    <p:sldId id="299" r:id="rId29"/>
    <p:sldId id="301" r:id="rId30"/>
    <p:sldId id="303" r:id="rId31"/>
    <p:sldId id="322" r:id="rId32"/>
    <p:sldId id="325" r:id="rId33"/>
    <p:sldId id="326" r:id="rId34"/>
    <p:sldId id="327" r:id="rId35"/>
    <p:sldId id="328" r:id="rId36"/>
    <p:sldId id="329" r:id="rId37"/>
    <p:sldId id="330" r:id="rId38"/>
    <p:sldId id="331" r:id="rId39"/>
    <p:sldId id="332" r:id="rId40"/>
    <p:sldId id="333" r:id="rId41"/>
    <p:sldId id="334" r:id="rId42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93"/>
    <p:restoredTop sz="94694"/>
  </p:normalViewPr>
  <p:slideViewPr>
    <p:cSldViewPr snapToGrid="0" snapToObjects="1" showGuides="1">
      <p:cViewPr varScale="1">
        <p:scale>
          <a:sx n="171" d="100"/>
          <a:sy n="171" d="100"/>
        </p:scale>
        <p:origin x="576" y="168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customXml" Target="../customXml/item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notesMaster" Target="notesMasters/notesMaster1.xml"/><Relationship Id="rId48" Type="http://schemas.openxmlformats.org/officeDocument/2006/relationships/customXml" Target="../customXml/item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2521AA5-CAFF-0D4A-8D41-4D5082EC5549}" type="datetimeFigureOut">
              <a:rPr lang="en-US" smtClean="0"/>
              <a:t>11/11/22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95E3AC4-6AB5-6C4B-85E0-5891EC0B5E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8464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7">
            <a:extLst>
              <a:ext uri="{FF2B5EF4-FFF2-40B4-BE49-F238E27FC236}">
                <a16:creationId xmlns:a16="http://schemas.microsoft.com/office/drawing/2014/main" id="{3271B7E8-332C-0AF1-EF81-1A25D6B8D0DE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fld id="{06BCE580-CEBF-F04E-9935-2D375E5730E2}" type="slidenum">
              <a:rPr lang="en-US" altLang="en-US">
                <a:latin typeface="Arial" panose="020B0604020202020204" pitchFamily="34" charset="0"/>
              </a:rPr>
              <a:pPr/>
              <a:t>2</a:t>
            </a:fld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18435" name="Rectangle 2">
            <a:extLst>
              <a:ext uri="{FF2B5EF4-FFF2-40B4-BE49-F238E27FC236}">
                <a16:creationId xmlns:a16="http://schemas.microsoft.com/office/drawing/2014/main" id="{93ECCC36-BD85-91D2-73B9-830A54F07C9B}"/>
              </a:ext>
            </a:extLst>
          </p:cNvPr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436" name="Rectangle 3">
            <a:extLst>
              <a:ext uri="{FF2B5EF4-FFF2-40B4-BE49-F238E27FC236}">
                <a16:creationId xmlns:a16="http://schemas.microsoft.com/office/drawing/2014/main" id="{5AA30419-6A0B-D0DD-92FD-538F8E84426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7">
            <a:extLst>
              <a:ext uri="{FF2B5EF4-FFF2-40B4-BE49-F238E27FC236}">
                <a16:creationId xmlns:a16="http://schemas.microsoft.com/office/drawing/2014/main" id="{7BE3574E-3899-E97A-CDB8-75D08A85699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fld id="{2DEE6DAC-039A-3C4D-A8C9-5514741DBBBB}" type="slidenum">
              <a:rPr lang="en-US" altLang="en-US">
                <a:latin typeface="Arial" panose="020B0604020202020204" pitchFamily="34" charset="0"/>
              </a:rPr>
              <a:pPr/>
              <a:t>11</a:t>
            </a:fld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36867" name="Rectangle 2">
            <a:extLst>
              <a:ext uri="{FF2B5EF4-FFF2-40B4-BE49-F238E27FC236}">
                <a16:creationId xmlns:a16="http://schemas.microsoft.com/office/drawing/2014/main" id="{3E415EC9-6D2F-40D0-C734-F93A23DFB78E}"/>
              </a:ext>
            </a:extLst>
          </p:cNvPr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6868" name="Rectangle 3">
            <a:extLst>
              <a:ext uri="{FF2B5EF4-FFF2-40B4-BE49-F238E27FC236}">
                <a16:creationId xmlns:a16="http://schemas.microsoft.com/office/drawing/2014/main" id="{6DBD6E66-384A-0589-42F5-B246B1D7BC3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7">
            <a:extLst>
              <a:ext uri="{FF2B5EF4-FFF2-40B4-BE49-F238E27FC236}">
                <a16:creationId xmlns:a16="http://schemas.microsoft.com/office/drawing/2014/main" id="{E198B753-6A00-EC9E-EC75-5A57B1368B2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fld id="{C4BF12F2-23E2-DF4F-802F-D337AD01864F}" type="slidenum">
              <a:rPr lang="en-US" altLang="en-US">
                <a:latin typeface="Arial" panose="020B0604020202020204" pitchFamily="34" charset="0"/>
              </a:rPr>
              <a:pPr/>
              <a:t>12</a:t>
            </a:fld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38915" name="Rectangle 2">
            <a:extLst>
              <a:ext uri="{FF2B5EF4-FFF2-40B4-BE49-F238E27FC236}">
                <a16:creationId xmlns:a16="http://schemas.microsoft.com/office/drawing/2014/main" id="{B488D190-70B9-E075-5403-AE98DFEFCBB8}"/>
              </a:ext>
            </a:extLst>
          </p:cNvPr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8916" name="Rectangle 3">
            <a:extLst>
              <a:ext uri="{FF2B5EF4-FFF2-40B4-BE49-F238E27FC236}">
                <a16:creationId xmlns:a16="http://schemas.microsoft.com/office/drawing/2014/main" id="{C35F1CD5-35AF-6937-77F9-6070A251365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>
            <a:extLst>
              <a:ext uri="{FF2B5EF4-FFF2-40B4-BE49-F238E27FC236}">
                <a16:creationId xmlns:a16="http://schemas.microsoft.com/office/drawing/2014/main" id="{2528A255-7B77-26CC-F63C-4E1EB5417B01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fld id="{F6D2F6AB-2C83-3849-9D07-7C3A5BD8CFE9}" type="slidenum">
              <a:rPr lang="en-US" altLang="en-US">
                <a:latin typeface="Arial" panose="020B0604020202020204" pitchFamily="34" charset="0"/>
              </a:rPr>
              <a:pPr/>
              <a:t>13</a:t>
            </a:fld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40963" name="Rectangle 2">
            <a:extLst>
              <a:ext uri="{FF2B5EF4-FFF2-40B4-BE49-F238E27FC236}">
                <a16:creationId xmlns:a16="http://schemas.microsoft.com/office/drawing/2014/main" id="{93782F5A-6B7C-C098-495D-C269A2856141}"/>
              </a:ext>
            </a:extLst>
          </p:cNvPr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0964" name="Rectangle 3">
            <a:extLst>
              <a:ext uri="{FF2B5EF4-FFF2-40B4-BE49-F238E27FC236}">
                <a16:creationId xmlns:a16="http://schemas.microsoft.com/office/drawing/2014/main" id="{8631DD6D-2D82-8436-3124-98AB8F4B8B4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7">
            <a:extLst>
              <a:ext uri="{FF2B5EF4-FFF2-40B4-BE49-F238E27FC236}">
                <a16:creationId xmlns:a16="http://schemas.microsoft.com/office/drawing/2014/main" id="{567142DC-5B73-74D2-7782-7EE059C559A6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fld id="{CF284343-4C35-EA4F-AF89-0362F63334A2}" type="slidenum">
              <a:rPr lang="en-US" altLang="en-US">
                <a:latin typeface="Arial" panose="020B0604020202020204" pitchFamily="34" charset="0"/>
              </a:rPr>
              <a:pPr/>
              <a:t>14</a:t>
            </a:fld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43011" name="Rectangle 2">
            <a:extLst>
              <a:ext uri="{FF2B5EF4-FFF2-40B4-BE49-F238E27FC236}">
                <a16:creationId xmlns:a16="http://schemas.microsoft.com/office/drawing/2014/main" id="{EDDACEC3-1F04-D7FA-1E70-EF558068E8E2}"/>
              </a:ext>
            </a:extLst>
          </p:cNvPr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3012" name="Rectangle 3">
            <a:extLst>
              <a:ext uri="{FF2B5EF4-FFF2-40B4-BE49-F238E27FC236}">
                <a16:creationId xmlns:a16="http://schemas.microsoft.com/office/drawing/2014/main" id="{B112ED79-A8CE-763C-8C52-82176C2AA4A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7">
            <a:extLst>
              <a:ext uri="{FF2B5EF4-FFF2-40B4-BE49-F238E27FC236}">
                <a16:creationId xmlns:a16="http://schemas.microsoft.com/office/drawing/2014/main" id="{F4842328-5388-9C40-F270-B399106D2EF5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fld id="{7FA34236-A7D8-C844-ACDB-927F0785AD6F}" type="slidenum">
              <a:rPr lang="en-US" altLang="en-US">
                <a:latin typeface="Arial" panose="020B0604020202020204" pitchFamily="34" charset="0"/>
              </a:rPr>
              <a:pPr/>
              <a:t>15</a:t>
            </a:fld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45059" name="Rectangle 2">
            <a:extLst>
              <a:ext uri="{FF2B5EF4-FFF2-40B4-BE49-F238E27FC236}">
                <a16:creationId xmlns:a16="http://schemas.microsoft.com/office/drawing/2014/main" id="{D25828CA-01EC-3D31-0C78-8AB085B9DD36}"/>
              </a:ext>
            </a:extLst>
          </p:cNvPr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5060" name="Rectangle 3">
            <a:extLst>
              <a:ext uri="{FF2B5EF4-FFF2-40B4-BE49-F238E27FC236}">
                <a16:creationId xmlns:a16="http://schemas.microsoft.com/office/drawing/2014/main" id="{6A7E1CDC-4F6F-7A27-F2F3-4F11E890ED4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7">
            <a:extLst>
              <a:ext uri="{FF2B5EF4-FFF2-40B4-BE49-F238E27FC236}">
                <a16:creationId xmlns:a16="http://schemas.microsoft.com/office/drawing/2014/main" id="{78DD30A4-E60F-2E8C-882D-C45E4A49A29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fld id="{A077CA52-7464-254B-AFB5-D5D9AB0E8E00}" type="slidenum">
              <a:rPr lang="en-US" altLang="en-US">
                <a:latin typeface="Arial" panose="020B0604020202020204" pitchFamily="34" charset="0"/>
              </a:rPr>
              <a:pPr/>
              <a:t>16</a:t>
            </a:fld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47107" name="Rectangle 2">
            <a:extLst>
              <a:ext uri="{FF2B5EF4-FFF2-40B4-BE49-F238E27FC236}">
                <a16:creationId xmlns:a16="http://schemas.microsoft.com/office/drawing/2014/main" id="{088B64E7-35F0-3785-2E22-74B502F47A46}"/>
              </a:ext>
            </a:extLst>
          </p:cNvPr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7108" name="Rectangle 3">
            <a:extLst>
              <a:ext uri="{FF2B5EF4-FFF2-40B4-BE49-F238E27FC236}">
                <a16:creationId xmlns:a16="http://schemas.microsoft.com/office/drawing/2014/main" id="{D7FB775C-1F28-F31A-8EBF-A24FF62AD8C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7">
            <a:extLst>
              <a:ext uri="{FF2B5EF4-FFF2-40B4-BE49-F238E27FC236}">
                <a16:creationId xmlns:a16="http://schemas.microsoft.com/office/drawing/2014/main" id="{68876A4A-C3D0-05E7-EB08-808425428E02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fld id="{9B225983-8FB0-664B-912B-E18D5D9ED3D8}" type="slidenum">
              <a:rPr lang="en-US" altLang="en-US">
                <a:latin typeface="Arial" panose="020B0604020202020204" pitchFamily="34" charset="0"/>
              </a:rPr>
              <a:pPr/>
              <a:t>17</a:t>
            </a:fld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49155" name="Rectangle 2">
            <a:extLst>
              <a:ext uri="{FF2B5EF4-FFF2-40B4-BE49-F238E27FC236}">
                <a16:creationId xmlns:a16="http://schemas.microsoft.com/office/drawing/2014/main" id="{38CE4168-4EE4-19E4-69ED-FF9B55074145}"/>
              </a:ext>
            </a:extLst>
          </p:cNvPr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9156" name="Rectangle 3">
            <a:extLst>
              <a:ext uri="{FF2B5EF4-FFF2-40B4-BE49-F238E27FC236}">
                <a16:creationId xmlns:a16="http://schemas.microsoft.com/office/drawing/2014/main" id="{5D299436-D556-E318-727B-09324BFF1A5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7">
            <a:extLst>
              <a:ext uri="{FF2B5EF4-FFF2-40B4-BE49-F238E27FC236}">
                <a16:creationId xmlns:a16="http://schemas.microsoft.com/office/drawing/2014/main" id="{DFAEA93D-AE56-C193-2E57-DD5734B4DC34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fld id="{11B4E417-694E-FB40-B782-EADD90900EFD}" type="slidenum">
              <a:rPr lang="en-US" altLang="en-US">
                <a:latin typeface="Arial" panose="020B0604020202020204" pitchFamily="34" charset="0"/>
              </a:rPr>
              <a:pPr/>
              <a:t>18</a:t>
            </a:fld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51203" name="Rectangle 2">
            <a:extLst>
              <a:ext uri="{FF2B5EF4-FFF2-40B4-BE49-F238E27FC236}">
                <a16:creationId xmlns:a16="http://schemas.microsoft.com/office/drawing/2014/main" id="{E45162CB-0DD4-0F00-7F38-233DEE1FDFFC}"/>
              </a:ext>
            </a:extLst>
          </p:cNvPr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4" name="Rectangle 3">
            <a:extLst>
              <a:ext uri="{FF2B5EF4-FFF2-40B4-BE49-F238E27FC236}">
                <a16:creationId xmlns:a16="http://schemas.microsoft.com/office/drawing/2014/main" id="{376A2CD8-D11D-A604-A74D-E54B7440CD7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7">
            <a:extLst>
              <a:ext uri="{FF2B5EF4-FFF2-40B4-BE49-F238E27FC236}">
                <a16:creationId xmlns:a16="http://schemas.microsoft.com/office/drawing/2014/main" id="{097C126A-852B-0C2D-282D-F3C795DA6764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fld id="{4E96735E-94A8-9841-87CE-465B2AC3F757}" type="slidenum">
              <a:rPr lang="en-US" altLang="en-US">
                <a:latin typeface="Arial" panose="020B0604020202020204" pitchFamily="34" charset="0"/>
              </a:rPr>
              <a:pPr/>
              <a:t>19</a:t>
            </a:fld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53251" name="Rectangle 2">
            <a:extLst>
              <a:ext uri="{FF2B5EF4-FFF2-40B4-BE49-F238E27FC236}">
                <a16:creationId xmlns:a16="http://schemas.microsoft.com/office/drawing/2014/main" id="{3DB19E53-E436-0556-4719-BDD1A9C83367}"/>
              </a:ext>
            </a:extLst>
          </p:cNvPr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3252" name="Rectangle 3">
            <a:extLst>
              <a:ext uri="{FF2B5EF4-FFF2-40B4-BE49-F238E27FC236}">
                <a16:creationId xmlns:a16="http://schemas.microsoft.com/office/drawing/2014/main" id="{6C469833-6ED6-8D09-1AC7-5241E347872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7">
            <a:extLst>
              <a:ext uri="{FF2B5EF4-FFF2-40B4-BE49-F238E27FC236}">
                <a16:creationId xmlns:a16="http://schemas.microsoft.com/office/drawing/2014/main" id="{91D06621-2607-7102-B5AF-7C7CB43CA43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fld id="{3E1BA6F4-3D6E-1B40-B93A-F90470FA7970}" type="slidenum">
              <a:rPr lang="en-US" altLang="en-US">
                <a:latin typeface="Arial" panose="020B0604020202020204" pitchFamily="34" charset="0"/>
              </a:rPr>
              <a:pPr/>
              <a:t>20</a:t>
            </a:fld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55299" name="Rectangle 2">
            <a:extLst>
              <a:ext uri="{FF2B5EF4-FFF2-40B4-BE49-F238E27FC236}">
                <a16:creationId xmlns:a16="http://schemas.microsoft.com/office/drawing/2014/main" id="{B8D36B47-451C-B562-DA5C-A4B27A493C8F}"/>
              </a:ext>
            </a:extLst>
          </p:cNvPr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5300" name="Rectangle 3">
            <a:extLst>
              <a:ext uri="{FF2B5EF4-FFF2-40B4-BE49-F238E27FC236}">
                <a16:creationId xmlns:a16="http://schemas.microsoft.com/office/drawing/2014/main" id="{B28D4F40-F926-2A27-6EF7-D7D0CB818E4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634D2F52-59D1-0E84-5642-6DD1BAC29B01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fld id="{4BB2BE1E-ECF5-0E40-B9B5-E616F083CE5A}" type="slidenum">
              <a:rPr lang="en-US" altLang="en-US">
                <a:latin typeface="Arial" panose="020B0604020202020204" pitchFamily="34" charset="0"/>
              </a:rPr>
              <a:pPr/>
              <a:t>3</a:t>
            </a:fld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2A50F3A1-3A63-510B-B35D-DDB08EAC8513}"/>
              </a:ext>
            </a:extLst>
          </p:cNvPr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A14FB695-85E0-7AB1-6B3B-3F1885F8030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7">
            <a:extLst>
              <a:ext uri="{FF2B5EF4-FFF2-40B4-BE49-F238E27FC236}">
                <a16:creationId xmlns:a16="http://schemas.microsoft.com/office/drawing/2014/main" id="{0BA17E9C-A669-5DE5-C394-FDEF3E0B697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fld id="{DFA6A276-755F-2042-BB98-904C0DFAA298}" type="slidenum">
              <a:rPr lang="en-US" altLang="en-US">
                <a:latin typeface="Arial" panose="020B0604020202020204" pitchFamily="34" charset="0"/>
              </a:rPr>
              <a:pPr/>
              <a:t>21</a:t>
            </a:fld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57347" name="Rectangle 2">
            <a:extLst>
              <a:ext uri="{FF2B5EF4-FFF2-40B4-BE49-F238E27FC236}">
                <a16:creationId xmlns:a16="http://schemas.microsoft.com/office/drawing/2014/main" id="{D79DD78E-BE4B-AF44-96AF-AE40D9AD073D}"/>
              </a:ext>
            </a:extLst>
          </p:cNvPr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7348" name="Rectangle 3">
            <a:extLst>
              <a:ext uri="{FF2B5EF4-FFF2-40B4-BE49-F238E27FC236}">
                <a16:creationId xmlns:a16="http://schemas.microsoft.com/office/drawing/2014/main" id="{A2AC6B29-293D-0991-D23A-DD221B2773C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7">
            <a:extLst>
              <a:ext uri="{FF2B5EF4-FFF2-40B4-BE49-F238E27FC236}">
                <a16:creationId xmlns:a16="http://schemas.microsoft.com/office/drawing/2014/main" id="{E1B18393-EFD5-775E-FCCD-B76B69A93B0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fld id="{7CABEB9E-C97C-274E-B958-D8213303F8F1}" type="slidenum">
              <a:rPr lang="en-US" altLang="en-US">
                <a:latin typeface="Arial" panose="020B0604020202020204" pitchFamily="34" charset="0"/>
              </a:rPr>
              <a:pPr/>
              <a:t>22</a:t>
            </a:fld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59395" name="Rectangle 2">
            <a:extLst>
              <a:ext uri="{FF2B5EF4-FFF2-40B4-BE49-F238E27FC236}">
                <a16:creationId xmlns:a16="http://schemas.microsoft.com/office/drawing/2014/main" id="{D0AAED82-B3A2-0ABA-A529-68FFFE4D71EC}"/>
              </a:ext>
            </a:extLst>
          </p:cNvPr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9396" name="Rectangle 3">
            <a:extLst>
              <a:ext uri="{FF2B5EF4-FFF2-40B4-BE49-F238E27FC236}">
                <a16:creationId xmlns:a16="http://schemas.microsoft.com/office/drawing/2014/main" id="{C60E0963-B263-5664-3CDE-B4548A02B86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7">
            <a:extLst>
              <a:ext uri="{FF2B5EF4-FFF2-40B4-BE49-F238E27FC236}">
                <a16:creationId xmlns:a16="http://schemas.microsoft.com/office/drawing/2014/main" id="{0264526A-E606-60AD-1944-9756A752CD14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fld id="{C8413B54-F818-AF4F-A197-A9D5E379601B}" type="slidenum">
              <a:rPr lang="en-US" altLang="en-US">
                <a:latin typeface="Arial" panose="020B0604020202020204" pitchFamily="34" charset="0"/>
              </a:rPr>
              <a:pPr/>
              <a:t>23</a:t>
            </a:fld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61443" name="Rectangle 2">
            <a:extLst>
              <a:ext uri="{FF2B5EF4-FFF2-40B4-BE49-F238E27FC236}">
                <a16:creationId xmlns:a16="http://schemas.microsoft.com/office/drawing/2014/main" id="{3B51C3B2-4DE2-3809-53E3-F6326BB80105}"/>
              </a:ext>
            </a:extLst>
          </p:cNvPr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44" name="Rectangle 3">
            <a:extLst>
              <a:ext uri="{FF2B5EF4-FFF2-40B4-BE49-F238E27FC236}">
                <a16:creationId xmlns:a16="http://schemas.microsoft.com/office/drawing/2014/main" id="{F4F3FF0E-2CB1-1692-B691-0BF0D826FC1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7">
            <a:extLst>
              <a:ext uri="{FF2B5EF4-FFF2-40B4-BE49-F238E27FC236}">
                <a16:creationId xmlns:a16="http://schemas.microsoft.com/office/drawing/2014/main" id="{64EE2E7B-2C78-48A9-BEBF-1054DAD9F4F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fld id="{909EB6D8-FBC1-1A47-8338-2C102E5290F4}" type="slidenum">
              <a:rPr lang="en-US" altLang="en-US">
                <a:latin typeface="Arial" panose="020B0604020202020204" pitchFamily="34" charset="0"/>
              </a:rPr>
              <a:pPr/>
              <a:t>24</a:t>
            </a:fld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63491" name="Rectangle 2">
            <a:extLst>
              <a:ext uri="{FF2B5EF4-FFF2-40B4-BE49-F238E27FC236}">
                <a16:creationId xmlns:a16="http://schemas.microsoft.com/office/drawing/2014/main" id="{A198C355-6893-1007-7C7C-C593A3C651DA}"/>
              </a:ext>
            </a:extLst>
          </p:cNvPr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3492" name="Rectangle 3">
            <a:extLst>
              <a:ext uri="{FF2B5EF4-FFF2-40B4-BE49-F238E27FC236}">
                <a16:creationId xmlns:a16="http://schemas.microsoft.com/office/drawing/2014/main" id="{0667C231-7107-5BEA-5DEE-C037A912B63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7">
            <a:extLst>
              <a:ext uri="{FF2B5EF4-FFF2-40B4-BE49-F238E27FC236}">
                <a16:creationId xmlns:a16="http://schemas.microsoft.com/office/drawing/2014/main" id="{16615805-CF1E-7409-D3A3-140ECEFDC2F1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fld id="{A0DE7221-1F77-1A45-AA23-BC284F36D3BB}" type="slidenum">
              <a:rPr lang="en-US" altLang="en-US">
                <a:latin typeface="Arial" panose="020B0604020202020204" pitchFamily="34" charset="0"/>
              </a:rPr>
              <a:pPr/>
              <a:t>25</a:t>
            </a:fld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65539" name="Rectangle 2">
            <a:extLst>
              <a:ext uri="{FF2B5EF4-FFF2-40B4-BE49-F238E27FC236}">
                <a16:creationId xmlns:a16="http://schemas.microsoft.com/office/drawing/2014/main" id="{6F757749-1F2F-AEE6-C0E2-FBA1F8DA5A1E}"/>
              </a:ext>
            </a:extLst>
          </p:cNvPr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5540" name="Rectangle 3">
            <a:extLst>
              <a:ext uri="{FF2B5EF4-FFF2-40B4-BE49-F238E27FC236}">
                <a16:creationId xmlns:a16="http://schemas.microsoft.com/office/drawing/2014/main" id="{44277C7F-DBCC-7D5F-726F-3BA7EDB537E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7">
            <a:extLst>
              <a:ext uri="{FF2B5EF4-FFF2-40B4-BE49-F238E27FC236}">
                <a16:creationId xmlns:a16="http://schemas.microsoft.com/office/drawing/2014/main" id="{83492721-6C92-47E7-B232-2DEC389E1B96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fld id="{8A3F59AC-8462-DE48-B1F9-57BE59A27104}" type="slidenum">
              <a:rPr lang="en-US" altLang="en-US">
                <a:latin typeface="Arial" panose="020B0604020202020204" pitchFamily="34" charset="0"/>
              </a:rPr>
              <a:pPr/>
              <a:t>26</a:t>
            </a:fld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67587" name="Rectangle 2">
            <a:extLst>
              <a:ext uri="{FF2B5EF4-FFF2-40B4-BE49-F238E27FC236}">
                <a16:creationId xmlns:a16="http://schemas.microsoft.com/office/drawing/2014/main" id="{0AA8DC54-AE0A-F216-1965-2CB7B2B0DEAE}"/>
              </a:ext>
            </a:extLst>
          </p:cNvPr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7588" name="Rectangle 3">
            <a:extLst>
              <a:ext uri="{FF2B5EF4-FFF2-40B4-BE49-F238E27FC236}">
                <a16:creationId xmlns:a16="http://schemas.microsoft.com/office/drawing/2014/main" id="{A459570D-AAE6-F8C5-8D4E-D643BD877AD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7">
            <a:extLst>
              <a:ext uri="{FF2B5EF4-FFF2-40B4-BE49-F238E27FC236}">
                <a16:creationId xmlns:a16="http://schemas.microsoft.com/office/drawing/2014/main" id="{08B6F716-CF21-5DC8-DD84-24328D7BC33E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fld id="{EA4E9E02-E005-804D-8E49-A082E6A8CDBD}" type="slidenum">
              <a:rPr lang="en-US" altLang="en-US">
                <a:latin typeface="Arial" panose="020B0604020202020204" pitchFamily="34" charset="0"/>
              </a:rPr>
              <a:pPr/>
              <a:t>27</a:t>
            </a:fld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69635" name="Rectangle 2">
            <a:extLst>
              <a:ext uri="{FF2B5EF4-FFF2-40B4-BE49-F238E27FC236}">
                <a16:creationId xmlns:a16="http://schemas.microsoft.com/office/drawing/2014/main" id="{F11E1973-C67E-9625-FE71-EF24290AE694}"/>
              </a:ext>
            </a:extLst>
          </p:cNvPr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6" name="Rectangle 3">
            <a:extLst>
              <a:ext uri="{FF2B5EF4-FFF2-40B4-BE49-F238E27FC236}">
                <a16:creationId xmlns:a16="http://schemas.microsoft.com/office/drawing/2014/main" id="{585CE622-EB2B-531A-CDF7-A7DEA10171E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7">
            <a:extLst>
              <a:ext uri="{FF2B5EF4-FFF2-40B4-BE49-F238E27FC236}">
                <a16:creationId xmlns:a16="http://schemas.microsoft.com/office/drawing/2014/main" id="{58BCDC44-4840-8569-4E11-1B64AA1143E1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fld id="{B7341085-9FCF-7046-BDDE-1DB3D5775FE9}" type="slidenum">
              <a:rPr lang="en-US" altLang="en-US">
                <a:latin typeface="Arial" panose="020B0604020202020204" pitchFamily="34" charset="0"/>
              </a:rPr>
              <a:pPr/>
              <a:t>28</a:t>
            </a:fld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71683" name="Rectangle 2">
            <a:extLst>
              <a:ext uri="{FF2B5EF4-FFF2-40B4-BE49-F238E27FC236}">
                <a16:creationId xmlns:a16="http://schemas.microsoft.com/office/drawing/2014/main" id="{A5CA2FC8-5511-754B-45FB-3F7A726BA47B}"/>
              </a:ext>
            </a:extLst>
          </p:cNvPr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684" name="Rectangle 3">
            <a:extLst>
              <a:ext uri="{FF2B5EF4-FFF2-40B4-BE49-F238E27FC236}">
                <a16:creationId xmlns:a16="http://schemas.microsoft.com/office/drawing/2014/main" id="{3BEE68EA-C301-3F8B-7E8B-89E78C4250C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7">
            <a:extLst>
              <a:ext uri="{FF2B5EF4-FFF2-40B4-BE49-F238E27FC236}">
                <a16:creationId xmlns:a16="http://schemas.microsoft.com/office/drawing/2014/main" id="{E36F17E2-55FA-BDF8-15B2-CFB49949DE5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fld id="{D36E5ADF-9B49-F54A-A955-CD8CE61A74E3}" type="slidenum">
              <a:rPr lang="en-US" altLang="en-US">
                <a:latin typeface="Arial" panose="020B0604020202020204" pitchFamily="34" charset="0"/>
              </a:rPr>
              <a:pPr/>
              <a:t>29</a:t>
            </a:fld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73731" name="Rectangle 2">
            <a:extLst>
              <a:ext uri="{FF2B5EF4-FFF2-40B4-BE49-F238E27FC236}">
                <a16:creationId xmlns:a16="http://schemas.microsoft.com/office/drawing/2014/main" id="{5B92F245-2FDF-6176-1F35-F334418DE6A5}"/>
              </a:ext>
            </a:extLst>
          </p:cNvPr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3732" name="Rectangle 3">
            <a:extLst>
              <a:ext uri="{FF2B5EF4-FFF2-40B4-BE49-F238E27FC236}">
                <a16:creationId xmlns:a16="http://schemas.microsoft.com/office/drawing/2014/main" id="{51D792E9-BB70-C67D-0718-11EF3EEB703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7">
            <a:extLst>
              <a:ext uri="{FF2B5EF4-FFF2-40B4-BE49-F238E27FC236}">
                <a16:creationId xmlns:a16="http://schemas.microsoft.com/office/drawing/2014/main" id="{F0DF6DF7-5CD3-6AEC-AAD7-4E4E129FC19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fld id="{3F722CCC-D47B-5544-B344-E69269A3728F}" type="slidenum">
              <a:rPr lang="en-US" altLang="en-US">
                <a:latin typeface="Arial" panose="020B0604020202020204" pitchFamily="34" charset="0"/>
              </a:rPr>
              <a:pPr/>
              <a:t>30</a:t>
            </a:fld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75779" name="Rectangle 2">
            <a:extLst>
              <a:ext uri="{FF2B5EF4-FFF2-40B4-BE49-F238E27FC236}">
                <a16:creationId xmlns:a16="http://schemas.microsoft.com/office/drawing/2014/main" id="{65B3C77C-8BC5-B685-2B71-F5A3FF93BFD0}"/>
              </a:ext>
            </a:extLst>
          </p:cNvPr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5780" name="Rectangle 3">
            <a:extLst>
              <a:ext uri="{FF2B5EF4-FFF2-40B4-BE49-F238E27FC236}">
                <a16:creationId xmlns:a16="http://schemas.microsoft.com/office/drawing/2014/main" id="{E8964291-8B82-0C84-CC2E-5B0B8ED4E20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7">
            <a:extLst>
              <a:ext uri="{FF2B5EF4-FFF2-40B4-BE49-F238E27FC236}">
                <a16:creationId xmlns:a16="http://schemas.microsoft.com/office/drawing/2014/main" id="{BF85ABBA-3C2C-1430-AD60-0EC5120D1B08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fld id="{C8B6630E-7283-F849-91F7-E8558FD29972}" type="slidenum">
              <a:rPr lang="en-US" altLang="en-US">
                <a:latin typeface="Arial" panose="020B0604020202020204" pitchFamily="34" charset="0"/>
              </a:rPr>
              <a:pPr/>
              <a:t>4</a:t>
            </a:fld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22531" name="Rectangle 2">
            <a:extLst>
              <a:ext uri="{FF2B5EF4-FFF2-40B4-BE49-F238E27FC236}">
                <a16:creationId xmlns:a16="http://schemas.microsoft.com/office/drawing/2014/main" id="{20F425A5-5475-42A7-DC3D-6BB22B90D7F7}"/>
              </a:ext>
            </a:extLst>
          </p:cNvPr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2" name="Rectangle 3">
            <a:extLst>
              <a:ext uri="{FF2B5EF4-FFF2-40B4-BE49-F238E27FC236}">
                <a16:creationId xmlns:a16="http://schemas.microsoft.com/office/drawing/2014/main" id="{9984CB4D-3A1B-A260-712B-CF7D54F4CFC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Rectangle 7">
            <a:extLst>
              <a:ext uri="{FF2B5EF4-FFF2-40B4-BE49-F238E27FC236}">
                <a16:creationId xmlns:a16="http://schemas.microsoft.com/office/drawing/2014/main" id="{DC3E7728-86E7-108C-CCF5-9778EDA7642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fld id="{47D263C8-EC39-1541-817A-E27509112397}" type="slidenum">
              <a:rPr lang="en-US" altLang="en-US">
                <a:latin typeface="Arial" panose="020B0604020202020204" pitchFamily="34" charset="0"/>
              </a:rPr>
              <a:pPr/>
              <a:t>31</a:t>
            </a:fld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77827" name="Rectangle 2">
            <a:extLst>
              <a:ext uri="{FF2B5EF4-FFF2-40B4-BE49-F238E27FC236}">
                <a16:creationId xmlns:a16="http://schemas.microsoft.com/office/drawing/2014/main" id="{54F9BC2A-AD78-055A-1DBB-9E6B2EFC46CF}"/>
              </a:ext>
            </a:extLst>
          </p:cNvPr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7828" name="Rectangle 3">
            <a:extLst>
              <a:ext uri="{FF2B5EF4-FFF2-40B4-BE49-F238E27FC236}">
                <a16:creationId xmlns:a16="http://schemas.microsoft.com/office/drawing/2014/main" id="{2172E961-CEFC-15C4-F66F-AF00220FC5D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7">
            <a:extLst>
              <a:ext uri="{FF2B5EF4-FFF2-40B4-BE49-F238E27FC236}">
                <a16:creationId xmlns:a16="http://schemas.microsoft.com/office/drawing/2014/main" id="{AA2AD073-118A-2FA5-0D7B-6C78B905EBA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fld id="{2B6AFEA3-2666-B94E-B664-0E3023085B76}" type="slidenum">
              <a:rPr lang="en-US" altLang="en-US">
                <a:latin typeface="Arial" panose="020B0604020202020204" pitchFamily="34" charset="0"/>
              </a:rPr>
              <a:pPr/>
              <a:t>32</a:t>
            </a:fld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79875" name="Rectangle 2">
            <a:extLst>
              <a:ext uri="{FF2B5EF4-FFF2-40B4-BE49-F238E27FC236}">
                <a16:creationId xmlns:a16="http://schemas.microsoft.com/office/drawing/2014/main" id="{B746D14B-CD6C-54E4-6891-E97DF99825AD}"/>
              </a:ext>
            </a:extLst>
          </p:cNvPr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9876" name="Rectangle 3">
            <a:extLst>
              <a:ext uri="{FF2B5EF4-FFF2-40B4-BE49-F238E27FC236}">
                <a16:creationId xmlns:a16="http://schemas.microsoft.com/office/drawing/2014/main" id="{2F7BD786-7266-36F9-413F-137343D48D6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7">
            <a:extLst>
              <a:ext uri="{FF2B5EF4-FFF2-40B4-BE49-F238E27FC236}">
                <a16:creationId xmlns:a16="http://schemas.microsoft.com/office/drawing/2014/main" id="{D616BEA0-EE96-93CF-EB34-7E3C8415A6F5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fld id="{41B5102A-1662-9246-9E3C-99C865FA23FD}" type="slidenum">
              <a:rPr lang="en-US" altLang="en-US">
                <a:latin typeface="Arial" panose="020B0604020202020204" pitchFamily="34" charset="0"/>
              </a:rPr>
              <a:pPr/>
              <a:t>5</a:t>
            </a:fld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24579" name="Rectangle 2">
            <a:extLst>
              <a:ext uri="{FF2B5EF4-FFF2-40B4-BE49-F238E27FC236}">
                <a16:creationId xmlns:a16="http://schemas.microsoft.com/office/drawing/2014/main" id="{DB5FFB1D-51E7-2914-C55F-F63CBCEF5D19}"/>
              </a:ext>
            </a:extLst>
          </p:cNvPr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580" name="Rectangle 3">
            <a:extLst>
              <a:ext uri="{FF2B5EF4-FFF2-40B4-BE49-F238E27FC236}">
                <a16:creationId xmlns:a16="http://schemas.microsoft.com/office/drawing/2014/main" id="{74CDBEE8-259E-3B27-91A6-22DD3FCC5CE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7">
            <a:extLst>
              <a:ext uri="{FF2B5EF4-FFF2-40B4-BE49-F238E27FC236}">
                <a16:creationId xmlns:a16="http://schemas.microsoft.com/office/drawing/2014/main" id="{402B1476-AA75-2943-6FB9-5DA9F6358E9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fld id="{0E747587-5BD7-4B4D-8E43-772A3F8CDF18}" type="slidenum">
              <a:rPr lang="en-US" altLang="en-US">
                <a:latin typeface="Arial" panose="020B0604020202020204" pitchFamily="34" charset="0"/>
              </a:rPr>
              <a:pPr/>
              <a:t>6</a:t>
            </a:fld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26627" name="Rectangle 2">
            <a:extLst>
              <a:ext uri="{FF2B5EF4-FFF2-40B4-BE49-F238E27FC236}">
                <a16:creationId xmlns:a16="http://schemas.microsoft.com/office/drawing/2014/main" id="{BF975B78-4063-8489-3FE7-2E307ADC8F3D}"/>
              </a:ext>
            </a:extLst>
          </p:cNvPr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628" name="Rectangle 3">
            <a:extLst>
              <a:ext uri="{FF2B5EF4-FFF2-40B4-BE49-F238E27FC236}">
                <a16:creationId xmlns:a16="http://schemas.microsoft.com/office/drawing/2014/main" id="{EBA91CCD-F48A-8CE5-806F-E6EC1BD47FA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7">
            <a:extLst>
              <a:ext uri="{FF2B5EF4-FFF2-40B4-BE49-F238E27FC236}">
                <a16:creationId xmlns:a16="http://schemas.microsoft.com/office/drawing/2014/main" id="{311286C8-435F-E49A-110D-AB09D86E7885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fld id="{2844CB50-6650-404C-AAD9-70FA870A8EED}" type="slidenum">
              <a:rPr lang="en-US" altLang="en-US">
                <a:latin typeface="Arial" panose="020B0604020202020204" pitchFamily="34" charset="0"/>
              </a:rPr>
              <a:pPr/>
              <a:t>7</a:t>
            </a:fld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28675" name="Rectangle 2">
            <a:extLst>
              <a:ext uri="{FF2B5EF4-FFF2-40B4-BE49-F238E27FC236}">
                <a16:creationId xmlns:a16="http://schemas.microsoft.com/office/drawing/2014/main" id="{C5723816-C8EF-10EB-097F-A5DB2FC83124}"/>
              </a:ext>
            </a:extLst>
          </p:cNvPr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676" name="Rectangle 3">
            <a:extLst>
              <a:ext uri="{FF2B5EF4-FFF2-40B4-BE49-F238E27FC236}">
                <a16:creationId xmlns:a16="http://schemas.microsoft.com/office/drawing/2014/main" id="{AE08F532-932A-E406-5FD5-0CBC9C17D49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7">
            <a:extLst>
              <a:ext uri="{FF2B5EF4-FFF2-40B4-BE49-F238E27FC236}">
                <a16:creationId xmlns:a16="http://schemas.microsoft.com/office/drawing/2014/main" id="{08CBCD04-07DA-A4E4-793A-DF5A7E45AECE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fld id="{E7C9C830-60C9-B547-9470-353AA1FC7B26}" type="slidenum">
              <a:rPr lang="en-US" altLang="en-US">
                <a:latin typeface="Arial" panose="020B0604020202020204" pitchFamily="34" charset="0"/>
              </a:rPr>
              <a:pPr/>
              <a:t>8</a:t>
            </a:fld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30723" name="Rectangle 2">
            <a:extLst>
              <a:ext uri="{FF2B5EF4-FFF2-40B4-BE49-F238E27FC236}">
                <a16:creationId xmlns:a16="http://schemas.microsoft.com/office/drawing/2014/main" id="{D14CB949-A8B6-380A-1724-D544C65D11E1}"/>
              </a:ext>
            </a:extLst>
          </p:cNvPr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724" name="Rectangle 3">
            <a:extLst>
              <a:ext uri="{FF2B5EF4-FFF2-40B4-BE49-F238E27FC236}">
                <a16:creationId xmlns:a16="http://schemas.microsoft.com/office/drawing/2014/main" id="{DFCA05CF-4322-BD43-6CA5-1BC992FCB5E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7">
            <a:extLst>
              <a:ext uri="{FF2B5EF4-FFF2-40B4-BE49-F238E27FC236}">
                <a16:creationId xmlns:a16="http://schemas.microsoft.com/office/drawing/2014/main" id="{8F91193A-D731-C26F-6D2D-C01A1DD5936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fld id="{386E6316-0DB0-3E4A-883B-D7C5CE0F5022}" type="slidenum">
              <a:rPr lang="en-US" altLang="en-US">
                <a:latin typeface="Arial" panose="020B0604020202020204" pitchFamily="34" charset="0"/>
              </a:rPr>
              <a:pPr/>
              <a:t>9</a:t>
            </a:fld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32771" name="Rectangle 2">
            <a:extLst>
              <a:ext uri="{FF2B5EF4-FFF2-40B4-BE49-F238E27FC236}">
                <a16:creationId xmlns:a16="http://schemas.microsoft.com/office/drawing/2014/main" id="{246436DD-F118-6CAE-B03D-FA58DFFC44A8}"/>
              </a:ext>
            </a:extLst>
          </p:cNvPr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2772" name="Rectangle 3">
            <a:extLst>
              <a:ext uri="{FF2B5EF4-FFF2-40B4-BE49-F238E27FC236}">
                <a16:creationId xmlns:a16="http://schemas.microsoft.com/office/drawing/2014/main" id="{B35CE57C-2772-BE16-313A-EAC2D16300E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7">
            <a:extLst>
              <a:ext uri="{FF2B5EF4-FFF2-40B4-BE49-F238E27FC236}">
                <a16:creationId xmlns:a16="http://schemas.microsoft.com/office/drawing/2014/main" id="{B0BCFE59-4D14-5785-786C-9A93EB61E79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fld id="{485B17EB-2F62-4A46-B42D-355AA59823C6}" type="slidenum">
              <a:rPr lang="en-US" altLang="en-US">
                <a:latin typeface="Arial" panose="020B0604020202020204" pitchFamily="34" charset="0"/>
              </a:rPr>
              <a:pPr/>
              <a:t>10</a:t>
            </a:fld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34819" name="Rectangle 2">
            <a:extLst>
              <a:ext uri="{FF2B5EF4-FFF2-40B4-BE49-F238E27FC236}">
                <a16:creationId xmlns:a16="http://schemas.microsoft.com/office/drawing/2014/main" id="{25205356-7846-E13A-E306-5B75DD067CF9}"/>
              </a:ext>
            </a:extLst>
          </p:cNvPr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820" name="Rectangle 3">
            <a:extLst>
              <a:ext uri="{FF2B5EF4-FFF2-40B4-BE49-F238E27FC236}">
                <a16:creationId xmlns:a16="http://schemas.microsoft.com/office/drawing/2014/main" id="{D922FDDD-5802-ABF3-D365-4A9F3CA421F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4A0D36-D9E4-E943-8D3F-D74CAF1FA28F}" type="datetimeFigureOut">
              <a:rPr lang="en-US" smtClean="0"/>
              <a:t>11/11/22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420140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4A0D36-D9E4-E943-8D3F-D74CAF1FA28F}" type="datetimeFigureOut">
              <a:rPr lang="en-US" smtClean="0"/>
              <a:t>11/11/22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6300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4A0D36-D9E4-E943-8D3F-D74CAF1FA28F}" type="datetimeFigureOut">
              <a:rPr lang="en-US" smtClean="0"/>
              <a:t>11/11/22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6517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4A0D36-D9E4-E943-8D3F-D74CAF1FA28F}" type="datetimeFigureOut">
              <a:rPr lang="en-US" smtClean="0"/>
              <a:t>11/11/22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689790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457200" y="205979"/>
            <a:ext cx="8229600" cy="85725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200150"/>
            <a:ext cx="4038600" cy="163949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200150"/>
            <a:ext cx="4038600" cy="163949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57200" y="2953942"/>
            <a:ext cx="4038600" cy="164068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8200" y="2953942"/>
            <a:ext cx="4038600" cy="164068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CC96FCDA-91FE-3577-0C33-ACA0FDFADB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1F4E4219-890A-1CC0-E02F-0515FA555B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5BB688B8-DC9F-2289-CF0D-8F13C23D55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3C949D8-7E4F-B249-B3BD-028EB6B184A4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5395038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OverObj">
  <p:cSld name="Title and Tex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200150"/>
            <a:ext cx="8229600" cy="163949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953942"/>
            <a:ext cx="8229600" cy="164068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D29CFA8F-61E4-1589-951D-E2FBD1ADD0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BF52B955-CEF9-DCC6-F2EB-0DFDBA3968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E0B70E15-7997-F33A-E4FB-2676CCEE31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5775077-E079-9942-9AAD-E3CA3B566DA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14400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4A0D36-D9E4-E943-8D3F-D74CAF1FA28F}" type="datetimeFigureOut">
              <a:rPr lang="en-US" smtClean="0"/>
              <a:t>11/11/22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50434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4A0D36-D9E4-E943-8D3F-D74CAF1FA28F}" type="datetimeFigureOut">
              <a:rPr lang="en-US" smtClean="0"/>
              <a:t>11/11/22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46372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4A0D36-D9E4-E943-8D3F-D74CAF1FA28F}" type="datetimeFigureOut">
              <a:rPr lang="en-US" smtClean="0"/>
              <a:t>11/11/22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88301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4A0D36-D9E4-E943-8D3F-D74CAF1FA28F}" type="datetimeFigureOut">
              <a:rPr lang="en-US" smtClean="0"/>
              <a:t>11/11/22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39980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4A0D36-D9E4-E943-8D3F-D74CAF1FA28F}" type="datetimeFigureOut">
              <a:rPr lang="en-US" smtClean="0"/>
              <a:t>11/11/22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22122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4A0D36-D9E4-E943-8D3F-D74CAF1FA28F}" type="datetimeFigureOut">
              <a:rPr lang="en-US" smtClean="0"/>
              <a:t>11/11/22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74417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2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4A0D36-D9E4-E943-8D3F-D74CAF1FA28F}" type="datetimeFigureOut">
              <a:rPr lang="en-US" smtClean="0"/>
              <a:t>11/11/22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06422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4A0D36-D9E4-E943-8D3F-D74CAF1FA28F}" type="datetimeFigureOut">
              <a:rPr lang="en-US" smtClean="0"/>
              <a:t>11/11/22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03276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936311"/>
            <a:ext cx="2057400" cy="14283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4A0D36-D9E4-E943-8D3F-D74CAF1FA28F}" type="datetimeFigureOut">
              <a:rPr lang="en-US" smtClean="0"/>
              <a:pPr/>
              <a:t>11/11/22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936311"/>
            <a:ext cx="3086100" cy="14283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936311"/>
            <a:ext cx="2057400" cy="14283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F0AC56-E01A-F74D-9010-B0A5DC26A50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86545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72" r:id="rId8"/>
    <p:sldLayoutId id="2147483668" r:id="rId9"/>
    <p:sldLayoutId id="2147483669" r:id="rId10"/>
    <p:sldLayoutId id="2147483670" r:id="rId11"/>
    <p:sldLayoutId id="2147483671" r:id="rId12"/>
    <p:sldLayoutId id="2147483673" r:id="rId13"/>
    <p:sldLayoutId id="2147483674" r:id="rId14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A05E45-F349-0641-9ADA-AF2384D8DF7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IT 5433 Module 4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78BBB39-14F0-7B40-BDBC-E346DDE8A86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r>
              <a:rPr lang="en-US" altLang="en-US" sz="1800" dirty="0"/>
              <a:t>The Relational Database Model</a:t>
            </a:r>
          </a:p>
        </p:txBody>
      </p:sp>
    </p:spTree>
    <p:extLst>
      <p:ext uri="{BB962C8B-B14F-4D97-AF65-F5344CB8AC3E}">
        <p14:creationId xmlns:p14="http://schemas.microsoft.com/office/powerpoint/2010/main" val="250359010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>
            <a:extLst>
              <a:ext uri="{FF2B5EF4-FFF2-40B4-BE49-F238E27FC236}">
                <a16:creationId xmlns:a16="http://schemas.microsoft.com/office/drawing/2014/main" id="{2E0A2923-28EE-8DE3-4F45-53397BCB690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90189" y="378639"/>
            <a:ext cx="5829300" cy="1028700"/>
          </a:xfrm>
        </p:spPr>
        <p:txBody>
          <a:bodyPr/>
          <a:lstStyle/>
          <a:p>
            <a:pPr eaLnBrk="1" hangingPunct="1"/>
            <a:r>
              <a:rPr lang="en-US" altLang="en-US" dirty="0">
                <a:ln>
                  <a:noFill/>
                </a:ln>
              </a:rPr>
              <a:t>Keys (continued)</a:t>
            </a:r>
          </a:p>
        </p:txBody>
      </p:sp>
      <p:sp>
        <p:nvSpPr>
          <p:cNvPr id="33795" name="Rectangle 3">
            <a:extLst>
              <a:ext uri="{FF2B5EF4-FFF2-40B4-BE49-F238E27FC236}">
                <a16:creationId xmlns:a16="http://schemas.microsoft.com/office/drawing/2014/main" id="{55CCEE8B-3BE4-C8D4-7A5F-277783E52CA9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628650" y="1407339"/>
            <a:ext cx="7318452" cy="2571750"/>
          </a:xfrm>
        </p:spPr>
        <p:txBody>
          <a:bodyPr/>
          <a:lstStyle/>
          <a:p>
            <a:pPr eaLnBrk="1" hangingPunct="1"/>
            <a:r>
              <a:rPr lang="en-US" altLang="en-US"/>
              <a:t>Foreign key (FK) </a:t>
            </a:r>
          </a:p>
          <a:p>
            <a:pPr lvl="1" eaLnBrk="1" hangingPunct="1"/>
            <a:r>
              <a:rPr lang="en-US" altLang="en-US"/>
              <a:t>An attribute whose values match primary key values in the related table</a:t>
            </a:r>
          </a:p>
          <a:p>
            <a:pPr eaLnBrk="1" hangingPunct="1"/>
            <a:r>
              <a:rPr lang="en-US" altLang="en-US"/>
              <a:t>Referential integrity </a:t>
            </a:r>
          </a:p>
          <a:p>
            <a:pPr lvl="1" eaLnBrk="1" hangingPunct="1"/>
            <a:r>
              <a:rPr lang="en-US" altLang="en-US"/>
              <a:t>FK contains a value that refers to an existing valid tuple (row) in another relation</a:t>
            </a:r>
          </a:p>
          <a:p>
            <a:pPr eaLnBrk="1" hangingPunct="1"/>
            <a:r>
              <a:rPr lang="en-US" altLang="en-US"/>
              <a:t>Secondary key </a:t>
            </a:r>
          </a:p>
          <a:p>
            <a:pPr lvl="1" eaLnBrk="1" hangingPunct="1"/>
            <a:r>
              <a:rPr lang="en-US" altLang="en-US"/>
              <a:t>Key used strictly for data retrieval purposes</a:t>
            </a:r>
          </a:p>
        </p:txBody>
      </p:sp>
      <p:sp>
        <p:nvSpPr>
          <p:cNvPr id="33796" name="Slide Number Placeholder 5">
            <a:extLst>
              <a:ext uri="{FF2B5EF4-FFF2-40B4-BE49-F238E27FC236}">
                <a16:creationId xmlns:a16="http://schemas.microsoft.com/office/drawing/2014/main" id="{C126BC3D-D47D-8956-F970-7DDB0025F0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557213" indent="-214313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857250" indent="-1714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200150" indent="-1714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1543050" indent="-1714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1885950" indent="-171450" defTabSz="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228850" indent="-171450" defTabSz="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2571750" indent="-171450" defTabSz="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2914650" indent="-171450" defTabSz="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fld id="{547A3120-D9B3-AA44-A80C-081D16DD8CB8}" type="slidenum">
              <a:rPr lang="en-US" altLang="en-US">
                <a:latin typeface="Arial" panose="020B0604020202020204" pitchFamily="34" charset="0"/>
              </a:rPr>
              <a:pPr/>
              <a:t>10</a:t>
            </a:fld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>
            <a:extLst>
              <a:ext uri="{FF2B5EF4-FFF2-40B4-BE49-F238E27FC236}">
                <a16:creationId xmlns:a16="http://schemas.microsoft.com/office/drawing/2014/main" id="{E53C33A9-A31F-3AD0-6D15-D5332629086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512492" y="285750"/>
            <a:ext cx="5829300" cy="857250"/>
          </a:xfrm>
        </p:spPr>
        <p:txBody>
          <a:bodyPr/>
          <a:lstStyle/>
          <a:p>
            <a:pPr eaLnBrk="1" hangingPunct="1"/>
            <a:r>
              <a:rPr lang="en-US" altLang="en-US" dirty="0">
                <a:ln>
                  <a:noFill/>
                </a:ln>
              </a:rPr>
              <a:t>Keys (continued)</a:t>
            </a:r>
          </a:p>
        </p:txBody>
      </p:sp>
      <p:pic>
        <p:nvPicPr>
          <p:cNvPr id="35843" name="Picture 3" descr="Fig03-02">
            <a:extLst>
              <a:ext uri="{FF2B5EF4-FFF2-40B4-BE49-F238E27FC236}">
                <a16:creationId xmlns:a16="http://schemas.microsoft.com/office/drawing/2014/main" id="{8C4B4A30-903F-302D-B55A-FA95286464A7}"/>
              </a:ext>
            </a:extLst>
          </p:cNvPr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54877" y="1090961"/>
            <a:ext cx="6229350" cy="3568304"/>
          </a:xfrm>
        </p:spPr>
      </p:pic>
      <p:sp>
        <p:nvSpPr>
          <p:cNvPr id="35844" name="Slide Number Placeholder 6">
            <a:extLst>
              <a:ext uri="{FF2B5EF4-FFF2-40B4-BE49-F238E27FC236}">
                <a16:creationId xmlns:a16="http://schemas.microsoft.com/office/drawing/2014/main" id="{0C35C8FA-1E66-1F86-FDAE-E67C7DF457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557213" indent="-214313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857250" indent="-1714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200150" indent="-1714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1543050" indent="-1714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1885950" indent="-171450" defTabSz="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228850" indent="-171450" defTabSz="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2571750" indent="-171450" defTabSz="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2914650" indent="-171450" defTabSz="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fld id="{1119954F-7500-EF41-89A8-C645DA3E5302}" type="slidenum">
              <a:rPr lang="en-US" altLang="en-US">
                <a:latin typeface="Arial" panose="020B0604020202020204" pitchFamily="34" charset="0"/>
              </a:rPr>
              <a:pPr/>
              <a:t>11</a:t>
            </a:fld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>
            <a:extLst>
              <a:ext uri="{FF2B5EF4-FFF2-40B4-BE49-F238E27FC236}">
                <a16:creationId xmlns:a16="http://schemas.microsoft.com/office/drawing/2014/main" id="{05BC0A6E-2A0C-5C07-05B0-4CC75B52B87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45584" y="342900"/>
            <a:ext cx="5829300" cy="857250"/>
          </a:xfrm>
        </p:spPr>
        <p:txBody>
          <a:bodyPr/>
          <a:lstStyle/>
          <a:p>
            <a:pPr eaLnBrk="1" hangingPunct="1"/>
            <a:r>
              <a:rPr lang="en-US" altLang="en-US" dirty="0">
                <a:ln>
                  <a:noFill/>
                </a:ln>
              </a:rPr>
              <a:t>Keys (continued)</a:t>
            </a:r>
          </a:p>
        </p:txBody>
      </p:sp>
      <p:pic>
        <p:nvPicPr>
          <p:cNvPr id="37891" name="Picture 3" descr="Fig03-03">
            <a:extLst>
              <a:ext uri="{FF2B5EF4-FFF2-40B4-BE49-F238E27FC236}">
                <a16:creationId xmlns:a16="http://schemas.microsoft.com/office/drawing/2014/main" id="{FB245C1D-361B-5E72-EDE2-1DE5A58483C3}"/>
              </a:ext>
            </a:extLst>
          </p:cNvPr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33313" y="1200150"/>
            <a:ext cx="5324793" cy="3435884"/>
          </a:xfrm>
        </p:spPr>
      </p:pic>
      <p:sp>
        <p:nvSpPr>
          <p:cNvPr id="37892" name="Slide Number Placeholder 6">
            <a:extLst>
              <a:ext uri="{FF2B5EF4-FFF2-40B4-BE49-F238E27FC236}">
                <a16:creationId xmlns:a16="http://schemas.microsoft.com/office/drawing/2014/main" id="{60D5D775-A52F-E246-F01C-1BAB61D754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557213" indent="-214313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857250" indent="-1714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200150" indent="-1714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1543050" indent="-1714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1885950" indent="-171450" defTabSz="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228850" indent="-171450" defTabSz="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2571750" indent="-171450" defTabSz="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2914650" indent="-171450" defTabSz="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fld id="{CACB4A88-C871-D540-96AA-432E70188F5D}" type="slidenum">
              <a:rPr lang="en-US" altLang="en-US">
                <a:latin typeface="Arial" panose="020B0604020202020204" pitchFamily="34" charset="0"/>
              </a:rPr>
              <a:pPr/>
              <a:t>12</a:t>
            </a:fld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>
            <a:extLst>
              <a:ext uri="{FF2B5EF4-FFF2-40B4-BE49-F238E27FC236}">
                <a16:creationId xmlns:a16="http://schemas.microsoft.com/office/drawing/2014/main" id="{00387606-F7DF-37BB-5E9E-B5991A8FBBD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505057" y="392927"/>
            <a:ext cx="5829300" cy="628650"/>
          </a:xfrm>
        </p:spPr>
        <p:txBody>
          <a:bodyPr/>
          <a:lstStyle/>
          <a:p>
            <a:pPr eaLnBrk="1" hangingPunct="1"/>
            <a:r>
              <a:rPr lang="en-US" altLang="en-US" dirty="0">
                <a:ln>
                  <a:noFill/>
                </a:ln>
              </a:rPr>
              <a:t>Keys (continued)</a:t>
            </a:r>
          </a:p>
        </p:txBody>
      </p:sp>
      <p:pic>
        <p:nvPicPr>
          <p:cNvPr id="39939" name="Picture 3" descr="Tbl03-03">
            <a:extLst>
              <a:ext uri="{FF2B5EF4-FFF2-40B4-BE49-F238E27FC236}">
                <a16:creationId xmlns:a16="http://schemas.microsoft.com/office/drawing/2014/main" id="{140B5D8F-6186-06FB-800D-3BAE31428421}"/>
              </a:ext>
            </a:extLst>
          </p:cNvPr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05057" y="1103351"/>
            <a:ext cx="6026969" cy="3468647"/>
          </a:xfrm>
        </p:spPr>
      </p:pic>
      <p:sp>
        <p:nvSpPr>
          <p:cNvPr id="39940" name="Slide Number Placeholder 6">
            <a:extLst>
              <a:ext uri="{FF2B5EF4-FFF2-40B4-BE49-F238E27FC236}">
                <a16:creationId xmlns:a16="http://schemas.microsoft.com/office/drawing/2014/main" id="{ED5AA6E9-158C-1EDB-F156-249B34A719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557213" indent="-214313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857250" indent="-1714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200150" indent="-1714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1543050" indent="-1714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1885950" indent="-171450" defTabSz="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228850" indent="-171450" defTabSz="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2571750" indent="-171450" defTabSz="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2914650" indent="-171450" defTabSz="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fld id="{762D33D9-C047-424E-BD9A-6A0029EF2E4F}" type="slidenum">
              <a:rPr lang="en-US" altLang="en-US">
                <a:latin typeface="Arial" panose="020B0604020202020204" pitchFamily="34" charset="0"/>
              </a:rPr>
              <a:pPr/>
              <a:t>13</a:t>
            </a:fld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1" name="Rectangle 2">
            <a:extLst>
              <a:ext uri="{FF2B5EF4-FFF2-40B4-BE49-F238E27FC236}">
                <a16:creationId xmlns:a16="http://schemas.microsoft.com/office/drawing/2014/main" id="{BE9E39E7-DAA3-EB46-487F-0DA84C76B28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534793" y="372637"/>
            <a:ext cx="5829300" cy="514350"/>
          </a:xfrm>
        </p:spPr>
        <p:txBody>
          <a:bodyPr rtlCol="0">
            <a:normAutofit fontScale="90000"/>
          </a:bodyPr>
          <a:lstStyle/>
          <a:p>
            <a:pPr>
              <a:defRPr/>
            </a:pPr>
            <a:r>
              <a:rPr lang="en-US" alt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Integrity Rules</a:t>
            </a:r>
          </a:p>
        </p:txBody>
      </p:sp>
      <p:pic>
        <p:nvPicPr>
          <p:cNvPr id="41987" name="Picture 3" descr="Tbl03-04">
            <a:extLst>
              <a:ext uri="{FF2B5EF4-FFF2-40B4-BE49-F238E27FC236}">
                <a16:creationId xmlns:a16="http://schemas.microsoft.com/office/drawing/2014/main" id="{49FCEC74-6220-C5A2-36B0-32A1A7364CFE}"/>
              </a:ext>
            </a:extLst>
          </p:cNvPr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34792" y="886987"/>
            <a:ext cx="5829300" cy="3808918"/>
          </a:xfrm>
        </p:spPr>
      </p:pic>
      <p:sp>
        <p:nvSpPr>
          <p:cNvPr id="41988" name="Slide Number Placeholder 6">
            <a:extLst>
              <a:ext uri="{FF2B5EF4-FFF2-40B4-BE49-F238E27FC236}">
                <a16:creationId xmlns:a16="http://schemas.microsoft.com/office/drawing/2014/main" id="{8AB2DF80-49A4-6BCF-5291-B2197391A2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557213" indent="-214313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857250" indent="-1714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200150" indent="-1714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1543050" indent="-1714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1885950" indent="-171450" defTabSz="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228850" indent="-171450" defTabSz="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2571750" indent="-171450" defTabSz="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2914650" indent="-171450" defTabSz="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fld id="{E8F41936-7436-B248-A2F1-274F2C394F51}" type="slidenum">
              <a:rPr lang="en-US" altLang="en-US">
                <a:latin typeface="Arial" panose="020B0604020202020204" pitchFamily="34" charset="0"/>
              </a:rPr>
              <a:pPr/>
              <a:t>14</a:t>
            </a:fld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9" name="Rectangle 2">
            <a:extLst>
              <a:ext uri="{FF2B5EF4-FFF2-40B4-BE49-F238E27FC236}">
                <a16:creationId xmlns:a16="http://schemas.microsoft.com/office/drawing/2014/main" id="{CDA5F8D2-F036-3006-FF52-67CF5AB4C8C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67422" y="436959"/>
            <a:ext cx="6172200" cy="514350"/>
          </a:xfrm>
        </p:spPr>
        <p:txBody>
          <a:bodyPr rtlCol="0">
            <a:normAutofit fontScale="90000"/>
          </a:bodyPr>
          <a:lstStyle/>
          <a:p>
            <a:pPr>
              <a:defRPr/>
            </a:pPr>
            <a:r>
              <a:rPr lang="en-US" alt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Integrity Rules (continued)</a:t>
            </a:r>
          </a:p>
        </p:txBody>
      </p:sp>
      <p:pic>
        <p:nvPicPr>
          <p:cNvPr id="44035" name="Picture 3" descr="Fig03-04">
            <a:extLst>
              <a:ext uri="{FF2B5EF4-FFF2-40B4-BE49-F238E27FC236}">
                <a16:creationId xmlns:a16="http://schemas.microsoft.com/office/drawing/2014/main" id="{22844EFD-52AE-4A75-616B-7ADF9230849B}"/>
              </a:ext>
            </a:extLst>
          </p:cNvPr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22249" y="897208"/>
            <a:ext cx="5945328" cy="3809333"/>
          </a:xfrm>
        </p:spPr>
      </p:pic>
      <p:sp>
        <p:nvSpPr>
          <p:cNvPr id="44036" name="Slide Number Placeholder 6">
            <a:extLst>
              <a:ext uri="{FF2B5EF4-FFF2-40B4-BE49-F238E27FC236}">
                <a16:creationId xmlns:a16="http://schemas.microsoft.com/office/drawing/2014/main" id="{8718662E-7882-87FD-6A8E-1D81FEF061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557213" indent="-214313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857250" indent="-1714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200150" indent="-1714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1543050" indent="-1714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1885950" indent="-171450" defTabSz="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228850" indent="-171450" defTabSz="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2571750" indent="-171450" defTabSz="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2914650" indent="-171450" defTabSz="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fld id="{72A43E1E-7CA8-C447-9CD4-ECACA5F78254}" type="slidenum">
              <a:rPr lang="en-US" altLang="en-US">
                <a:latin typeface="Arial" panose="020B0604020202020204" pitchFamily="34" charset="0"/>
              </a:rPr>
              <a:pPr/>
              <a:t>15</a:t>
            </a:fld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>
            <a:extLst>
              <a:ext uri="{FF2B5EF4-FFF2-40B4-BE49-F238E27FC236}">
                <a16:creationId xmlns:a16="http://schemas.microsoft.com/office/drawing/2014/main" id="{CC3F6F9A-8AA0-84BD-091A-1A685D5D1DF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342901"/>
            <a:ext cx="8229600" cy="857250"/>
          </a:xfrm>
        </p:spPr>
        <p:txBody>
          <a:bodyPr/>
          <a:lstStyle/>
          <a:p>
            <a:pPr eaLnBrk="1" hangingPunct="1"/>
            <a:r>
              <a:rPr lang="en-US" altLang="en-US" dirty="0">
                <a:ln>
                  <a:noFill/>
                </a:ln>
              </a:rPr>
              <a:t>Integrity Rules (continued)</a:t>
            </a:r>
          </a:p>
        </p:txBody>
      </p:sp>
      <p:pic>
        <p:nvPicPr>
          <p:cNvPr id="46083" name="Picture 3" descr="Tbl03-05">
            <a:extLst>
              <a:ext uri="{FF2B5EF4-FFF2-40B4-BE49-F238E27FC236}">
                <a16:creationId xmlns:a16="http://schemas.microsoft.com/office/drawing/2014/main" id="{0EBC6F95-10DB-D589-4DCB-3546B588CE14}"/>
              </a:ext>
            </a:extLst>
          </p:cNvPr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11226" y="1765146"/>
            <a:ext cx="5930504" cy="1383506"/>
          </a:xfrm>
        </p:spPr>
      </p:pic>
      <p:sp>
        <p:nvSpPr>
          <p:cNvPr id="46084" name="Slide Number Placeholder 6">
            <a:extLst>
              <a:ext uri="{FF2B5EF4-FFF2-40B4-BE49-F238E27FC236}">
                <a16:creationId xmlns:a16="http://schemas.microsoft.com/office/drawing/2014/main" id="{B575B05F-1985-8679-30EE-2818AF77E4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557213" indent="-214313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857250" indent="-1714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200150" indent="-1714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1543050" indent="-1714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1885950" indent="-171450" defTabSz="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228850" indent="-171450" defTabSz="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2571750" indent="-171450" defTabSz="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2914650" indent="-171450" defTabSz="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fld id="{BD3E4D6E-2106-8140-A27A-02868B74F756}" type="slidenum">
              <a:rPr lang="en-US" altLang="en-US">
                <a:latin typeface="Arial" panose="020B0604020202020204" pitchFamily="34" charset="0"/>
              </a:rPr>
              <a:pPr/>
              <a:t>16</a:t>
            </a:fld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>
            <a:extLst>
              <a:ext uri="{FF2B5EF4-FFF2-40B4-BE49-F238E27FC236}">
                <a16:creationId xmlns:a16="http://schemas.microsoft.com/office/drawing/2014/main" id="{7084E50E-C771-541C-5DFD-EAE85DAABD9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>
                <a:ln>
                  <a:noFill/>
                </a:ln>
              </a:rPr>
              <a:t>Relational Database Operators</a:t>
            </a:r>
          </a:p>
        </p:txBody>
      </p:sp>
      <p:sp>
        <p:nvSpPr>
          <p:cNvPr id="38916" name="Rectangle 3">
            <a:extLst>
              <a:ext uri="{FF2B5EF4-FFF2-40B4-BE49-F238E27FC236}">
                <a16:creationId xmlns:a16="http://schemas.microsoft.com/office/drawing/2014/main" id="{C6AA21DD-B48B-DDB7-E122-D6EE8B2983E6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Bef>
                <a:spcPct val="40000"/>
              </a:spcBef>
              <a:buFont typeface="Arial"/>
              <a:buChar char="•"/>
              <a:defRPr/>
            </a:pPr>
            <a:r>
              <a:rPr lang="en-US" altLang="en-US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Relational algebra </a:t>
            </a:r>
          </a:p>
          <a:p>
            <a:pPr lvl="1" eaLnBrk="1" fontAlgn="auto" hangingPunct="1">
              <a:spcBef>
                <a:spcPct val="40000"/>
              </a:spcBef>
              <a:buFont typeface="Arial"/>
              <a:buChar char="•"/>
              <a:defRPr/>
            </a:pPr>
            <a:r>
              <a:rPr lang="en-US" altLang="en-US" sz="22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Defines theoretical way of manipulating table contents using relational operators</a:t>
            </a:r>
          </a:p>
          <a:p>
            <a:pPr lvl="1" eaLnBrk="1" fontAlgn="auto" hangingPunct="1">
              <a:spcBef>
                <a:spcPct val="40000"/>
              </a:spcBef>
              <a:buFont typeface="Arial"/>
              <a:buChar char="•"/>
              <a:defRPr/>
            </a:pPr>
            <a:r>
              <a:rPr lang="en-US" altLang="en-US" sz="22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Use of relational algebra operators on existing tables (relations) produces new relations</a:t>
            </a:r>
            <a:endParaRPr lang="en-US" altLang="en-US" sz="24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48132" name="Slide Number Placeholder 5">
            <a:extLst>
              <a:ext uri="{FF2B5EF4-FFF2-40B4-BE49-F238E27FC236}">
                <a16:creationId xmlns:a16="http://schemas.microsoft.com/office/drawing/2014/main" id="{96954C11-400B-D1F0-7BA4-FD3BC8CBE2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557213" indent="-214313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857250" indent="-1714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200150" indent="-1714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1543050" indent="-1714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1885950" indent="-171450" defTabSz="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228850" indent="-171450" defTabSz="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2571750" indent="-171450" defTabSz="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2914650" indent="-171450" defTabSz="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fld id="{0F011DCB-0582-F44A-BF76-9827E973E5BC}" type="slidenum">
              <a:rPr lang="en-US" altLang="en-US">
                <a:latin typeface="Arial" panose="020B0604020202020204" pitchFamily="34" charset="0"/>
              </a:rPr>
              <a:pPr/>
              <a:t>17</a:t>
            </a:fld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3" name="Rectangle 2">
            <a:extLst>
              <a:ext uri="{FF2B5EF4-FFF2-40B4-BE49-F238E27FC236}">
                <a16:creationId xmlns:a16="http://schemas.microsoft.com/office/drawing/2014/main" id="{EC35366E-4D63-95FD-213A-2C97D42AF06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521784" y="409575"/>
            <a:ext cx="7886700" cy="994172"/>
          </a:xfrm>
        </p:spPr>
        <p:txBody>
          <a:bodyPr rtlCol="0">
            <a:normAutofit/>
          </a:bodyPr>
          <a:lstStyle/>
          <a:p>
            <a:pPr>
              <a:defRPr/>
            </a:pPr>
            <a:r>
              <a:rPr lang="en-US" alt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Relational Algebra Operators (continued)</a:t>
            </a:r>
          </a:p>
        </p:txBody>
      </p:sp>
      <p:sp>
        <p:nvSpPr>
          <p:cNvPr id="40964" name="Rectangle 3">
            <a:extLst>
              <a:ext uri="{FF2B5EF4-FFF2-40B4-BE49-F238E27FC236}">
                <a16:creationId xmlns:a16="http://schemas.microsoft.com/office/drawing/2014/main" id="{B8C000D9-E87C-3689-0271-48AC0DFC9F5C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735516" y="1403747"/>
            <a:ext cx="5829300" cy="2628900"/>
          </a:xfrm>
        </p:spPr>
        <p:txBody>
          <a:bodyPr rtlCol="0">
            <a:normAutofit fontScale="85000" lnSpcReduction="20000"/>
          </a:bodyPr>
          <a:lstStyle/>
          <a:p>
            <a:pPr eaLnBrk="1" fontAlgn="auto" hangingPunct="1">
              <a:lnSpc>
                <a:spcPct val="90000"/>
              </a:lnSpc>
              <a:spcBef>
                <a:spcPct val="40000"/>
              </a:spcBef>
              <a:buFont typeface="Arial"/>
              <a:buChar char="•"/>
              <a:defRPr/>
            </a:pPr>
            <a:r>
              <a:rPr lang="en-US" altLang="en-US" sz="22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UNION</a:t>
            </a:r>
            <a:endParaRPr lang="en-US" altLang="en-US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eaLnBrk="1" fontAlgn="auto" hangingPunct="1">
              <a:lnSpc>
                <a:spcPct val="90000"/>
              </a:lnSpc>
              <a:spcBef>
                <a:spcPct val="40000"/>
              </a:spcBef>
              <a:buFont typeface="Arial"/>
              <a:buChar char="•"/>
              <a:defRPr/>
            </a:pPr>
            <a:r>
              <a:rPr lang="en-US" alt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INTERSECT </a:t>
            </a:r>
          </a:p>
          <a:p>
            <a:pPr eaLnBrk="1" fontAlgn="auto" hangingPunct="1">
              <a:lnSpc>
                <a:spcPct val="90000"/>
              </a:lnSpc>
              <a:spcBef>
                <a:spcPct val="40000"/>
              </a:spcBef>
              <a:buFont typeface="Arial"/>
              <a:buChar char="•"/>
              <a:defRPr/>
            </a:pPr>
            <a:r>
              <a:rPr lang="en-US" altLang="en-US" sz="22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DIFFERENCE</a:t>
            </a:r>
          </a:p>
          <a:p>
            <a:pPr eaLnBrk="1" fontAlgn="auto" hangingPunct="1">
              <a:lnSpc>
                <a:spcPct val="90000"/>
              </a:lnSpc>
              <a:spcBef>
                <a:spcPct val="40000"/>
              </a:spcBef>
              <a:buFont typeface="Arial"/>
              <a:buChar char="•"/>
              <a:defRPr/>
            </a:pPr>
            <a:r>
              <a:rPr lang="en-US" altLang="en-US" sz="22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PRODUCT</a:t>
            </a:r>
            <a:endParaRPr lang="en-US" altLang="en-US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eaLnBrk="1" fontAlgn="auto" hangingPunct="1">
              <a:lnSpc>
                <a:spcPct val="90000"/>
              </a:lnSpc>
              <a:spcBef>
                <a:spcPct val="40000"/>
              </a:spcBef>
              <a:buFont typeface="Arial"/>
              <a:buChar char="•"/>
              <a:defRPr/>
            </a:pPr>
            <a:r>
              <a:rPr lang="en-US" alt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SELECT</a:t>
            </a:r>
          </a:p>
          <a:p>
            <a:pPr eaLnBrk="1" fontAlgn="auto" hangingPunct="1">
              <a:lnSpc>
                <a:spcPct val="90000"/>
              </a:lnSpc>
              <a:spcBef>
                <a:spcPct val="40000"/>
              </a:spcBef>
              <a:buFont typeface="Arial"/>
              <a:buChar char="•"/>
              <a:defRPr/>
            </a:pPr>
            <a:r>
              <a:rPr lang="en-US" alt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PROJECT</a:t>
            </a:r>
          </a:p>
          <a:p>
            <a:pPr eaLnBrk="1" fontAlgn="auto" hangingPunct="1">
              <a:lnSpc>
                <a:spcPct val="90000"/>
              </a:lnSpc>
              <a:spcBef>
                <a:spcPct val="40000"/>
              </a:spcBef>
              <a:buFont typeface="Arial"/>
              <a:buChar char="•"/>
              <a:defRPr/>
            </a:pPr>
            <a:r>
              <a:rPr lang="en-US" alt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JOIN</a:t>
            </a:r>
            <a:endParaRPr lang="en-US" altLang="en-US" sz="2250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eaLnBrk="1" fontAlgn="auto" hangingPunct="1">
              <a:lnSpc>
                <a:spcPct val="90000"/>
              </a:lnSpc>
              <a:spcBef>
                <a:spcPct val="40000"/>
              </a:spcBef>
              <a:buFont typeface="Arial"/>
              <a:buChar char="•"/>
              <a:defRPr/>
            </a:pPr>
            <a:r>
              <a:rPr lang="en-US" altLang="en-US" sz="22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DIVIDE</a:t>
            </a:r>
          </a:p>
        </p:txBody>
      </p:sp>
      <p:sp>
        <p:nvSpPr>
          <p:cNvPr id="50180" name="Slide Number Placeholder 5">
            <a:extLst>
              <a:ext uri="{FF2B5EF4-FFF2-40B4-BE49-F238E27FC236}">
                <a16:creationId xmlns:a16="http://schemas.microsoft.com/office/drawing/2014/main" id="{0E1E0950-2BC8-D1DA-F7CD-23ECFCECF6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557213" indent="-214313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857250" indent="-1714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200150" indent="-1714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1543050" indent="-1714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1885950" indent="-171450" defTabSz="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228850" indent="-171450" defTabSz="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2571750" indent="-171450" defTabSz="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2914650" indent="-171450" defTabSz="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fld id="{57E6DA7D-C36A-B84C-B3AC-4872962D8FDC}" type="slidenum">
              <a:rPr lang="en-US" altLang="en-US">
                <a:latin typeface="Arial" panose="020B0604020202020204" pitchFamily="34" charset="0"/>
              </a:rPr>
              <a:pPr/>
              <a:t>18</a:t>
            </a:fld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50181" name="Rectangle 4">
            <a:extLst>
              <a:ext uri="{FF2B5EF4-FFF2-40B4-BE49-F238E27FC236}">
                <a16:creationId xmlns:a16="http://schemas.microsoft.com/office/drawing/2014/main" id="{298CCF5D-34EF-FF57-332C-7D415A3AF0F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38300" y="409575"/>
            <a:ext cx="297358" cy="3904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67866" tIns="33338" rIns="67866" bIns="33338">
            <a:spAutoFit/>
          </a:bodyPr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eaLnBrk="1" hangingPunct="1">
              <a:spcBef>
                <a:spcPct val="20000"/>
              </a:spcBef>
              <a:buClr>
                <a:srgbClr val="FF6600"/>
              </a:buClr>
              <a:buSzPct val="75000"/>
              <a:buFont typeface="Monotype Sorts" pitchFamily="2" charset="2"/>
              <a:buChar char="l"/>
            </a:pPr>
            <a:endParaRPr lang="en-US" altLang="en-US" sz="2100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1" name="Rectangle 2">
            <a:extLst>
              <a:ext uri="{FF2B5EF4-FFF2-40B4-BE49-F238E27FC236}">
                <a16:creationId xmlns:a16="http://schemas.microsoft.com/office/drawing/2014/main" id="{D7CD6320-5DFE-571A-CA4B-7CB4AE25855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42796" y="375047"/>
            <a:ext cx="7886700" cy="994172"/>
          </a:xfrm>
        </p:spPr>
        <p:txBody>
          <a:bodyPr rtlCol="0">
            <a:normAutofit/>
          </a:bodyPr>
          <a:lstStyle/>
          <a:p>
            <a:pPr>
              <a:defRPr/>
            </a:pPr>
            <a:r>
              <a:rPr lang="en-US" alt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Relational Algebra Operators (continued)</a:t>
            </a:r>
          </a:p>
        </p:txBody>
      </p:sp>
      <p:sp>
        <p:nvSpPr>
          <p:cNvPr id="43012" name="Rectangle 3">
            <a:extLst>
              <a:ext uri="{FF2B5EF4-FFF2-40B4-BE49-F238E27FC236}">
                <a16:creationId xmlns:a16="http://schemas.microsoft.com/office/drawing/2014/main" id="{C78E7372-BB6B-08EE-2663-A5FCAA7E5542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509704" y="1369219"/>
            <a:ext cx="7886700" cy="3263504"/>
          </a:xfrm>
        </p:spPr>
        <p:txBody>
          <a:bodyPr rtlCol="0">
            <a:normAutofit/>
          </a:bodyPr>
          <a:lstStyle/>
          <a:p>
            <a:pPr eaLnBrk="1" fontAlgn="auto" hangingPunct="1">
              <a:buFont typeface="Arial"/>
              <a:buChar char="•"/>
              <a:defRPr/>
            </a:pPr>
            <a:r>
              <a:rPr lang="en-US" alt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Union:</a:t>
            </a:r>
          </a:p>
          <a:p>
            <a:pPr lvl="1" eaLnBrk="1" fontAlgn="auto" hangingPunct="1">
              <a:buFont typeface="Arial"/>
              <a:buChar char="•"/>
              <a:defRPr/>
            </a:pPr>
            <a:r>
              <a:rPr lang="en-US" altLang="en-US" sz="19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Combines all rows from two tables, excluding duplicate rows</a:t>
            </a:r>
          </a:p>
          <a:p>
            <a:pPr lvl="1" eaLnBrk="1" fontAlgn="auto" hangingPunct="1">
              <a:buFont typeface="Arial"/>
              <a:buChar char="•"/>
              <a:defRPr/>
            </a:pPr>
            <a:r>
              <a:rPr lang="en-US" altLang="en-US" sz="19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Tables must have the same attribute characteristics</a:t>
            </a:r>
          </a:p>
          <a:p>
            <a:pPr lvl="1" eaLnBrk="1" fontAlgn="auto" hangingPunct="1">
              <a:buFont typeface="Arial"/>
              <a:buChar char="•"/>
              <a:defRPr/>
            </a:pPr>
            <a:endParaRPr lang="en-US" altLang="en-US" sz="1950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eaLnBrk="1" fontAlgn="auto" hangingPunct="1">
              <a:buFont typeface="Arial"/>
              <a:buChar char="•"/>
              <a:defRPr/>
            </a:pPr>
            <a:r>
              <a:rPr lang="en-US" alt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Intersect:</a:t>
            </a:r>
          </a:p>
          <a:p>
            <a:pPr lvl="1" eaLnBrk="1" fontAlgn="auto" hangingPunct="1">
              <a:buFont typeface="Arial"/>
              <a:buChar char="•"/>
              <a:defRPr/>
            </a:pPr>
            <a:r>
              <a:rPr lang="en-US" altLang="en-US" sz="19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Yields only the rows that appear in both tables</a:t>
            </a:r>
          </a:p>
        </p:txBody>
      </p:sp>
      <p:sp>
        <p:nvSpPr>
          <p:cNvPr id="52228" name="Slide Number Placeholder 5">
            <a:extLst>
              <a:ext uri="{FF2B5EF4-FFF2-40B4-BE49-F238E27FC236}">
                <a16:creationId xmlns:a16="http://schemas.microsoft.com/office/drawing/2014/main" id="{63219196-4836-4428-4A4F-EAAADAA092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557213" indent="-214313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857250" indent="-1714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200150" indent="-1714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1543050" indent="-1714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1885950" indent="-171450" defTabSz="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228850" indent="-171450" defTabSz="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2571750" indent="-171450" defTabSz="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2914650" indent="-171450" defTabSz="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fld id="{936D614D-5CCD-7D4C-9CAE-A81207B65BBD}" type="slidenum">
              <a:rPr lang="en-US" altLang="en-US">
                <a:latin typeface="Arial" panose="020B0604020202020204" pitchFamily="34" charset="0"/>
              </a:rPr>
              <a:pPr/>
              <a:t>19</a:t>
            </a:fld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>
            <a:extLst>
              <a:ext uri="{FF2B5EF4-FFF2-40B4-BE49-F238E27FC236}">
                <a16:creationId xmlns:a16="http://schemas.microsoft.com/office/drawing/2014/main" id="{8CC3DFFC-2830-E28B-B68C-918CC462E79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23282" y="313628"/>
            <a:ext cx="5829300" cy="1028700"/>
          </a:xfrm>
        </p:spPr>
        <p:txBody>
          <a:bodyPr/>
          <a:lstStyle/>
          <a:p>
            <a:pPr eaLnBrk="1" hangingPunct="1"/>
            <a:r>
              <a:rPr lang="en-US" altLang="en-US" dirty="0">
                <a:ln>
                  <a:noFill/>
                </a:ln>
              </a:rPr>
              <a:t>A Logical View of Data</a:t>
            </a:r>
          </a:p>
        </p:txBody>
      </p:sp>
      <p:sp>
        <p:nvSpPr>
          <p:cNvPr id="6148" name="Rectangle 3">
            <a:extLst>
              <a:ext uri="{FF2B5EF4-FFF2-40B4-BE49-F238E27FC236}">
                <a16:creationId xmlns:a16="http://schemas.microsoft.com/office/drawing/2014/main" id="{CC278812-8632-1D47-F79C-CB61014E8716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628650" y="1342328"/>
            <a:ext cx="5829300" cy="2743200"/>
          </a:xfrm>
        </p:spPr>
        <p:txBody>
          <a:bodyPr rtlCol="0">
            <a:normAutofit fontScale="92500"/>
          </a:bodyPr>
          <a:lstStyle/>
          <a:p>
            <a:pPr marL="0" indent="0" algn="ctr">
              <a:buNone/>
              <a:defRPr/>
            </a:pPr>
            <a:endParaRPr lang="en-US" altLang="en-US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eaLnBrk="1" fontAlgn="auto" hangingPunct="1">
              <a:buFont typeface="Arial"/>
              <a:buChar char="•"/>
              <a:defRPr/>
            </a:pPr>
            <a:r>
              <a:rPr lang="en-US" alt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Relational model </a:t>
            </a:r>
          </a:p>
          <a:p>
            <a:pPr lvl="1" eaLnBrk="1" fontAlgn="auto" hangingPunct="1">
              <a:buFont typeface="Arial"/>
              <a:buChar char="•"/>
              <a:defRPr/>
            </a:pPr>
            <a:r>
              <a:rPr lang="en-US" alt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Enables programmer to view data logically rather than physically</a:t>
            </a:r>
          </a:p>
          <a:p>
            <a:pPr eaLnBrk="1" fontAlgn="auto" hangingPunct="1">
              <a:buFont typeface="Arial"/>
              <a:buChar char="•"/>
              <a:defRPr/>
            </a:pPr>
            <a:r>
              <a:rPr lang="en-US" alt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Table </a:t>
            </a:r>
          </a:p>
          <a:p>
            <a:pPr lvl="1" eaLnBrk="1" fontAlgn="auto" hangingPunct="1">
              <a:buFont typeface="Arial"/>
              <a:buChar char="•"/>
              <a:defRPr/>
            </a:pPr>
            <a:r>
              <a:rPr lang="en-US" alt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Has advantages of structural and data independence</a:t>
            </a:r>
          </a:p>
          <a:p>
            <a:pPr lvl="1" eaLnBrk="1" fontAlgn="auto" hangingPunct="1">
              <a:buFont typeface="Arial"/>
              <a:buChar char="•"/>
              <a:defRPr/>
            </a:pPr>
            <a:r>
              <a:rPr lang="en-US" alt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Resembles a file from conceptual point of view</a:t>
            </a:r>
          </a:p>
          <a:p>
            <a:pPr lvl="1" eaLnBrk="1" fontAlgn="auto" hangingPunct="1">
              <a:buFont typeface="Arial"/>
              <a:buChar char="•"/>
              <a:defRPr/>
            </a:pPr>
            <a:r>
              <a:rPr lang="en-US" alt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Easier to understand than its hierarchical and network database predecessors</a:t>
            </a:r>
          </a:p>
        </p:txBody>
      </p:sp>
      <p:sp>
        <p:nvSpPr>
          <p:cNvPr id="17412" name="Slide Number Placeholder 5">
            <a:extLst>
              <a:ext uri="{FF2B5EF4-FFF2-40B4-BE49-F238E27FC236}">
                <a16:creationId xmlns:a16="http://schemas.microsoft.com/office/drawing/2014/main" id="{AC81238B-9586-DE12-96EE-E1145CB466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557213" indent="-214313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857250" indent="-1714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200150" indent="-1714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1543050" indent="-1714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1885950" indent="-171450" defTabSz="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228850" indent="-171450" defTabSz="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2571750" indent="-171450" defTabSz="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2914650" indent="-171450" defTabSz="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fld id="{40F2D4A2-D7DE-174B-A5A6-2EEB050A868C}" type="slidenum">
              <a:rPr lang="en-US" altLang="en-US">
                <a:latin typeface="Arial" panose="020B0604020202020204" pitchFamily="34" charset="0"/>
              </a:rPr>
              <a:pPr/>
              <a:t>2</a:t>
            </a:fld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5" name="Rectangle 2">
            <a:extLst>
              <a:ext uri="{FF2B5EF4-FFF2-40B4-BE49-F238E27FC236}">
                <a16:creationId xmlns:a16="http://schemas.microsoft.com/office/drawing/2014/main" id="{F53EE8A3-EC65-480B-CEAD-4783DA05E65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665" y="375047"/>
            <a:ext cx="7886700" cy="994172"/>
          </a:xfrm>
        </p:spPr>
        <p:txBody>
          <a:bodyPr rtlCol="0">
            <a:normAutofit/>
          </a:bodyPr>
          <a:lstStyle/>
          <a:p>
            <a:pPr>
              <a:defRPr/>
            </a:pPr>
            <a:r>
              <a:rPr lang="en-US" alt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Relational Algebra Operators (continued)</a:t>
            </a:r>
          </a:p>
        </p:txBody>
      </p:sp>
      <p:sp>
        <p:nvSpPr>
          <p:cNvPr id="54275" name="Rectangle 3">
            <a:extLst>
              <a:ext uri="{FF2B5EF4-FFF2-40B4-BE49-F238E27FC236}">
                <a16:creationId xmlns:a16="http://schemas.microsoft.com/office/drawing/2014/main" id="{F48F3899-9DD4-EA09-DAB4-6F920B684491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517137" y="1385423"/>
            <a:ext cx="7886700" cy="3263504"/>
          </a:xfrm>
        </p:spPr>
        <p:txBody>
          <a:bodyPr/>
          <a:lstStyle/>
          <a:p>
            <a:pPr eaLnBrk="1" hangingPunct="1"/>
            <a:r>
              <a:rPr lang="en-US" altLang="en-US" dirty="0"/>
              <a:t>Difference</a:t>
            </a:r>
          </a:p>
          <a:p>
            <a:pPr lvl="1" eaLnBrk="1" hangingPunct="1"/>
            <a:r>
              <a:rPr lang="en-US" altLang="en-US" dirty="0"/>
              <a:t>Yields all rows in one table not found in the other table — that is, it subtracts one table from the other</a:t>
            </a:r>
          </a:p>
          <a:p>
            <a:pPr lvl="1" eaLnBrk="1" hangingPunct="1"/>
            <a:endParaRPr lang="en-US" altLang="en-US" dirty="0"/>
          </a:p>
          <a:p>
            <a:pPr eaLnBrk="1" hangingPunct="1"/>
            <a:r>
              <a:rPr lang="en-US" altLang="en-US" dirty="0"/>
              <a:t>Product</a:t>
            </a:r>
          </a:p>
          <a:p>
            <a:pPr lvl="1" eaLnBrk="1" hangingPunct="1"/>
            <a:r>
              <a:rPr lang="en-US" altLang="en-US" dirty="0"/>
              <a:t>Yields all possible pairs of rows from two tables</a:t>
            </a:r>
          </a:p>
          <a:p>
            <a:pPr lvl="2" eaLnBrk="1" hangingPunct="1"/>
            <a:r>
              <a:rPr lang="en-US" altLang="en-US" dirty="0"/>
              <a:t>Also known as the Cartesian product</a:t>
            </a:r>
          </a:p>
        </p:txBody>
      </p:sp>
      <p:sp>
        <p:nvSpPr>
          <p:cNvPr id="54276" name="Slide Number Placeholder 5">
            <a:extLst>
              <a:ext uri="{FF2B5EF4-FFF2-40B4-BE49-F238E27FC236}">
                <a16:creationId xmlns:a16="http://schemas.microsoft.com/office/drawing/2014/main" id="{818AB613-1833-5E33-DE5E-AC5EF4EA11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557213" indent="-214313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857250" indent="-1714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200150" indent="-1714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1543050" indent="-1714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1885950" indent="-171450" defTabSz="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228850" indent="-171450" defTabSz="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2571750" indent="-171450" defTabSz="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2914650" indent="-171450" defTabSz="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fld id="{320F5728-858D-AD4D-AB47-97E03398071E}" type="slidenum">
              <a:rPr lang="en-US" altLang="en-US">
                <a:latin typeface="Arial" panose="020B0604020202020204" pitchFamily="34" charset="0"/>
              </a:rPr>
              <a:pPr/>
              <a:t>20</a:t>
            </a:fld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9" name="Rectangle 2">
            <a:extLst>
              <a:ext uri="{FF2B5EF4-FFF2-40B4-BE49-F238E27FC236}">
                <a16:creationId xmlns:a16="http://schemas.microsoft.com/office/drawing/2014/main" id="{22167D97-BE56-EF56-F340-1595BD4E1D9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>
              <a:defRPr/>
            </a:pPr>
            <a:r>
              <a:rPr lang="en-US" alt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Relational Algebra Operators (continued)</a:t>
            </a:r>
          </a:p>
        </p:txBody>
      </p:sp>
      <p:sp>
        <p:nvSpPr>
          <p:cNvPr id="56323" name="Rectangle 3">
            <a:extLst>
              <a:ext uri="{FF2B5EF4-FFF2-40B4-BE49-F238E27FC236}">
                <a16:creationId xmlns:a16="http://schemas.microsoft.com/office/drawing/2014/main" id="{7621E586-32C4-4CE6-B583-433EEF5158A1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altLang="en-US" dirty="0"/>
              <a:t>Select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en-US" dirty="0"/>
              <a:t>Yields values for all rows found in a table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en-US" dirty="0"/>
              <a:t>Can be used to list either all row values or it can yield only those row values that match a specified criterion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en-US" dirty="0"/>
              <a:t>Yields a horizontal subset of a table</a:t>
            </a:r>
          </a:p>
          <a:p>
            <a:pPr lvl="1" eaLnBrk="1" hangingPunct="1">
              <a:lnSpc>
                <a:spcPct val="90000"/>
              </a:lnSpc>
            </a:pPr>
            <a:endParaRPr lang="en-US" altLang="en-US" dirty="0"/>
          </a:p>
          <a:p>
            <a:pPr eaLnBrk="1" hangingPunct="1">
              <a:lnSpc>
                <a:spcPct val="90000"/>
              </a:lnSpc>
            </a:pPr>
            <a:r>
              <a:rPr lang="en-US" altLang="en-US" dirty="0"/>
              <a:t>Project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en-US" dirty="0"/>
              <a:t>Yields all values for selected attributes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en-US" dirty="0"/>
              <a:t>Yields a vertical subset of a table</a:t>
            </a:r>
          </a:p>
        </p:txBody>
      </p:sp>
      <p:sp>
        <p:nvSpPr>
          <p:cNvPr id="56324" name="Slide Number Placeholder 5">
            <a:extLst>
              <a:ext uri="{FF2B5EF4-FFF2-40B4-BE49-F238E27FC236}">
                <a16:creationId xmlns:a16="http://schemas.microsoft.com/office/drawing/2014/main" id="{9FAAB76B-CA4D-5351-A31C-CEC4296A98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557213" indent="-214313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857250" indent="-1714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200150" indent="-1714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1543050" indent="-1714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1885950" indent="-171450" defTabSz="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228850" indent="-171450" defTabSz="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2571750" indent="-171450" defTabSz="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2914650" indent="-171450" defTabSz="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fld id="{0D16135B-3475-3D4C-8BE9-4E8EA71AC0BA}" type="slidenum">
              <a:rPr lang="en-US" altLang="en-US">
                <a:latin typeface="Arial" panose="020B0604020202020204" pitchFamily="34" charset="0"/>
              </a:rPr>
              <a:pPr/>
              <a:t>21</a:t>
            </a:fld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3" name="Rectangle 2">
            <a:extLst>
              <a:ext uri="{FF2B5EF4-FFF2-40B4-BE49-F238E27FC236}">
                <a16:creationId xmlns:a16="http://schemas.microsoft.com/office/drawing/2014/main" id="{8E241DB5-0710-0AF5-675E-A0C7F49B1A7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>
              <a:defRPr/>
            </a:pPr>
            <a:r>
              <a:rPr lang="en-US" altLang="en-US">
                <a:solidFill>
                  <a:schemeClr val="tx1">
                    <a:lumMod val="85000"/>
                    <a:lumOff val="15000"/>
                  </a:schemeClr>
                </a:solidFill>
              </a:rPr>
              <a:t>Relational Algebra Operators (continued)</a:t>
            </a:r>
          </a:p>
        </p:txBody>
      </p:sp>
      <p:sp>
        <p:nvSpPr>
          <p:cNvPr id="58371" name="Rectangle 3">
            <a:extLst>
              <a:ext uri="{FF2B5EF4-FFF2-40B4-BE49-F238E27FC236}">
                <a16:creationId xmlns:a16="http://schemas.microsoft.com/office/drawing/2014/main" id="{74E457D1-A220-E368-817A-FDFC53937416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Join</a:t>
            </a:r>
          </a:p>
          <a:p>
            <a:pPr eaLnBrk="1" hangingPunct="1"/>
            <a:endParaRPr lang="en-US" altLang="en-US" dirty="0"/>
          </a:p>
          <a:p>
            <a:pPr lvl="1" eaLnBrk="1" hangingPunct="1"/>
            <a:r>
              <a:rPr lang="en-US" altLang="en-US" dirty="0"/>
              <a:t>Allows information to be combined from two or more tables</a:t>
            </a:r>
          </a:p>
          <a:p>
            <a:pPr lvl="1" eaLnBrk="1" hangingPunct="1"/>
            <a:r>
              <a:rPr lang="en-US" altLang="en-US" dirty="0"/>
              <a:t>Real power behind the relational database, allowing the use of independent tables linked by common attributes</a:t>
            </a:r>
          </a:p>
        </p:txBody>
      </p:sp>
      <p:sp>
        <p:nvSpPr>
          <p:cNvPr id="58372" name="Slide Number Placeholder 5">
            <a:extLst>
              <a:ext uri="{FF2B5EF4-FFF2-40B4-BE49-F238E27FC236}">
                <a16:creationId xmlns:a16="http://schemas.microsoft.com/office/drawing/2014/main" id="{7684C0E1-2B1B-E68E-B82C-7B1C0CDC63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557213" indent="-214313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857250" indent="-1714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200150" indent="-1714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1543050" indent="-1714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1885950" indent="-171450" defTabSz="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228850" indent="-171450" defTabSz="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2571750" indent="-171450" defTabSz="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2914650" indent="-171450" defTabSz="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fld id="{F33B995E-CF8C-EE4E-B287-32EE5713D481}" type="slidenum">
              <a:rPr lang="en-US" altLang="en-US">
                <a:latin typeface="Arial" panose="020B0604020202020204" pitchFamily="34" charset="0"/>
              </a:rPr>
              <a:pPr/>
              <a:t>22</a:t>
            </a:fld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9" name="Rectangle 2">
            <a:extLst>
              <a:ext uri="{FF2B5EF4-FFF2-40B4-BE49-F238E27FC236}">
                <a16:creationId xmlns:a16="http://schemas.microsoft.com/office/drawing/2014/main" id="{9E4C4C65-9F9F-E6D7-D5E7-3EFA8DBD1D4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>
              <a:defRPr/>
            </a:pPr>
            <a:r>
              <a:rPr lang="en-US" alt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Relational Algebra Operators (continued)</a:t>
            </a:r>
          </a:p>
        </p:txBody>
      </p:sp>
      <p:sp>
        <p:nvSpPr>
          <p:cNvPr id="65540" name="Rectangle 3">
            <a:extLst>
              <a:ext uri="{FF2B5EF4-FFF2-40B4-BE49-F238E27FC236}">
                <a16:creationId xmlns:a16="http://schemas.microsoft.com/office/drawing/2014/main" id="{55C41C1E-501C-F097-2132-21E8A9BBFDCA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628650" y="1143000"/>
            <a:ext cx="7608384" cy="2997820"/>
          </a:xfrm>
        </p:spPr>
        <p:txBody>
          <a:bodyPr rtlCol="0">
            <a:normAutofit/>
          </a:bodyPr>
          <a:lstStyle/>
          <a:p>
            <a:pPr eaLnBrk="1" fontAlgn="auto" hangingPunct="1">
              <a:buFont typeface="Arial"/>
              <a:buChar char="•"/>
              <a:defRPr/>
            </a:pPr>
            <a:r>
              <a:rPr lang="en-US" alt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Natural Join</a:t>
            </a:r>
          </a:p>
          <a:p>
            <a:pPr lvl="1" eaLnBrk="1" fontAlgn="auto" hangingPunct="1">
              <a:buFont typeface="Arial"/>
              <a:buChar char="•"/>
              <a:defRPr/>
            </a:pPr>
            <a:r>
              <a:rPr lang="en-US" altLang="en-US" sz="19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Links tables by selecting only rows with common values in their common attribute(s)</a:t>
            </a:r>
          </a:p>
          <a:p>
            <a:pPr lvl="1" eaLnBrk="1" fontAlgn="auto" hangingPunct="1">
              <a:buFont typeface="Arial"/>
              <a:buChar char="•"/>
              <a:defRPr/>
            </a:pPr>
            <a:r>
              <a:rPr lang="en-US" altLang="en-US" sz="19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Result of a three-stage process:</a:t>
            </a:r>
          </a:p>
          <a:p>
            <a:pPr lvl="2" eaLnBrk="1" fontAlgn="auto" hangingPunct="1">
              <a:buFont typeface="Arial"/>
              <a:buChar char="•"/>
              <a:defRPr/>
            </a:pPr>
            <a:r>
              <a:rPr lang="en-US" alt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PRODUCT of the tables is created</a:t>
            </a:r>
          </a:p>
          <a:p>
            <a:pPr lvl="2" eaLnBrk="1" fontAlgn="auto" hangingPunct="1">
              <a:buFont typeface="Arial"/>
              <a:buChar char="•"/>
              <a:defRPr/>
            </a:pPr>
            <a:r>
              <a:rPr lang="en-US" alt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SELECT is performed on Step 1 output to yield only the rows for which the AGENT_CODE values are equal</a:t>
            </a:r>
          </a:p>
          <a:p>
            <a:pPr lvl="3" eaLnBrk="1" fontAlgn="auto" hangingPunct="1">
              <a:buFont typeface="Arial"/>
              <a:buChar char="•"/>
              <a:defRPr/>
            </a:pPr>
            <a:r>
              <a:rPr lang="en-US" alt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Common column(s) are called join column(s)</a:t>
            </a:r>
          </a:p>
          <a:p>
            <a:pPr lvl="2" eaLnBrk="1" fontAlgn="auto" hangingPunct="1">
              <a:buFont typeface="Arial"/>
              <a:buChar char="•"/>
              <a:defRPr/>
            </a:pPr>
            <a:r>
              <a:rPr lang="en-US" alt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PROJECT is performed on Step 2 results to yield a single copy of each attribute, thereby eliminating duplicate columns</a:t>
            </a:r>
          </a:p>
        </p:txBody>
      </p:sp>
      <p:sp>
        <p:nvSpPr>
          <p:cNvPr id="60420" name="Slide Number Placeholder 5">
            <a:extLst>
              <a:ext uri="{FF2B5EF4-FFF2-40B4-BE49-F238E27FC236}">
                <a16:creationId xmlns:a16="http://schemas.microsoft.com/office/drawing/2014/main" id="{BC078FD6-3A8D-CE63-C5B2-D985CCA649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557213" indent="-214313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857250" indent="-1714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200150" indent="-1714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1543050" indent="-1714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1885950" indent="-171450" defTabSz="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228850" indent="-171450" defTabSz="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2571750" indent="-171450" defTabSz="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2914650" indent="-171450" defTabSz="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fld id="{F164BA02-337E-5442-8BD4-DCDEB475A409}" type="slidenum">
              <a:rPr lang="en-US" altLang="en-US">
                <a:latin typeface="Arial" panose="020B0604020202020204" pitchFamily="34" charset="0"/>
              </a:rPr>
              <a:pPr/>
              <a:t>23</a:t>
            </a:fld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1" name="Rectangle 2">
            <a:extLst>
              <a:ext uri="{FF2B5EF4-FFF2-40B4-BE49-F238E27FC236}">
                <a16:creationId xmlns:a16="http://schemas.microsoft.com/office/drawing/2014/main" id="{40EBDCFD-1A29-F5A9-4AF0-77CA5F1159A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>
              <a:defRPr/>
            </a:pPr>
            <a:r>
              <a:rPr lang="en-US" altLang="en-US">
                <a:solidFill>
                  <a:schemeClr val="tx1">
                    <a:lumMod val="85000"/>
                    <a:lumOff val="15000"/>
                  </a:schemeClr>
                </a:solidFill>
              </a:rPr>
              <a:t>Relational Algebra Operators (continued)</a:t>
            </a:r>
          </a:p>
        </p:txBody>
      </p:sp>
      <p:sp>
        <p:nvSpPr>
          <p:cNvPr id="73732" name="Rectangle 3">
            <a:extLst>
              <a:ext uri="{FF2B5EF4-FFF2-40B4-BE49-F238E27FC236}">
                <a16:creationId xmlns:a16="http://schemas.microsoft.com/office/drawing/2014/main" id="{5F160B8A-82EE-CAD6-6DF4-CF60D345F532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757819" y="1228725"/>
            <a:ext cx="7397440" cy="2696504"/>
          </a:xfrm>
        </p:spPr>
        <p:txBody>
          <a:bodyPr rtlCol="0">
            <a:normAutofit/>
          </a:bodyPr>
          <a:lstStyle/>
          <a:p>
            <a:pPr eaLnBrk="1" fontAlgn="auto" hangingPunct="1">
              <a:buFont typeface="Arial"/>
              <a:buChar char="•"/>
              <a:defRPr/>
            </a:pPr>
            <a:r>
              <a:rPr lang="en-US" altLang="en-US" sz="25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Natural Join:</a:t>
            </a:r>
          </a:p>
          <a:p>
            <a:pPr lvl="1" eaLnBrk="1" fontAlgn="auto" hangingPunct="1">
              <a:buFont typeface="Arial"/>
              <a:buChar char="•"/>
              <a:defRPr/>
            </a:pPr>
            <a:r>
              <a:rPr lang="en-US" altLang="en-US" sz="22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Final outcome yields table that</a:t>
            </a:r>
            <a:r>
              <a:rPr lang="en-US" alt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</a:p>
          <a:p>
            <a:pPr lvl="2" eaLnBrk="1" fontAlgn="auto" hangingPunct="1">
              <a:buFont typeface="Arial"/>
              <a:buChar char="•"/>
              <a:defRPr/>
            </a:pPr>
            <a:r>
              <a:rPr lang="en-US" altLang="en-US" sz="19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Does not include unmatched pairs</a:t>
            </a:r>
          </a:p>
          <a:p>
            <a:pPr lvl="2" eaLnBrk="1" fontAlgn="auto" hangingPunct="1">
              <a:buFont typeface="Arial"/>
              <a:buChar char="•"/>
              <a:defRPr/>
            </a:pPr>
            <a:r>
              <a:rPr lang="en-US" altLang="en-US" sz="19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Provides only copies of matches</a:t>
            </a:r>
          </a:p>
          <a:p>
            <a:pPr lvl="1" eaLnBrk="1" fontAlgn="auto" hangingPunct="1">
              <a:buFont typeface="Arial"/>
              <a:buChar char="•"/>
              <a:defRPr/>
            </a:pPr>
            <a:r>
              <a:rPr lang="en-US" altLang="en-US" sz="22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If no match is made between the table rows</a:t>
            </a:r>
          </a:p>
          <a:p>
            <a:pPr lvl="2" eaLnBrk="1" fontAlgn="auto" hangingPunct="1">
              <a:buFont typeface="Arial"/>
              <a:buChar char="•"/>
              <a:defRPr/>
            </a:pPr>
            <a:r>
              <a:rPr lang="en-US" altLang="en-US" sz="19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the new table does not include the unmatched row</a:t>
            </a:r>
          </a:p>
        </p:txBody>
      </p:sp>
      <p:sp>
        <p:nvSpPr>
          <p:cNvPr id="62468" name="Slide Number Placeholder 5">
            <a:extLst>
              <a:ext uri="{FF2B5EF4-FFF2-40B4-BE49-F238E27FC236}">
                <a16:creationId xmlns:a16="http://schemas.microsoft.com/office/drawing/2014/main" id="{571FCAF8-B9B5-FFAF-16CF-D666D7F21C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557213" indent="-214313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857250" indent="-1714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200150" indent="-1714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1543050" indent="-1714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1885950" indent="-171450" defTabSz="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228850" indent="-171450" defTabSz="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2571750" indent="-171450" defTabSz="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2914650" indent="-171450" defTabSz="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fld id="{6757D55A-1094-AA48-86A5-F76D0D09DF67}" type="slidenum">
              <a:rPr lang="en-US" altLang="en-US">
                <a:latin typeface="Arial" panose="020B0604020202020204" pitchFamily="34" charset="0"/>
              </a:rPr>
              <a:pPr/>
              <a:t>24</a:t>
            </a:fld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9" name="Rectangle 2">
            <a:extLst>
              <a:ext uri="{FF2B5EF4-FFF2-40B4-BE49-F238E27FC236}">
                <a16:creationId xmlns:a16="http://schemas.microsoft.com/office/drawing/2014/main" id="{5029CD9F-5B74-755F-4783-681259503F1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>
              <a:defRPr/>
            </a:pPr>
            <a:r>
              <a:rPr lang="en-US" alt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Relational Algebra Operators (continued)</a:t>
            </a:r>
          </a:p>
        </p:txBody>
      </p:sp>
      <p:sp>
        <p:nvSpPr>
          <p:cNvPr id="75780" name="Rectangle 3">
            <a:extLst>
              <a:ext uri="{FF2B5EF4-FFF2-40B4-BE49-F238E27FC236}">
                <a16:creationId xmlns:a16="http://schemas.microsoft.com/office/drawing/2014/main" id="{731977C4-9E6D-2656-0A2C-FD915471FF09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buFont typeface="Arial"/>
              <a:buChar char="•"/>
              <a:defRPr/>
            </a:pPr>
            <a:r>
              <a:rPr lang="en-US" altLang="en-US" sz="25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Natural Join (continued):</a:t>
            </a:r>
          </a:p>
          <a:p>
            <a:pPr lvl="1" eaLnBrk="1" fontAlgn="auto" hangingPunct="1">
              <a:buFont typeface="Arial"/>
              <a:buChar char="•"/>
              <a:defRPr/>
            </a:pPr>
            <a:r>
              <a:rPr lang="en-US" altLang="en-US" sz="22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The column on which the join was made - that is, AGENT_CODE - occurs only once in the new table</a:t>
            </a:r>
          </a:p>
          <a:p>
            <a:pPr lvl="1" eaLnBrk="1" fontAlgn="auto" hangingPunct="1">
              <a:buFont typeface="Arial"/>
              <a:buChar char="•"/>
              <a:defRPr/>
            </a:pPr>
            <a:endParaRPr lang="en-US" altLang="en-US" sz="2250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lvl="1" eaLnBrk="1" fontAlgn="auto" hangingPunct="1">
              <a:buFont typeface="Arial"/>
              <a:buChar char="•"/>
              <a:defRPr/>
            </a:pPr>
            <a:r>
              <a:rPr lang="en-US" altLang="en-US" sz="22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If the same AGENT_CODE were to occur several times in the AGENT table, </a:t>
            </a:r>
          </a:p>
          <a:p>
            <a:pPr lvl="2" eaLnBrk="1" fontAlgn="auto" hangingPunct="1">
              <a:buFont typeface="Arial"/>
              <a:buChar char="•"/>
              <a:defRPr/>
            </a:pPr>
            <a:r>
              <a:rPr lang="en-US" altLang="en-US" sz="19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a customer would be listed for each match</a:t>
            </a:r>
          </a:p>
        </p:txBody>
      </p:sp>
      <p:sp>
        <p:nvSpPr>
          <p:cNvPr id="64516" name="Slide Number Placeholder 5">
            <a:extLst>
              <a:ext uri="{FF2B5EF4-FFF2-40B4-BE49-F238E27FC236}">
                <a16:creationId xmlns:a16="http://schemas.microsoft.com/office/drawing/2014/main" id="{A06CD4CF-4F48-67DD-635C-14D8A6F9FC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557213" indent="-214313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857250" indent="-1714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200150" indent="-1714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1543050" indent="-1714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1885950" indent="-171450" defTabSz="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228850" indent="-171450" defTabSz="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2571750" indent="-171450" defTabSz="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2914650" indent="-171450" defTabSz="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fld id="{CF899D91-8CA1-CE46-A6B7-6536C831BCE8}" type="slidenum">
              <a:rPr lang="en-US" altLang="en-US">
                <a:latin typeface="Arial" panose="020B0604020202020204" pitchFamily="34" charset="0"/>
              </a:rPr>
              <a:pPr/>
              <a:t>25</a:t>
            </a:fld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7" name="Rectangle 2">
            <a:extLst>
              <a:ext uri="{FF2B5EF4-FFF2-40B4-BE49-F238E27FC236}">
                <a16:creationId xmlns:a16="http://schemas.microsoft.com/office/drawing/2014/main" id="{12058940-FA1E-A81F-4909-F0567BC48F5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>
              <a:defRPr/>
            </a:pPr>
            <a:r>
              <a:rPr lang="en-US" altLang="en-US">
                <a:solidFill>
                  <a:schemeClr val="tx1">
                    <a:lumMod val="85000"/>
                    <a:lumOff val="15000"/>
                  </a:schemeClr>
                </a:solidFill>
              </a:rPr>
              <a:t>Relational Algebra Operators (continued)</a:t>
            </a:r>
          </a:p>
        </p:txBody>
      </p:sp>
      <p:sp>
        <p:nvSpPr>
          <p:cNvPr id="77828" name="Rectangle 3">
            <a:extLst>
              <a:ext uri="{FF2B5EF4-FFF2-40B4-BE49-F238E27FC236}">
                <a16:creationId xmlns:a16="http://schemas.microsoft.com/office/drawing/2014/main" id="{9691BBB8-1303-5911-F771-0766ED0B8045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buFont typeface="Arial"/>
              <a:buChar char="•"/>
              <a:defRPr/>
            </a:pPr>
            <a:r>
              <a:rPr lang="en-US" altLang="en-US">
                <a:solidFill>
                  <a:schemeClr val="tx1">
                    <a:lumMod val="85000"/>
                    <a:lumOff val="15000"/>
                  </a:schemeClr>
                </a:solidFill>
              </a:rPr>
              <a:t>Equijoin</a:t>
            </a:r>
          </a:p>
          <a:p>
            <a:pPr lvl="1" eaLnBrk="1" fontAlgn="auto" hangingPunct="1">
              <a:buFont typeface="Arial"/>
              <a:buChar char="•"/>
              <a:defRPr/>
            </a:pPr>
            <a:r>
              <a:rPr lang="en-US" altLang="en-US">
                <a:solidFill>
                  <a:schemeClr val="tx1">
                    <a:lumMod val="85000"/>
                    <a:lumOff val="15000"/>
                  </a:schemeClr>
                </a:solidFill>
              </a:rPr>
              <a:t>Links tables on the basis of an equality condition that compares specified columns of each table</a:t>
            </a:r>
          </a:p>
          <a:p>
            <a:pPr lvl="1" eaLnBrk="1" fontAlgn="auto" hangingPunct="1">
              <a:buFont typeface="Arial"/>
              <a:buChar char="•"/>
              <a:defRPr/>
            </a:pPr>
            <a:r>
              <a:rPr lang="en-US" altLang="en-US">
                <a:solidFill>
                  <a:schemeClr val="tx1">
                    <a:lumMod val="85000"/>
                    <a:lumOff val="15000"/>
                  </a:schemeClr>
                </a:solidFill>
              </a:rPr>
              <a:t>Outcome does not eliminate duplicate columns</a:t>
            </a:r>
          </a:p>
          <a:p>
            <a:pPr lvl="1" eaLnBrk="1" fontAlgn="auto" hangingPunct="1">
              <a:buFont typeface="Arial"/>
              <a:buChar char="•"/>
              <a:defRPr/>
            </a:pPr>
            <a:r>
              <a:rPr lang="en-US" altLang="en-US">
                <a:solidFill>
                  <a:schemeClr val="tx1">
                    <a:lumMod val="85000"/>
                    <a:lumOff val="15000"/>
                  </a:schemeClr>
                </a:solidFill>
              </a:rPr>
              <a:t>Condition or criterion to join tables must be explicitly defined</a:t>
            </a:r>
          </a:p>
          <a:p>
            <a:pPr lvl="1" eaLnBrk="1" fontAlgn="auto" hangingPunct="1">
              <a:buFont typeface="Arial"/>
              <a:buChar char="•"/>
              <a:defRPr/>
            </a:pPr>
            <a:r>
              <a:rPr lang="en-US" altLang="en-US">
                <a:solidFill>
                  <a:schemeClr val="tx1">
                    <a:lumMod val="85000"/>
                    <a:lumOff val="15000"/>
                  </a:schemeClr>
                </a:solidFill>
              </a:rPr>
              <a:t>Takes its name from the equality comparison operator (=) used in the condition</a:t>
            </a:r>
          </a:p>
          <a:p>
            <a:pPr eaLnBrk="1" fontAlgn="auto" hangingPunct="1">
              <a:buFont typeface="Arial"/>
              <a:buChar char="•"/>
              <a:defRPr/>
            </a:pPr>
            <a:r>
              <a:rPr lang="en-US" altLang="en-US">
                <a:solidFill>
                  <a:schemeClr val="tx1">
                    <a:lumMod val="85000"/>
                    <a:lumOff val="15000"/>
                  </a:schemeClr>
                </a:solidFill>
              </a:rPr>
              <a:t>Theta join</a:t>
            </a:r>
          </a:p>
          <a:p>
            <a:pPr lvl="1" eaLnBrk="1" fontAlgn="auto" hangingPunct="1">
              <a:buFont typeface="Arial"/>
              <a:buChar char="•"/>
              <a:defRPr/>
            </a:pPr>
            <a:r>
              <a:rPr lang="en-US" altLang="en-US">
                <a:solidFill>
                  <a:schemeClr val="tx1">
                    <a:lumMod val="85000"/>
                    <a:lumOff val="15000"/>
                  </a:schemeClr>
                </a:solidFill>
              </a:rPr>
              <a:t>If any other comparison operator is used</a:t>
            </a:r>
          </a:p>
        </p:txBody>
      </p:sp>
      <p:sp>
        <p:nvSpPr>
          <p:cNvPr id="66564" name="Slide Number Placeholder 5">
            <a:extLst>
              <a:ext uri="{FF2B5EF4-FFF2-40B4-BE49-F238E27FC236}">
                <a16:creationId xmlns:a16="http://schemas.microsoft.com/office/drawing/2014/main" id="{15045690-69D1-2113-7B79-50409F9D17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557213" indent="-214313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857250" indent="-1714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200150" indent="-1714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1543050" indent="-1714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1885950" indent="-171450" defTabSz="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228850" indent="-171450" defTabSz="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2571750" indent="-171450" defTabSz="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2914650" indent="-171450" defTabSz="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fld id="{30D3A893-2478-B448-9BE6-A28E05AC0CA1}" type="slidenum">
              <a:rPr lang="en-US" altLang="en-US">
                <a:latin typeface="Arial" panose="020B0604020202020204" pitchFamily="34" charset="0"/>
              </a:rPr>
              <a:pPr/>
              <a:t>26</a:t>
            </a:fld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5" name="Rectangle 2">
            <a:extLst>
              <a:ext uri="{FF2B5EF4-FFF2-40B4-BE49-F238E27FC236}">
                <a16:creationId xmlns:a16="http://schemas.microsoft.com/office/drawing/2014/main" id="{19E88B1D-8BAE-A4BD-89A1-45B1C398E7B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>
              <a:defRPr/>
            </a:pPr>
            <a:r>
              <a:rPr lang="en-US" altLang="en-US">
                <a:solidFill>
                  <a:schemeClr val="tx1">
                    <a:lumMod val="85000"/>
                    <a:lumOff val="15000"/>
                  </a:schemeClr>
                </a:solidFill>
              </a:rPr>
              <a:t>Relational Algebra Operators (continued)</a:t>
            </a:r>
          </a:p>
        </p:txBody>
      </p:sp>
      <p:sp>
        <p:nvSpPr>
          <p:cNvPr id="79876" name="Rectangle 3">
            <a:extLst>
              <a:ext uri="{FF2B5EF4-FFF2-40B4-BE49-F238E27FC236}">
                <a16:creationId xmlns:a16="http://schemas.microsoft.com/office/drawing/2014/main" id="{D755CD5C-352D-4695-4318-3A0D4D0890EB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728082" y="1268016"/>
            <a:ext cx="7263625" cy="2798462"/>
          </a:xfrm>
        </p:spPr>
        <p:txBody>
          <a:bodyPr rtlCol="0">
            <a:normAutofit lnSpcReduction="10000"/>
          </a:bodyPr>
          <a:lstStyle/>
          <a:p>
            <a:pPr eaLnBrk="1" fontAlgn="auto" hangingPunct="1">
              <a:lnSpc>
                <a:spcPct val="90000"/>
              </a:lnSpc>
              <a:buFont typeface="Arial"/>
              <a:buChar char="•"/>
              <a:defRPr/>
            </a:pPr>
            <a:r>
              <a:rPr lang="en-US" alt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Outer join:</a:t>
            </a:r>
          </a:p>
          <a:p>
            <a:pPr lvl="1" eaLnBrk="1" fontAlgn="auto" hangingPunct="1">
              <a:lnSpc>
                <a:spcPct val="90000"/>
              </a:lnSpc>
              <a:buFont typeface="Arial"/>
              <a:buChar char="•"/>
              <a:defRPr/>
            </a:pPr>
            <a:r>
              <a:rPr lang="en-US" alt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Matched pairs are retained and any unmatched values in other table are left null</a:t>
            </a:r>
          </a:p>
          <a:p>
            <a:pPr lvl="1" eaLnBrk="1" fontAlgn="auto" hangingPunct="1">
              <a:lnSpc>
                <a:spcPct val="90000"/>
              </a:lnSpc>
              <a:buFont typeface="Arial"/>
              <a:buChar char="•"/>
              <a:defRPr/>
            </a:pPr>
            <a:r>
              <a:rPr lang="en-US" alt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In outer join for tables CUSTOMER and AGENT, two scenarios are possible:</a:t>
            </a:r>
          </a:p>
          <a:p>
            <a:pPr lvl="2" eaLnBrk="1" fontAlgn="auto" hangingPunct="1">
              <a:lnSpc>
                <a:spcPct val="90000"/>
              </a:lnSpc>
              <a:buFont typeface="Arial"/>
              <a:buChar char="•"/>
              <a:defRPr/>
            </a:pPr>
            <a:r>
              <a:rPr lang="en-US" alt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Left outer join </a:t>
            </a:r>
          </a:p>
          <a:p>
            <a:pPr lvl="3" eaLnBrk="1" fontAlgn="auto" hangingPunct="1">
              <a:lnSpc>
                <a:spcPct val="90000"/>
              </a:lnSpc>
              <a:buFont typeface="Arial"/>
              <a:buChar char="•"/>
              <a:defRPr/>
            </a:pPr>
            <a:r>
              <a:rPr lang="en-US" alt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Yields all rows in CUSTOMER table, including those that do not have a matching value in the AGENT table</a:t>
            </a:r>
          </a:p>
          <a:p>
            <a:pPr lvl="2" eaLnBrk="1" fontAlgn="auto" hangingPunct="1">
              <a:lnSpc>
                <a:spcPct val="90000"/>
              </a:lnSpc>
              <a:buFont typeface="Arial"/>
              <a:buChar char="•"/>
              <a:defRPr/>
            </a:pPr>
            <a:r>
              <a:rPr lang="en-US" alt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Right outer join </a:t>
            </a:r>
          </a:p>
          <a:p>
            <a:pPr lvl="3" eaLnBrk="1" fontAlgn="auto" hangingPunct="1">
              <a:lnSpc>
                <a:spcPct val="90000"/>
              </a:lnSpc>
              <a:buFont typeface="Arial"/>
              <a:buChar char="•"/>
              <a:defRPr/>
            </a:pPr>
            <a:r>
              <a:rPr lang="en-US" alt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Yields all rows in AGENT table, including those that do not have matching values in the CUSTOMER table</a:t>
            </a:r>
          </a:p>
        </p:txBody>
      </p:sp>
      <p:sp>
        <p:nvSpPr>
          <p:cNvPr id="68612" name="Slide Number Placeholder 5">
            <a:extLst>
              <a:ext uri="{FF2B5EF4-FFF2-40B4-BE49-F238E27FC236}">
                <a16:creationId xmlns:a16="http://schemas.microsoft.com/office/drawing/2014/main" id="{DF3438C8-3511-F4DD-7E3E-864F8368FC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557213" indent="-214313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857250" indent="-1714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200150" indent="-1714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1543050" indent="-1714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1885950" indent="-171450" defTabSz="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228850" indent="-171450" defTabSz="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2571750" indent="-171450" defTabSz="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2914650" indent="-171450" defTabSz="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fld id="{3F4DCF06-0F56-D249-AB2A-C01D8111204D}" type="slidenum">
              <a:rPr lang="en-US" altLang="en-US">
                <a:latin typeface="Arial" panose="020B0604020202020204" pitchFamily="34" charset="0"/>
              </a:rPr>
              <a:pPr/>
              <a:t>27</a:t>
            </a:fld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9" name="Rectangle 2">
            <a:extLst>
              <a:ext uri="{FF2B5EF4-FFF2-40B4-BE49-F238E27FC236}">
                <a16:creationId xmlns:a16="http://schemas.microsoft.com/office/drawing/2014/main" id="{138CFA82-76B8-62C0-FAE9-C3F79F52EF4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>
              <a:defRPr/>
            </a:pPr>
            <a:r>
              <a:rPr lang="en-US" altLang="en-US">
                <a:solidFill>
                  <a:schemeClr val="tx1">
                    <a:lumMod val="85000"/>
                    <a:lumOff val="15000"/>
                  </a:schemeClr>
                </a:solidFill>
              </a:rPr>
              <a:t>Relational Algebra Operators (continued)</a:t>
            </a:r>
          </a:p>
        </p:txBody>
      </p:sp>
      <p:sp>
        <p:nvSpPr>
          <p:cNvPr id="70659" name="Rectangle 3">
            <a:extLst>
              <a:ext uri="{FF2B5EF4-FFF2-40B4-BE49-F238E27FC236}">
                <a16:creationId xmlns:a16="http://schemas.microsoft.com/office/drawing/2014/main" id="{25B8FE73-7078-4748-03CA-E3ADA4E4406A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DIVIDE requires the use of one single-column table and one two-column table</a:t>
            </a:r>
          </a:p>
        </p:txBody>
      </p:sp>
      <p:sp>
        <p:nvSpPr>
          <p:cNvPr id="70660" name="Slide Number Placeholder 5">
            <a:extLst>
              <a:ext uri="{FF2B5EF4-FFF2-40B4-BE49-F238E27FC236}">
                <a16:creationId xmlns:a16="http://schemas.microsoft.com/office/drawing/2014/main" id="{D6174353-A3D1-9845-8995-7F7E5694E5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557213" indent="-214313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857250" indent="-1714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200150" indent="-1714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1543050" indent="-1714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1885950" indent="-171450" defTabSz="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228850" indent="-171450" defTabSz="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2571750" indent="-171450" defTabSz="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2914650" indent="-171450" defTabSz="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fld id="{1EA7ABDE-52F5-D148-9BFF-2A852735DC4F}" type="slidenum">
              <a:rPr lang="en-US" altLang="en-US">
                <a:latin typeface="Arial" panose="020B0604020202020204" pitchFamily="34" charset="0"/>
              </a:rPr>
              <a:pPr/>
              <a:t>28</a:t>
            </a:fld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5" name="Rectangle 2">
            <a:extLst>
              <a:ext uri="{FF2B5EF4-FFF2-40B4-BE49-F238E27FC236}">
                <a16:creationId xmlns:a16="http://schemas.microsoft.com/office/drawing/2014/main" id="{FA91A8FA-F743-6F1F-6B6F-5C80B1FD6DC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>
              <a:defRPr/>
            </a:pPr>
            <a:r>
              <a:rPr lang="en-US" altLang="en-US">
                <a:solidFill>
                  <a:schemeClr val="tx1">
                    <a:lumMod val="85000"/>
                    <a:lumOff val="15000"/>
                  </a:schemeClr>
                </a:solidFill>
              </a:rPr>
              <a:t>The Data Dictionary and System Catalog</a:t>
            </a:r>
          </a:p>
        </p:txBody>
      </p:sp>
      <p:sp>
        <p:nvSpPr>
          <p:cNvPr id="90116" name="Rectangle 3">
            <a:extLst>
              <a:ext uri="{FF2B5EF4-FFF2-40B4-BE49-F238E27FC236}">
                <a16:creationId xmlns:a16="http://schemas.microsoft.com/office/drawing/2014/main" id="{01117B95-10F7-9FEE-2FC5-ADAB2B8ED087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buFont typeface="Arial"/>
              <a:buChar char="•"/>
              <a:defRPr/>
            </a:pPr>
            <a:r>
              <a:rPr lang="en-US" altLang="en-US">
                <a:solidFill>
                  <a:schemeClr val="tx1">
                    <a:lumMod val="85000"/>
                    <a:lumOff val="15000"/>
                  </a:schemeClr>
                </a:solidFill>
              </a:rPr>
              <a:t>Data dictionary </a:t>
            </a:r>
          </a:p>
          <a:p>
            <a:pPr lvl="1" eaLnBrk="1" fontAlgn="auto" hangingPunct="1">
              <a:buFont typeface="Arial"/>
              <a:buChar char="•"/>
              <a:defRPr/>
            </a:pPr>
            <a:r>
              <a:rPr lang="en-US" altLang="en-US">
                <a:solidFill>
                  <a:schemeClr val="tx1">
                    <a:lumMod val="85000"/>
                    <a:lumOff val="15000"/>
                  </a:schemeClr>
                </a:solidFill>
              </a:rPr>
              <a:t>Provides detailed accounting of all tables found within the user/designer-created database</a:t>
            </a:r>
          </a:p>
          <a:p>
            <a:pPr lvl="1" eaLnBrk="1" fontAlgn="auto" hangingPunct="1">
              <a:buFont typeface="Arial"/>
              <a:buChar char="•"/>
              <a:defRPr/>
            </a:pPr>
            <a:r>
              <a:rPr lang="en-US" altLang="en-US">
                <a:solidFill>
                  <a:schemeClr val="tx1">
                    <a:lumMod val="85000"/>
                    <a:lumOff val="15000"/>
                  </a:schemeClr>
                </a:solidFill>
              </a:rPr>
              <a:t>Contains (at least) all the attribute names and characteristics for each table in the system</a:t>
            </a:r>
          </a:p>
          <a:p>
            <a:pPr lvl="1" eaLnBrk="1" fontAlgn="auto" hangingPunct="1">
              <a:buFont typeface="Arial"/>
              <a:buChar char="•"/>
              <a:defRPr/>
            </a:pPr>
            <a:r>
              <a:rPr lang="en-US" altLang="en-US">
                <a:solidFill>
                  <a:schemeClr val="tx1">
                    <a:lumMod val="85000"/>
                    <a:lumOff val="15000"/>
                  </a:schemeClr>
                </a:solidFill>
              </a:rPr>
              <a:t>Contains metadata—data about data</a:t>
            </a:r>
          </a:p>
          <a:p>
            <a:pPr lvl="1" eaLnBrk="1" fontAlgn="auto" hangingPunct="1">
              <a:buFont typeface="Arial"/>
              <a:buChar char="•"/>
              <a:defRPr/>
            </a:pPr>
            <a:r>
              <a:rPr lang="en-US" altLang="en-US">
                <a:solidFill>
                  <a:schemeClr val="tx1">
                    <a:lumMod val="85000"/>
                    <a:lumOff val="15000"/>
                  </a:schemeClr>
                </a:solidFill>
              </a:rPr>
              <a:t>Sometimes described as “the database designer’s database” because it records the design decisions about tables and their structures</a:t>
            </a:r>
          </a:p>
        </p:txBody>
      </p:sp>
      <p:sp>
        <p:nvSpPr>
          <p:cNvPr id="72708" name="Slide Number Placeholder 5">
            <a:extLst>
              <a:ext uri="{FF2B5EF4-FFF2-40B4-BE49-F238E27FC236}">
                <a16:creationId xmlns:a16="http://schemas.microsoft.com/office/drawing/2014/main" id="{2774253F-DC8F-1B92-2E23-05E785FB64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557213" indent="-214313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857250" indent="-1714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200150" indent="-1714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1543050" indent="-1714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1885950" indent="-171450" defTabSz="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228850" indent="-171450" defTabSz="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2571750" indent="-171450" defTabSz="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2914650" indent="-171450" defTabSz="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fld id="{B6C79922-3E92-A641-BCCC-E8C61700D4FB}" type="slidenum">
              <a:rPr lang="en-US" altLang="en-US">
                <a:latin typeface="Arial" panose="020B0604020202020204" pitchFamily="34" charset="0"/>
              </a:rPr>
              <a:pPr/>
              <a:t>29</a:t>
            </a:fld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>
            <a:extLst>
              <a:ext uri="{FF2B5EF4-FFF2-40B4-BE49-F238E27FC236}">
                <a16:creationId xmlns:a16="http://schemas.microsoft.com/office/drawing/2014/main" id="{3583B65D-0619-C94D-65CA-7F1AA421576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>
                <a:ln>
                  <a:noFill/>
                </a:ln>
              </a:rPr>
              <a:t>Tables and Their Characteristics</a:t>
            </a:r>
          </a:p>
        </p:txBody>
      </p:sp>
      <p:sp>
        <p:nvSpPr>
          <p:cNvPr id="19459" name="Rectangle 3">
            <a:extLst>
              <a:ext uri="{FF2B5EF4-FFF2-40B4-BE49-F238E27FC236}">
                <a16:creationId xmlns:a16="http://schemas.microsoft.com/office/drawing/2014/main" id="{01BD206A-291E-1025-8EF1-C5319B597FEF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628650" y="1672807"/>
            <a:ext cx="7886700" cy="3263504"/>
          </a:xfrm>
        </p:spPr>
        <p:txBody>
          <a:bodyPr/>
          <a:lstStyle/>
          <a:p>
            <a:pPr eaLnBrk="1" hangingPunct="1"/>
            <a:r>
              <a:rPr lang="en-US" altLang="en-US" dirty="0"/>
              <a:t>Table: two-dimensional structure composed of rows and columns</a:t>
            </a:r>
          </a:p>
          <a:p>
            <a:pPr eaLnBrk="1" hangingPunct="1"/>
            <a:endParaRPr lang="en-US" altLang="en-US" dirty="0"/>
          </a:p>
          <a:p>
            <a:pPr eaLnBrk="1" hangingPunct="1"/>
            <a:r>
              <a:rPr lang="en-US" altLang="en-US" dirty="0"/>
              <a:t>Contains group of related entities</a:t>
            </a:r>
            <a:r>
              <a:rPr lang="en-US" altLang="en-US" dirty="0">
                <a:sym typeface="Wingdings" pitchFamily="2" charset="2"/>
              </a:rPr>
              <a:t> = </a:t>
            </a:r>
            <a:r>
              <a:rPr lang="en-US" altLang="en-US" dirty="0"/>
              <a:t>an entity set</a:t>
            </a:r>
          </a:p>
          <a:p>
            <a:pPr lvl="1" eaLnBrk="1" hangingPunct="1"/>
            <a:r>
              <a:rPr lang="en-US" altLang="en-US" dirty="0"/>
              <a:t>Terms entity set and table are often used interchangeably</a:t>
            </a:r>
          </a:p>
        </p:txBody>
      </p:sp>
      <p:sp>
        <p:nvSpPr>
          <p:cNvPr id="19460" name="Slide Number Placeholder 5">
            <a:extLst>
              <a:ext uri="{FF2B5EF4-FFF2-40B4-BE49-F238E27FC236}">
                <a16:creationId xmlns:a16="http://schemas.microsoft.com/office/drawing/2014/main" id="{6081BDF4-A9A4-B979-7FC7-4CE24608FF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557213" indent="-214313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857250" indent="-1714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200150" indent="-1714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1543050" indent="-1714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1885950" indent="-171450" defTabSz="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228850" indent="-171450" defTabSz="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2571750" indent="-171450" defTabSz="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2914650" indent="-171450" defTabSz="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fld id="{62DEAB06-7C11-3446-90BC-BB9EBE239F0C}" type="slidenum">
              <a:rPr lang="en-US" altLang="en-US">
                <a:latin typeface="Arial" panose="020B0604020202020204" pitchFamily="34" charset="0"/>
              </a:rPr>
              <a:pPr/>
              <a:t>3</a:t>
            </a:fld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1" name="Rectangle 2">
            <a:extLst>
              <a:ext uri="{FF2B5EF4-FFF2-40B4-BE49-F238E27FC236}">
                <a16:creationId xmlns:a16="http://schemas.microsoft.com/office/drawing/2014/main" id="{9A324365-95EC-444B-BAFE-F73BFC77491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>
              <a:defRPr/>
            </a:pPr>
            <a:r>
              <a:rPr lang="en-US" altLang="en-US">
                <a:solidFill>
                  <a:schemeClr val="tx1">
                    <a:lumMod val="85000"/>
                    <a:lumOff val="15000"/>
                  </a:schemeClr>
                </a:solidFill>
              </a:rPr>
              <a:t>The Data Dictionary and System Catalog (continued)</a:t>
            </a:r>
          </a:p>
        </p:txBody>
      </p:sp>
      <p:sp>
        <p:nvSpPr>
          <p:cNvPr id="74755" name="Rectangle 3">
            <a:extLst>
              <a:ext uri="{FF2B5EF4-FFF2-40B4-BE49-F238E27FC236}">
                <a16:creationId xmlns:a16="http://schemas.microsoft.com/office/drawing/2014/main" id="{54EA4AF1-B4A5-F812-0951-128362300C1D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System catalog </a:t>
            </a:r>
          </a:p>
          <a:p>
            <a:pPr lvl="1" eaLnBrk="1" hangingPunct="1"/>
            <a:r>
              <a:rPr lang="en-US" altLang="en-US"/>
              <a:t>Contains metadata</a:t>
            </a:r>
          </a:p>
          <a:p>
            <a:pPr lvl="1" eaLnBrk="1" hangingPunct="1"/>
            <a:r>
              <a:rPr lang="en-US" altLang="en-US"/>
              <a:t>Detailed system data dictionary that describes all objects within the database</a:t>
            </a:r>
          </a:p>
          <a:p>
            <a:pPr lvl="1" eaLnBrk="1" hangingPunct="1"/>
            <a:r>
              <a:rPr lang="en-US" altLang="en-US"/>
              <a:t>Terms “system catalog” and “data dictionary” are often used interchangeably</a:t>
            </a:r>
          </a:p>
          <a:p>
            <a:pPr lvl="1" eaLnBrk="1" hangingPunct="1"/>
            <a:r>
              <a:rPr lang="en-US" altLang="en-US"/>
              <a:t>Can be queried just like any user/designer-created table</a:t>
            </a:r>
          </a:p>
        </p:txBody>
      </p:sp>
      <p:sp>
        <p:nvSpPr>
          <p:cNvPr id="74756" name="Slide Number Placeholder 5">
            <a:extLst>
              <a:ext uri="{FF2B5EF4-FFF2-40B4-BE49-F238E27FC236}">
                <a16:creationId xmlns:a16="http://schemas.microsoft.com/office/drawing/2014/main" id="{3ACDA7C6-BB1C-D825-CEE1-2E724C9047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557213" indent="-214313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857250" indent="-1714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200150" indent="-1714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1543050" indent="-1714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1885950" indent="-171450" defTabSz="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228850" indent="-171450" defTabSz="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2571750" indent="-171450" defTabSz="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2914650" indent="-171450" defTabSz="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fld id="{8F763C49-D743-284B-AAEC-D95D0C631CD5}" type="slidenum">
              <a:rPr lang="en-US" altLang="en-US">
                <a:latin typeface="Arial" panose="020B0604020202020204" pitchFamily="34" charset="0"/>
              </a:rPr>
              <a:pPr/>
              <a:t>30</a:t>
            </a:fld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2">
            <a:extLst>
              <a:ext uri="{FF2B5EF4-FFF2-40B4-BE49-F238E27FC236}">
                <a16:creationId xmlns:a16="http://schemas.microsoft.com/office/drawing/2014/main" id="{7BC3F4A0-C0E7-89B9-BEDE-19EC8A04C65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>
                <a:ln>
                  <a:noFill/>
                </a:ln>
              </a:rPr>
              <a:t>Data Redundancy Revisited</a:t>
            </a:r>
          </a:p>
        </p:txBody>
      </p:sp>
      <p:sp>
        <p:nvSpPr>
          <p:cNvPr id="76803" name="Rectangle 3">
            <a:extLst>
              <a:ext uri="{FF2B5EF4-FFF2-40B4-BE49-F238E27FC236}">
                <a16:creationId xmlns:a16="http://schemas.microsoft.com/office/drawing/2014/main" id="{B75F9C05-848E-CBAA-E99C-05C848851FBC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Data redundancy leads to data anomalies</a:t>
            </a:r>
          </a:p>
          <a:p>
            <a:pPr lvl="1" eaLnBrk="1" hangingPunct="1"/>
            <a:r>
              <a:rPr lang="en-US" altLang="en-US"/>
              <a:t>Such anomalies can destroy the effectiveness of the database</a:t>
            </a:r>
          </a:p>
          <a:p>
            <a:pPr eaLnBrk="1" hangingPunct="1"/>
            <a:r>
              <a:rPr lang="en-US" altLang="en-US"/>
              <a:t>Foreign keys</a:t>
            </a:r>
          </a:p>
          <a:p>
            <a:pPr lvl="1" eaLnBrk="1" hangingPunct="1"/>
            <a:r>
              <a:rPr lang="en-US" altLang="en-US"/>
              <a:t>Control data redundancies by using common attributes shared by tables</a:t>
            </a:r>
          </a:p>
          <a:p>
            <a:pPr lvl="1" eaLnBrk="1" hangingPunct="1"/>
            <a:r>
              <a:rPr lang="en-US" altLang="en-US"/>
              <a:t>Crucial to exercising data redundancy control</a:t>
            </a:r>
          </a:p>
          <a:p>
            <a:pPr eaLnBrk="1" hangingPunct="1"/>
            <a:r>
              <a:rPr lang="en-US" altLang="en-US"/>
              <a:t>Sometimes, data redundancy is necessary</a:t>
            </a:r>
          </a:p>
        </p:txBody>
      </p:sp>
      <p:sp>
        <p:nvSpPr>
          <p:cNvPr id="76804" name="Slide Number Placeholder 5">
            <a:extLst>
              <a:ext uri="{FF2B5EF4-FFF2-40B4-BE49-F238E27FC236}">
                <a16:creationId xmlns:a16="http://schemas.microsoft.com/office/drawing/2014/main" id="{223AF277-675F-9DEA-098F-633BB142CB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557213" indent="-214313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857250" indent="-1714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200150" indent="-1714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1543050" indent="-1714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1885950" indent="-171450" defTabSz="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228850" indent="-171450" defTabSz="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2571750" indent="-171450" defTabSz="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2914650" indent="-171450" defTabSz="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fld id="{85D1F13B-1713-FD47-90D1-BC950A475C9D}" type="slidenum">
              <a:rPr lang="en-US" altLang="en-US">
                <a:latin typeface="Arial" panose="020B0604020202020204" pitchFamily="34" charset="0"/>
              </a:rPr>
              <a:pPr/>
              <a:t>31</a:t>
            </a:fld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2">
            <a:extLst>
              <a:ext uri="{FF2B5EF4-FFF2-40B4-BE49-F238E27FC236}">
                <a16:creationId xmlns:a16="http://schemas.microsoft.com/office/drawing/2014/main" id="{E439C693-613A-643C-15B2-580CA3F300D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08413" y="370778"/>
            <a:ext cx="5829300" cy="971550"/>
          </a:xfrm>
        </p:spPr>
        <p:txBody>
          <a:bodyPr/>
          <a:lstStyle/>
          <a:p>
            <a:pPr eaLnBrk="1" hangingPunct="1"/>
            <a:r>
              <a:rPr lang="en-US" altLang="en-US" dirty="0">
                <a:ln>
                  <a:noFill/>
                </a:ln>
              </a:rPr>
              <a:t>Indexes</a:t>
            </a:r>
          </a:p>
        </p:txBody>
      </p:sp>
      <p:sp>
        <p:nvSpPr>
          <p:cNvPr id="139268" name="Rectangle 3">
            <a:extLst>
              <a:ext uri="{FF2B5EF4-FFF2-40B4-BE49-F238E27FC236}">
                <a16:creationId xmlns:a16="http://schemas.microsoft.com/office/drawing/2014/main" id="{61145FC2-6679-853B-AE67-0474E20F61B0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534794" y="1342328"/>
            <a:ext cx="7486650" cy="2686050"/>
          </a:xfrm>
        </p:spPr>
        <p:txBody>
          <a:bodyPr rtlCol="0">
            <a:normAutofit lnSpcReduction="10000"/>
          </a:bodyPr>
          <a:lstStyle/>
          <a:p>
            <a:pPr eaLnBrk="1" fontAlgn="auto" hangingPunct="1">
              <a:buFont typeface="Arial"/>
              <a:buChar char="•"/>
              <a:defRPr/>
            </a:pPr>
            <a:r>
              <a:rPr lang="en-US" alt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Arrangement used to logically access rows in a table</a:t>
            </a:r>
          </a:p>
          <a:p>
            <a:pPr eaLnBrk="1" fontAlgn="auto" hangingPunct="1">
              <a:buFont typeface="Arial"/>
              <a:buChar char="•"/>
              <a:defRPr/>
            </a:pPr>
            <a:r>
              <a:rPr lang="en-US" alt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Index key </a:t>
            </a:r>
          </a:p>
          <a:p>
            <a:pPr lvl="1" eaLnBrk="1" fontAlgn="auto" hangingPunct="1">
              <a:buFont typeface="Arial"/>
              <a:buChar char="•"/>
              <a:defRPr/>
            </a:pPr>
            <a:r>
              <a:rPr lang="en-US" altLang="en-US" sz="19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Index’s reference point</a:t>
            </a:r>
          </a:p>
          <a:p>
            <a:pPr lvl="1" eaLnBrk="1" fontAlgn="auto" hangingPunct="1">
              <a:buFont typeface="Arial"/>
              <a:buChar char="•"/>
              <a:defRPr/>
            </a:pPr>
            <a:r>
              <a:rPr lang="en-US" altLang="en-US" sz="19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Points to data location identified by the key</a:t>
            </a:r>
          </a:p>
          <a:p>
            <a:pPr eaLnBrk="1" fontAlgn="auto" hangingPunct="1">
              <a:buFont typeface="Arial"/>
              <a:buChar char="•"/>
              <a:defRPr/>
            </a:pPr>
            <a:r>
              <a:rPr lang="en-US" alt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Unique index</a:t>
            </a:r>
          </a:p>
          <a:p>
            <a:pPr lvl="1" eaLnBrk="1" fontAlgn="auto" hangingPunct="1">
              <a:buFont typeface="Arial"/>
              <a:buChar char="•"/>
              <a:defRPr/>
            </a:pPr>
            <a:r>
              <a:rPr lang="en-US" altLang="en-US" sz="19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Index in which the index key can have only one pointer value (row) associated with it</a:t>
            </a:r>
          </a:p>
          <a:p>
            <a:pPr eaLnBrk="1" fontAlgn="auto" hangingPunct="1">
              <a:buFont typeface="Arial"/>
              <a:buChar char="•"/>
              <a:defRPr/>
            </a:pPr>
            <a:r>
              <a:rPr lang="en-US" alt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Each index is associated with only one table</a:t>
            </a:r>
          </a:p>
        </p:txBody>
      </p:sp>
      <p:sp>
        <p:nvSpPr>
          <p:cNvPr id="78852" name="Slide Number Placeholder 5">
            <a:extLst>
              <a:ext uri="{FF2B5EF4-FFF2-40B4-BE49-F238E27FC236}">
                <a16:creationId xmlns:a16="http://schemas.microsoft.com/office/drawing/2014/main" id="{7097581A-C02C-41DE-0794-2475BC4FD8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557213" indent="-214313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857250" indent="-1714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200150" indent="-1714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1543050" indent="-1714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1885950" indent="-171450" defTabSz="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228850" indent="-171450" defTabSz="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2571750" indent="-171450" defTabSz="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2914650" indent="-171450" defTabSz="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fld id="{D77D0EC7-CCE5-C940-A4A5-3B6DE16BBC81}" type="slidenum">
              <a:rPr lang="en-US" altLang="en-US">
                <a:latin typeface="Arial" panose="020B0604020202020204" pitchFamily="34" charset="0"/>
              </a:rPr>
              <a:pPr/>
              <a:t>32</a:t>
            </a:fld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Title 1">
            <a:extLst>
              <a:ext uri="{FF2B5EF4-FFF2-40B4-BE49-F238E27FC236}">
                <a16:creationId xmlns:a16="http://schemas.microsoft.com/office/drawing/2014/main" id="{0691D563-55B6-E316-3209-0EBF8F2CDF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>
                <a:ln>
                  <a:noFill/>
                </a:ln>
              </a:rPr>
              <a:t>Components of Relational Model</a:t>
            </a:r>
          </a:p>
        </p:txBody>
      </p:sp>
      <p:sp>
        <p:nvSpPr>
          <p:cNvPr id="80899" name="Content Placeholder 2">
            <a:extLst>
              <a:ext uri="{FF2B5EF4-FFF2-40B4-BE49-F238E27FC236}">
                <a16:creationId xmlns:a16="http://schemas.microsoft.com/office/drawing/2014/main" id="{DBDA599E-4FAB-489B-120C-F132F2DBF20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altLang="en-US" sz="1500" dirty="0"/>
              <a:t>Data structure</a:t>
            </a:r>
          </a:p>
          <a:p>
            <a:pPr lvl="1" eaLnBrk="1" hangingPunct="1"/>
            <a:r>
              <a:rPr lang="en-US" altLang="en-US" dirty="0"/>
              <a:t>Tables (relations), rows, columns</a:t>
            </a:r>
          </a:p>
          <a:p>
            <a:pPr eaLnBrk="1" hangingPunct="1"/>
            <a:r>
              <a:rPr lang="en-US" altLang="en-US" sz="1500" dirty="0"/>
              <a:t>Data manipulation</a:t>
            </a:r>
          </a:p>
          <a:p>
            <a:pPr lvl="1" eaLnBrk="1" hangingPunct="1"/>
            <a:r>
              <a:rPr lang="en-US" altLang="en-US" dirty="0"/>
              <a:t>Powerful SQL operations for retrieving and modifying data</a:t>
            </a:r>
          </a:p>
          <a:p>
            <a:pPr eaLnBrk="1" hangingPunct="1"/>
            <a:r>
              <a:rPr lang="en-US" altLang="en-US" sz="1500" dirty="0"/>
              <a:t>Data integrity</a:t>
            </a:r>
          </a:p>
          <a:p>
            <a:pPr lvl="1" eaLnBrk="1" hangingPunct="1"/>
            <a:r>
              <a:rPr lang="en-US" altLang="en-US" dirty="0"/>
              <a:t>Mechanisms for implementing business rules that maintain integrity of manipulated data</a:t>
            </a:r>
          </a:p>
          <a:p>
            <a:pPr eaLnBrk="1" hangingPunct="1"/>
            <a:endParaRPr lang="en-US" alt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825B103-44A1-BB72-CF9C-8757DF1DA1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557213" indent="-214313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857250" indent="-1714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200150" indent="-1714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1543050" indent="-1714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1885950" indent="-171450" defTabSz="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228850" indent="-171450" defTabSz="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2571750" indent="-171450" defTabSz="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2914650" indent="-171450" defTabSz="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fld id="{473A6CD5-D7E0-0149-8C16-D784C62BA0AE}" type="slidenum">
              <a:rPr lang="en-US" altLang="en-US"/>
              <a:pPr/>
              <a:t>33</a:t>
            </a:fld>
            <a:endParaRPr lang="en-US" altLang="en-US"/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Title 1">
            <a:extLst>
              <a:ext uri="{FF2B5EF4-FFF2-40B4-BE49-F238E27FC236}">
                <a16:creationId xmlns:a16="http://schemas.microsoft.com/office/drawing/2014/main" id="{0211C01F-1FC4-F0C6-094D-3B94DF2760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>
                <a:ln>
                  <a:noFill/>
                </a:ln>
              </a:rPr>
              <a:t>Definitions</a:t>
            </a:r>
          </a:p>
        </p:txBody>
      </p:sp>
      <p:sp>
        <p:nvSpPr>
          <p:cNvPr id="81923" name="Content Placeholder 2">
            <a:extLst>
              <a:ext uri="{FF2B5EF4-FFF2-40B4-BE49-F238E27FC236}">
                <a16:creationId xmlns:a16="http://schemas.microsoft.com/office/drawing/2014/main" id="{F9859F5C-0652-5FE7-81AE-22DD24CDEF8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Relation – a names 2-dimensional table of data</a:t>
            </a:r>
          </a:p>
          <a:p>
            <a:pPr eaLnBrk="1" hangingPunct="1"/>
            <a:r>
              <a:rPr lang="en-US" altLang="en-US" dirty="0"/>
              <a:t>Table – rows (records) and columns (fields) of data</a:t>
            </a:r>
          </a:p>
          <a:p>
            <a:pPr lvl="1" eaLnBrk="1" hangingPunct="1"/>
            <a:r>
              <a:rPr lang="en-US" altLang="en-US" dirty="0"/>
              <a:t>Has a unique name</a:t>
            </a:r>
          </a:p>
          <a:p>
            <a:pPr lvl="1" eaLnBrk="1" hangingPunct="1"/>
            <a:r>
              <a:rPr lang="en-US" altLang="en-US" dirty="0"/>
              <a:t>Every attribute (column) value must atomic (single)</a:t>
            </a:r>
          </a:p>
          <a:p>
            <a:pPr lvl="1" eaLnBrk="1" hangingPunct="1"/>
            <a:r>
              <a:rPr lang="en-US" altLang="en-US" dirty="0"/>
              <a:t>Every row (record) must be unique (have a primary key)</a:t>
            </a:r>
          </a:p>
          <a:p>
            <a:pPr lvl="1" eaLnBrk="1" hangingPunct="1"/>
            <a:r>
              <a:rPr lang="en-US" altLang="en-US" dirty="0"/>
              <a:t>Attributes in a particular table must have a unique name</a:t>
            </a:r>
          </a:p>
          <a:p>
            <a:pPr lvl="1" eaLnBrk="1" hangingPunct="1"/>
            <a:r>
              <a:rPr lang="en-US" altLang="en-US" dirty="0"/>
              <a:t>Order of both rows and columns is irrelevant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62833CA-3903-462F-BF2E-4A9FDBF1E9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557213" indent="-214313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857250" indent="-1714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200150" indent="-1714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1543050" indent="-1714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1885950" indent="-171450" defTabSz="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228850" indent="-171450" defTabSz="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2571750" indent="-171450" defTabSz="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2914650" indent="-171450" defTabSz="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fld id="{49B11DD4-C5F8-0647-BE3B-74F2EA4D6CC7}" type="slidenum">
              <a:rPr lang="en-US" altLang="en-US"/>
              <a:pPr/>
              <a:t>34</a:t>
            </a:fld>
            <a:endParaRPr lang="en-US" altLang="en-US"/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Title 1">
            <a:extLst>
              <a:ext uri="{FF2B5EF4-FFF2-40B4-BE49-F238E27FC236}">
                <a16:creationId xmlns:a16="http://schemas.microsoft.com/office/drawing/2014/main" id="{640B9A6D-37AA-7EE0-A4C2-B9CB69AB37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>
                <a:ln>
                  <a:noFill/>
                </a:ln>
              </a:rPr>
              <a:t>Definitions continued</a:t>
            </a:r>
          </a:p>
        </p:txBody>
      </p:sp>
      <p:sp>
        <p:nvSpPr>
          <p:cNvPr id="82947" name="Content Placeholder 2">
            <a:extLst>
              <a:ext uri="{FF2B5EF4-FFF2-40B4-BE49-F238E27FC236}">
                <a16:creationId xmlns:a16="http://schemas.microsoft.com/office/drawing/2014/main" id="{3A5D4ABF-30C5-4663-F987-524744B4DC6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Keys – unique identifiers</a:t>
            </a:r>
          </a:p>
          <a:p>
            <a:pPr lvl="1" eaLnBrk="1" hangingPunct="1"/>
            <a:r>
              <a:rPr lang="en-US" altLang="en-US" dirty="0"/>
              <a:t>Primary keys – unique identifiers</a:t>
            </a:r>
          </a:p>
          <a:p>
            <a:pPr lvl="1" eaLnBrk="1" hangingPunct="1"/>
            <a:r>
              <a:rPr lang="en-US" altLang="en-US" dirty="0"/>
              <a:t>Foreign keys – a primary key in one table and a non-primary key in another table – helps establish relationships between tables</a:t>
            </a:r>
          </a:p>
          <a:p>
            <a:pPr lvl="1" eaLnBrk="1" hangingPunct="1"/>
            <a:r>
              <a:rPr lang="en-US" altLang="en-US" dirty="0"/>
              <a:t>Can be simple (single attribute) or composite (more than one attribute)</a:t>
            </a:r>
          </a:p>
          <a:p>
            <a:pPr lvl="1" eaLnBrk="1" hangingPunct="1"/>
            <a:r>
              <a:rPr lang="en-US" altLang="en-US" dirty="0"/>
              <a:t>Are used as indexes for searching/sorting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0FF4D90-299C-3992-3CE0-E0A0E0AC8A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557213" indent="-214313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857250" indent="-1714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200150" indent="-1714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1543050" indent="-1714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1885950" indent="-171450" defTabSz="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228850" indent="-171450" defTabSz="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2571750" indent="-171450" defTabSz="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2914650" indent="-171450" defTabSz="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fld id="{58971AAF-9DE0-AA40-9014-FA6571AD3257}" type="slidenum">
              <a:rPr lang="en-US" altLang="en-US"/>
              <a:pPr/>
              <a:t>35</a:t>
            </a:fld>
            <a:endParaRPr lang="en-US" altLang="en-US"/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Title 1">
            <a:extLst>
              <a:ext uri="{FF2B5EF4-FFF2-40B4-BE49-F238E27FC236}">
                <a16:creationId xmlns:a16="http://schemas.microsoft.com/office/drawing/2014/main" id="{0E9C6E06-398A-A912-CA51-C30F3F190B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>
                <a:ln>
                  <a:noFill/>
                </a:ln>
              </a:rPr>
              <a:t>Other Constraints of Model</a:t>
            </a:r>
          </a:p>
        </p:txBody>
      </p:sp>
      <p:sp>
        <p:nvSpPr>
          <p:cNvPr id="83971" name="Content Placeholder 2">
            <a:extLst>
              <a:ext uri="{FF2B5EF4-FFF2-40B4-BE49-F238E27FC236}">
                <a16:creationId xmlns:a16="http://schemas.microsoft.com/office/drawing/2014/main" id="{C371D16A-99B2-13AD-D0CB-C6CD47E5EC2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Domain constraints – what allowable values an attribute can have</a:t>
            </a:r>
          </a:p>
          <a:p>
            <a:pPr eaLnBrk="1" hangingPunct="1"/>
            <a:r>
              <a:rPr lang="en-US" altLang="en-US"/>
              <a:t>Entity integrity – a primary key CANNOT be Null </a:t>
            </a:r>
          </a:p>
          <a:p>
            <a:pPr eaLnBrk="1" hangingPunct="1"/>
            <a:r>
              <a:rPr lang="en-US" altLang="en-US"/>
              <a:t>Uses business rules – Action Assertions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CBDB73B-1DED-BF62-C86F-56D952452F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557213" indent="-214313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857250" indent="-1714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200150" indent="-1714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1543050" indent="-1714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1885950" indent="-171450" defTabSz="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228850" indent="-171450" defTabSz="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2571750" indent="-171450" defTabSz="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2914650" indent="-171450" defTabSz="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fld id="{22F3AA3B-0674-6D45-BE13-9ACF306C7D0F}" type="slidenum">
              <a:rPr lang="en-US" altLang="en-US"/>
              <a:pPr/>
              <a:t>36</a:t>
            </a:fld>
            <a:endParaRPr lang="en-US" altLang="en-US"/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Title 1">
            <a:extLst>
              <a:ext uri="{FF2B5EF4-FFF2-40B4-BE49-F238E27FC236}">
                <a16:creationId xmlns:a16="http://schemas.microsoft.com/office/drawing/2014/main" id="{0D879F38-007A-B96B-F869-D088EEA783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>
                <a:ln>
                  <a:noFill/>
                </a:ln>
              </a:rPr>
              <a:t>Constraints continued</a:t>
            </a:r>
          </a:p>
        </p:txBody>
      </p:sp>
      <p:sp>
        <p:nvSpPr>
          <p:cNvPr id="84995" name="Content Placeholder 2">
            <a:extLst>
              <a:ext uri="{FF2B5EF4-FFF2-40B4-BE49-F238E27FC236}">
                <a16:creationId xmlns:a16="http://schemas.microsoft.com/office/drawing/2014/main" id="{F153B44A-F071-9AF5-0FBF-B169F142DF3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Referential Integrity </a:t>
            </a:r>
          </a:p>
          <a:p>
            <a:pPr marL="0" indent="0" eaLnBrk="1" hangingPunct="1">
              <a:buNone/>
            </a:pPr>
            <a:r>
              <a:rPr lang="en-US" altLang="en-US" dirty="0"/>
              <a:t>- rule states that a foreign key value (on the relation (entity) of the many side) MUST match a primary key value in the relation (entity) of the one side – or foreign key can be null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93A4B13-8FE2-ABD2-6CF3-A9B31F5ED2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557213" indent="-214313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857250" indent="-1714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200150" indent="-1714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1543050" indent="-1714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1885950" indent="-171450" defTabSz="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228850" indent="-171450" defTabSz="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2571750" indent="-171450" defTabSz="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2914650" indent="-171450" defTabSz="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fld id="{1485383C-A5BF-1544-8C51-027A6A7796B1}" type="slidenum">
              <a:rPr lang="en-US" altLang="en-US"/>
              <a:pPr/>
              <a:t>37</a:t>
            </a:fld>
            <a:endParaRPr lang="en-US" altLang="en-US"/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Title 1">
            <a:extLst>
              <a:ext uri="{FF2B5EF4-FFF2-40B4-BE49-F238E27FC236}">
                <a16:creationId xmlns:a16="http://schemas.microsoft.com/office/drawing/2014/main" id="{23F532FA-A43B-CDF4-492E-05B3D1AC1F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>
                <a:ln>
                  <a:noFill/>
                </a:ln>
              </a:rPr>
              <a:t>Rules for Referential Integrity</a:t>
            </a:r>
          </a:p>
        </p:txBody>
      </p:sp>
      <p:sp>
        <p:nvSpPr>
          <p:cNvPr id="86019" name="Content Placeholder 2">
            <a:extLst>
              <a:ext uri="{FF2B5EF4-FFF2-40B4-BE49-F238E27FC236}">
                <a16:creationId xmlns:a16="http://schemas.microsoft.com/office/drawing/2014/main" id="{DC92E4DB-EAFF-608B-D15D-302A8D4979A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Delete Rules</a:t>
            </a:r>
          </a:p>
          <a:p>
            <a:pPr lvl="1" eaLnBrk="1" hangingPunct="1"/>
            <a:r>
              <a:rPr lang="en-US" altLang="en-US"/>
              <a:t>Restrict – don’t allow delete of “parent” side if related rows exist in dependent side</a:t>
            </a:r>
          </a:p>
          <a:p>
            <a:pPr lvl="1" eaLnBrk="1" hangingPunct="1"/>
            <a:r>
              <a:rPr lang="en-US" altLang="en-US"/>
              <a:t>Cascase – automatically delete dependent side rows that correspond with the parent side row to be deleted</a:t>
            </a:r>
          </a:p>
          <a:p>
            <a:pPr lvl="1" eaLnBrk="1" hangingPunct="1"/>
            <a:r>
              <a:rPr lang="en-US" altLang="en-US"/>
              <a:t>Set-to-null – set foreign key on the dependent side to null if deleting parent side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7D279DD-D121-27DD-6889-97CAF29D2A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557213" indent="-214313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857250" indent="-1714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200150" indent="-1714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1543050" indent="-1714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1885950" indent="-171450" defTabSz="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228850" indent="-171450" defTabSz="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2571750" indent="-171450" defTabSz="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2914650" indent="-171450" defTabSz="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fld id="{E43B35F1-F171-474E-9A89-0B437185F4A2}" type="slidenum">
              <a:rPr lang="en-US" altLang="en-US"/>
              <a:pPr/>
              <a:t>38</a:t>
            </a:fld>
            <a:endParaRPr lang="en-US" altLang="en-US"/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Title 1">
            <a:extLst>
              <a:ext uri="{FF2B5EF4-FFF2-40B4-BE49-F238E27FC236}">
                <a16:creationId xmlns:a16="http://schemas.microsoft.com/office/drawing/2014/main" id="{63D01C91-9DAD-348F-776E-8938639FB6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7401" y="437395"/>
            <a:ext cx="7886700" cy="994172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altLang="en-US">
                <a:ln>
                  <a:noFill/>
                </a:ln>
              </a:rPr>
              <a:t>Transforming EER diagram into Relations (tables)</a:t>
            </a:r>
          </a:p>
        </p:txBody>
      </p:sp>
      <p:sp>
        <p:nvSpPr>
          <p:cNvPr id="87043" name="Content Placeholder 2">
            <a:extLst>
              <a:ext uri="{FF2B5EF4-FFF2-40B4-BE49-F238E27FC236}">
                <a16:creationId xmlns:a16="http://schemas.microsoft.com/office/drawing/2014/main" id="{17A0F837-4113-A215-8E1F-9B25C2C135D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6611" y="1552187"/>
            <a:ext cx="7886700" cy="3263504"/>
          </a:xfrm>
        </p:spPr>
        <p:txBody>
          <a:bodyPr/>
          <a:lstStyle/>
          <a:p>
            <a:pPr eaLnBrk="1" hangingPunct="1"/>
            <a:r>
              <a:rPr lang="en-US" altLang="en-US" dirty="0"/>
              <a:t>Simple Attributes – just create table row with all attributes </a:t>
            </a:r>
          </a:p>
          <a:p>
            <a:pPr eaLnBrk="1" hangingPunct="1"/>
            <a:r>
              <a:rPr lang="en-US" altLang="en-US" dirty="0"/>
              <a:t>Composite attributes – use only simple attributes</a:t>
            </a:r>
          </a:p>
          <a:p>
            <a:pPr eaLnBrk="1" hangingPunct="1"/>
            <a:r>
              <a:rPr lang="en-US" altLang="en-US" dirty="0"/>
              <a:t>Multi-valued attribute (not allows in relations so must remove) – becomes a separate RELATION (table) with a foreign key taken from primary key of superior entity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3DF0596-A2DF-AD06-16BC-D15DDA7B9D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557213" indent="-214313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857250" indent="-1714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200150" indent="-1714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1543050" indent="-1714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1885950" indent="-171450" defTabSz="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228850" indent="-171450" defTabSz="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2571750" indent="-171450" defTabSz="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2914650" indent="-171450" defTabSz="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fld id="{9F49DCA6-9D03-FD4C-BAE2-3E62BE1B2BBC}" type="slidenum">
              <a:rPr lang="en-US" altLang="en-US"/>
              <a:pPr/>
              <a:t>39</a:t>
            </a:fld>
            <a:endParaRPr lang="en-US" alt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Rectangle 2">
            <a:extLst>
              <a:ext uri="{FF2B5EF4-FFF2-40B4-BE49-F238E27FC236}">
                <a16:creationId xmlns:a16="http://schemas.microsoft.com/office/drawing/2014/main" id="{19DDF5B9-65DC-FF78-6113-2B5B753C65E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>
              <a:defRPr/>
            </a:pPr>
            <a:r>
              <a:rPr lang="en-US" altLang="en-US">
                <a:solidFill>
                  <a:schemeClr val="tx1">
                    <a:lumMod val="85000"/>
                    <a:lumOff val="15000"/>
                  </a:schemeClr>
                </a:solidFill>
              </a:rPr>
              <a:t>Tables and Their Characteristics (continued)</a:t>
            </a:r>
          </a:p>
        </p:txBody>
      </p:sp>
      <p:sp>
        <p:nvSpPr>
          <p:cNvPr id="21507" name="Rectangle 3">
            <a:extLst>
              <a:ext uri="{FF2B5EF4-FFF2-40B4-BE49-F238E27FC236}">
                <a16:creationId xmlns:a16="http://schemas.microsoft.com/office/drawing/2014/main" id="{075A523A-FA8E-71F8-D9D7-7FA4559DA204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Table also called a relation because the relational model’s creator, Codd, used the term relation as a synonym for table</a:t>
            </a:r>
          </a:p>
          <a:p>
            <a:pPr eaLnBrk="1" hangingPunct="1"/>
            <a:endParaRPr lang="en-US" altLang="en-US" dirty="0"/>
          </a:p>
          <a:p>
            <a:pPr eaLnBrk="1" hangingPunct="1"/>
            <a:r>
              <a:rPr lang="en-US" altLang="en-US" dirty="0"/>
              <a:t>Think of a table as a persistent relation:</a:t>
            </a:r>
          </a:p>
          <a:p>
            <a:pPr lvl="1" eaLnBrk="1" hangingPunct="1"/>
            <a:r>
              <a:rPr lang="en-US" altLang="en-US" dirty="0"/>
              <a:t>A relation whose contents can be permanently saved for future use</a:t>
            </a:r>
          </a:p>
        </p:txBody>
      </p:sp>
      <p:sp>
        <p:nvSpPr>
          <p:cNvPr id="21508" name="Slide Number Placeholder 5">
            <a:extLst>
              <a:ext uri="{FF2B5EF4-FFF2-40B4-BE49-F238E27FC236}">
                <a16:creationId xmlns:a16="http://schemas.microsoft.com/office/drawing/2014/main" id="{1BCBECEC-D9F9-CF26-9949-A0DD1109FE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557213" indent="-214313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857250" indent="-1714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200150" indent="-1714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1543050" indent="-1714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1885950" indent="-171450" defTabSz="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228850" indent="-171450" defTabSz="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2571750" indent="-171450" defTabSz="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2914650" indent="-171450" defTabSz="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fld id="{DD36154A-FDC6-8D41-8A77-72C2BEE2A96A}" type="slidenum">
              <a:rPr lang="en-US" altLang="en-US">
                <a:latin typeface="Arial" panose="020B0604020202020204" pitchFamily="34" charset="0"/>
              </a:rPr>
              <a:pPr/>
              <a:t>4</a:t>
            </a:fld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Title 1">
            <a:extLst>
              <a:ext uri="{FF2B5EF4-FFF2-40B4-BE49-F238E27FC236}">
                <a16:creationId xmlns:a16="http://schemas.microsoft.com/office/drawing/2014/main" id="{7618185C-88C8-827E-21E2-A33E66660F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>
                <a:ln>
                  <a:noFill/>
                </a:ln>
              </a:rPr>
              <a:t>Mapping Relationships to Relation (table)</a:t>
            </a:r>
          </a:p>
        </p:txBody>
      </p:sp>
      <p:sp>
        <p:nvSpPr>
          <p:cNvPr id="88067" name="Content Placeholder 2">
            <a:extLst>
              <a:ext uri="{FF2B5EF4-FFF2-40B4-BE49-F238E27FC236}">
                <a16:creationId xmlns:a16="http://schemas.microsoft.com/office/drawing/2014/main" id="{E232B2C0-27F2-5670-FABF-DC1237E611E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One-to-one – primary key on mandatory side becomes foreign key on optional side</a:t>
            </a:r>
          </a:p>
          <a:p>
            <a:pPr eaLnBrk="1" hangingPunct="1"/>
            <a:r>
              <a:rPr lang="en-US" altLang="en-US"/>
              <a:t>One-to-many – primary key on the one side becomes a foreign key on the many side </a:t>
            </a:r>
          </a:p>
          <a:p>
            <a:pPr eaLnBrk="1" hangingPunct="1"/>
            <a:r>
              <a:rPr lang="en-US" altLang="en-US"/>
              <a:t>Many-to-many – create a new relation (table) with the primary keys of the two entities as its primary key (composite primary key)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188C621-AA3D-CF53-DD5A-6FD3380C24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557213" indent="-214313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857250" indent="-1714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200150" indent="-1714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1543050" indent="-1714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1885950" indent="-171450" defTabSz="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228850" indent="-171450" defTabSz="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2571750" indent="-171450" defTabSz="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2914650" indent="-171450" defTabSz="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fld id="{A8710BD8-905E-8C45-B152-41E7B75455A3}" type="slidenum">
              <a:rPr lang="en-US" altLang="en-US"/>
              <a:pPr/>
              <a:t>40</a:t>
            </a:fld>
            <a:endParaRPr lang="en-US" altLang="en-US"/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Title 1">
            <a:extLst>
              <a:ext uri="{FF2B5EF4-FFF2-40B4-BE49-F238E27FC236}">
                <a16:creationId xmlns:a16="http://schemas.microsoft.com/office/drawing/2014/main" id="{EB77830B-CE62-6133-BD65-F6A23EDAC3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>
                <a:ln>
                  <a:noFill/>
                </a:ln>
              </a:rPr>
              <a:t>Mapping Super/Sub types</a:t>
            </a:r>
          </a:p>
        </p:txBody>
      </p:sp>
      <p:sp>
        <p:nvSpPr>
          <p:cNvPr id="89091" name="Content Placeholder 2">
            <a:extLst>
              <a:ext uri="{FF2B5EF4-FFF2-40B4-BE49-F238E27FC236}">
                <a16:creationId xmlns:a16="http://schemas.microsoft.com/office/drawing/2014/main" id="{83CBB0BD-809E-3501-674C-48DC6DAF723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One relation for supertype and for each subtype</a:t>
            </a:r>
          </a:p>
          <a:p>
            <a:pPr eaLnBrk="1" hangingPunct="1"/>
            <a:r>
              <a:rPr lang="en-US" altLang="en-US"/>
              <a:t>Supertype attributes go into supertype relation (table)</a:t>
            </a:r>
          </a:p>
          <a:p>
            <a:pPr eaLnBrk="1" hangingPunct="1"/>
            <a:r>
              <a:rPr lang="en-US" altLang="en-US"/>
              <a:t>Subtype attributes go into each subtype; primary key of supertype relation also becomes primary key of subtype relation</a:t>
            </a:r>
          </a:p>
          <a:p>
            <a:pPr eaLnBrk="1" hangingPunct="1"/>
            <a:r>
              <a:rPr lang="en-US" altLang="en-US"/>
              <a:t>Create 1:1 relationship between supertype and each subtype – supertype primary table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A6FBC1B-522F-3320-5375-427D43B432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557213" indent="-214313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857250" indent="-1714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200150" indent="-1714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1543050" indent="-1714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1885950" indent="-171450" defTabSz="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228850" indent="-171450" defTabSz="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2571750" indent="-171450" defTabSz="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2914650" indent="-171450" defTabSz="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fld id="{3F00B06D-C95B-D048-B2FF-A75CF5C57E2A}" type="slidenum">
              <a:rPr lang="en-US" altLang="en-US"/>
              <a:pPr/>
              <a:t>41</a:t>
            </a:fld>
            <a:endParaRPr lang="en-US" alt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Rectangle 2">
            <a:extLst>
              <a:ext uri="{FF2B5EF4-FFF2-40B4-BE49-F238E27FC236}">
                <a16:creationId xmlns:a16="http://schemas.microsoft.com/office/drawing/2014/main" id="{717D85DB-1A8A-23F7-5DEC-AA65EE2F61E8}"/>
              </a:ext>
            </a:extLst>
          </p:cNvPr>
          <p:cNvSpPr>
            <a:spLocks noGrp="1" noChangeArrowheads="1"/>
          </p:cNvSpPr>
          <p:nvPr>
            <p:ph type="title" sz="quarter"/>
          </p:nvPr>
        </p:nvSpPr>
        <p:spPr>
          <a:xfrm>
            <a:off x="502270" y="422352"/>
            <a:ext cx="7623252" cy="857250"/>
          </a:xfrm>
        </p:spPr>
        <p:txBody>
          <a:bodyPr rtlCol="0">
            <a:normAutofit fontScale="90000"/>
          </a:bodyPr>
          <a:lstStyle/>
          <a:p>
            <a:pPr>
              <a:defRPr/>
            </a:pPr>
            <a:r>
              <a:rPr lang="en-US" alt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Tables and Their Characteristics (continued)</a:t>
            </a:r>
          </a:p>
        </p:txBody>
      </p:sp>
      <p:pic>
        <p:nvPicPr>
          <p:cNvPr id="23555" name="Picture 3" descr="Tbl03-01">
            <a:extLst>
              <a:ext uri="{FF2B5EF4-FFF2-40B4-BE49-F238E27FC236}">
                <a16:creationId xmlns:a16="http://schemas.microsoft.com/office/drawing/2014/main" id="{17918639-C47E-AA8C-5EC5-40FF683CEE37}"/>
              </a:ext>
            </a:extLst>
          </p:cNvPr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02270" y="1383680"/>
            <a:ext cx="6057900" cy="3257550"/>
          </a:xfrm>
        </p:spPr>
      </p:pic>
      <p:sp>
        <p:nvSpPr>
          <p:cNvPr id="23556" name="Slide Number Placeholder 8">
            <a:extLst>
              <a:ext uri="{FF2B5EF4-FFF2-40B4-BE49-F238E27FC236}">
                <a16:creationId xmlns:a16="http://schemas.microsoft.com/office/drawing/2014/main" id="{86C8FCA4-30C7-4425-F515-E08CC1E0F8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557213" indent="-214313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857250" indent="-1714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200150" indent="-1714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1543050" indent="-1714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1885950" indent="-171450" defTabSz="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228850" indent="-171450" defTabSz="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2571750" indent="-171450" defTabSz="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2914650" indent="-171450" defTabSz="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fld id="{C75A1361-659B-8240-B410-22908C27A596}" type="slidenum">
              <a:rPr lang="en-US" altLang="en-US">
                <a:latin typeface="Arial" panose="020B0604020202020204" pitchFamily="34" charset="0"/>
              </a:rPr>
              <a:pPr/>
              <a:t>5</a:t>
            </a:fld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>
            <a:extLst>
              <a:ext uri="{FF2B5EF4-FFF2-40B4-BE49-F238E27FC236}">
                <a16:creationId xmlns:a16="http://schemas.microsoft.com/office/drawing/2014/main" id="{7445ADB3-FD1E-E68C-E9FF-22B069F56B2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549661" y="279246"/>
            <a:ext cx="5829300" cy="1028700"/>
          </a:xfrm>
        </p:spPr>
        <p:txBody>
          <a:bodyPr/>
          <a:lstStyle/>
          <a:p>
            <a:pPr eaLnBrk="1" hangingPunct="1"/>
            <a:r>
              <a:rPr lang="en-US" altLang="en-US" dirty="0">
                <a:ln>
                  <a:noFill/>
                </a:ln>
              </a:rPr>
              <a:t>Keys</a:t>
            </a:r>
          </a:p>
        </p:txBody>
      </p:sp>
      <p:sp>
        <p:nvSpPr>
          <p:cNvPr id="25603" name="Rectangle 3">
            <a:extLst>
              <a:ext uri="{FF2B5EF4-FFF2-40B4-BE49-F238E27FC236}">
                <a16:creationId xmlns:a16="http://schemas.microsoft.com/office/drawing/2014/main" id="{92CDC5FE-C288-7D59-7E3A-ABAB3C614FFD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628649" y="1307946"/>
            <a:ext cx="7630687" cy="2571750"/>
          </a:xfrm>
        </p:spPr>
        <p:txBody>
          <a:bodyPr/>
          <a:lstStyle/>
          <a:p>
            <a:pPr eaLnBrk="1" hangingPunct="1"/>
            <a:r>
              <a:rPr lang="en-US" altLang="en-US" dirty="0"/>
              <a:t>Consists of one or more attributes that determine other attributes</a:t>
            </a:r>
          </a:p>
          <a:p>
            <a:pPr eaLnBrk="1" hangingPunct="1"/>
            <a:r>
              <a:rPr lang="en-US" altLang="en-US" dirty="0"/>
              <a:t>Primary key (PK) is an attribute (or a combination of attributes) that uniquely identifies any given entity (row)</a:t>
            </a:r>
          </a:p>
          <a:p>
            <a:pPr eaLnBrk="1" hangingPunct="1"/>
            <a:r>
              <a:rPr lang="en-US" altLang="en-US" dirty="0"/>
              <a:t>Key’s role is based on determination</a:t>
            </a:r>
          </a:p>
          <a:p>
            <a:pPr lvl="1" eaLnBrk="1" hangingPunct="1"/>
            <a:r>
              <a:rPr lang="en-US" altLang="en-US" dirty="0"/>
              <a:t>If you know the value of attribute A, you can look up (determine) the value of attribute B</a:t>
            </a:r>
          </a:p>
        </p:txBody>
      </p:sp>
      <p:sp>
        <p:nvSpPr>
          <p:cNvPr id="25604" name="Slide Number Placeholder 5">
            <a:extLst>
              <a:ext uri="{FF2B5EF4-FFF2-40B4-BE49-F238E27FC236}">
                <a16:creationId xmlns:a16="http://schemas.microsoft.com/office/drawing/2014/main" id="{C1178A60-13F4-1681-C656-48165E97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557213" indent="-214313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857250" indent="-1714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200150" indent="-1714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1543050" indent="-1714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1885950" indent="-171450" defTabSz="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228850" indent="-171450" defTabSz="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2571750" indent="-171450" defTabSz="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2914650" indent="-171450" defTabSz="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fld id="{E576AA1B-2F01-2845-ADE2-360A7F930D1D}" type="slidenum">
              <a:rPr lang="en-US" altLang="en-US">
                <a:latin typeface="Arial" panose="020B0604020202020204" pitchFamily="34" charset="0"/>
              </a:rPr>
              <a:pPr/>
              <a:t>6</a:t>
            </a:fld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>
            <a:extLst>
              <a:ext uri="{FF2B5EF4-FFF2-40B4-BE49-F238E27FC236}">
                <a16:creationId xmlns:a16="http://schemas.microsoft.com/office/drawing/2014/main" id="{E34B2A5E-3C05-85EE-A65A-8DBB70C8028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>
                <a:ln>
                  <a:noFill/>
                </a:ln>
              </a:rPr>
              <a:t>Keys (continued)</a:t>
            </a:r>
          </a:p>
        </p:txBody>
      </p:sp>
      <p:sp>
        <p:nvSpPr>
          <p:cNvPr id="27651" name="Rectangle 3">
            <a:extLst>
              <a:ext uri="{FF2B5EF4-FFF2-40B4-BE49-F238E27FC236}">
                <a16:creationId xmlns:a16="http://schemas.microsoft.com/office/drawing/2014/main" id="{D23183CD-E4A2-73C3-A67D-D0A695E9EA90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720646" y="1228725"/>
            <a:ext cx="6683763" cy="2686050"/>
          </a:xfrm>
        </p:spPr>
        <p:txBody>
          <a:bodyPr>
            <a:normAutofit lnSpcReduction="10000"/>
          </a:bodyPr>
          <a:lstStyle/>
          <a:p>
            <a:pPr eaLnBrk="1" hangingPunct="1">
              <a:lnSpc>
                <a:spcPct val="90000"/>
              </a:lnSpc>
            </a:pPr>
            <a:r>
              <a:rPr lang="en-US" altLang="en-US" dirty="0"/>
              <a:t>Composite key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en-US" dirty="0"/>
              <a:t>Composed of more than one attribute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dirty="0"/>
              <a:t>Key attribute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en-US" dirty="0"/>
              <a:t>Any attribute that is part of a key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dirty="0" err="1"/>
              <a:t>Superkey</a:t>
            </a:r>
            <a:endParaRPr lang="en-US" altLang="en-US" dirty="0"/>
          </a:p>
          <a:p>
            <a:pPr lvl="1" eaLnBrk="1" hangingPunct="1">
              <a:lnSpc>
                <a:spcPct val="90000"/>
              </a:lnSpc>
            </a:pPr>
            <a:r>
              <a:rPr lang="en-US" altLang="en-US" dirty="0"/>
              <a:t>Any key that uniquely identifies each row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dirty="0"/>
              <a:t>Candidate key 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en-US" dirty="0"/>
              <a:t>A </a:t>
            </a:r>
            <a:r>
              <a:rPr lang="en-US" altLang="en-US" dirty="0" err="1"/>
              <a:t>superkey</a:t>
            </a:r>
            <a:r>
              <a:rPr lang="en-US" altLang="en-US" dirty="0"/>
              <a:t> without redundancies</a:t>
            </a:r>
          </a:p>
        </p:txBody>
      </p:sp>
      <p:sp>
        <p:nvSpPr>
          <p:cNvPr id="27652" name="Slide Number Placeholder 5">
            <a:extLst>
              <a:ext uri="{FF2B5EF4-FFF2-40B4-BE49-F238E27FC236}">
                <a16:creationId xmlns:a16="http://schemas.microsoft.com/office/drawing/2014/main" id="{A30BD45A-F563-F52A-DDBB-E7297D0EE0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557213" indent="-214313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857250" indent="-1714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200150" indent="-1714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1543050" indent="-1714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1885950" indent="-171450" defTabSz="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228850" indent="-171450" defTabSz="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2571750" indent="-171450" defTabSz="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2914650" indent="-171450" defTabSz="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fld id="{589C5FB3-7CE2-6F4E-B09B-DCA4D8F0EC1F}" type="slidenum">
              <a:rPr lang="en-US" altLang="en-US">
                <a:latin typeface="Arial" panose="020B0604020202020204" pitchFamily="34" charset="0"/>
              </a:rPr>
              <a:pPr/>
              <a:t>7</a:t>
            </a:fld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>
            <a:extLst>
              <a:ext uri="{FF2B5EF4-FFF2-40B4-BE49-F238E27FC236}">
                <a16:creationId xmlns:a16="http://schemas.microsoft.com/office/drawing/2014/main" id="{289E21AA-109D-36FD-F4F2-842D74284CC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557097" y="514350"/>
            <a:ext cx="5829300" cy="914400"/>
          </a:xfrm>
        </p:spPr>
        <p:txBody>
          <a:bodyPr/>
          <a:lstStyle/>
          <a:p>
            <a:pPr eaLnBrk="1" hangingPunct="1"/>
            <a:r>
              <a:rPr lang="en-US" altLang="en-US" dirty="0">
                <a:ln>
                  <a:noFill/>
                </a:ln>
              </a:rPr>
              <a:t>Keys (continued)</a:t>
            </a:r>
          </a:p>
        </p:txBody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FE29B786-B213-34B2-A4D2-A7685F456E48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557097" y="1354408"/>
            <a:ext cx="7958253" cy="2857500"/>
          </a:xfrm>
        </p:spPr>
        <p:txBody>
          <a:bodyPr rtlCol="0">
            <a:normAutofit fontScale="92500" lnSpcReduction="10000"/>
          </a:bodyPr>
          <a:lstStyle/>
          <a:p>
            <a:pPr eaLnBrk="1" fontAlgn="auto" hangingPunct="1">
              <a:lnSpc>
                <a:spcPct val="90000"/>
              </a:lnSpc>
              <a:buFont typeface="Arial"/>
              <a:buChar char="•"/>
              <a:defRPr/>
            </a:pPr>
            <a:r>
              <a:rPr lang="en-US" alt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Nulls:</a:t>
            </a:r>
          </a:p>
          <a:p>
            <a:pPr lvl="1" eaLnBrk="1" fontAlgn="auto" hangingPunct="1">
              <a:lnSpc>
                <a:spcPct val="90000"/>
              </a:lnSpc>
              <a:buFont typeface="Arial"/>
              <a:buChar char="•"/>
              <a:defRPr/>
            </a:pPr>
            <a:r>
              <a:rPr lang="en-US" altLang="en-US" sz="19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No data entry</a:t>
            </a:r>
          </a:p>
          <a:p>
            <a:pPr lvl="1" eaLnBrk="1" fontAlgn="auto" hangingPunct="1">
              <a:lnSpc>
                <a:spcPct val="90000"/>
              </a:lnSpc>
              <a:buFont typeface="Arial"/>
              <a:buChar char="•"/>
              <a:defRPr/>
            </a:pPr>
            <a:r>
              <a:rPr lang="en-US" altLang="en-US" sz="19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Not permitted in primary key</a:t>
            </a:r>
          </a:p>
          <a:p>
            <a:pPr lvl="1" eaLnBrk="1" fontAlgn="auto" hangingPunct="1">
              <a:lnSpc>
                <a:spcPct val="90000"/>
              </a:lnSpc>
              <a:buFont typeface="Arial"/>
              <a:buChar char="•"/>
              <a:defRPr/>
            </a:pPr>
            <a:r>
              <a:rPr lang="en-US" altLang="en-US" sz="19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Should be avoided in other attributes</a:t>
            </a:r>
          </a:p>
          <a:p>
            <a:pPr lvl="1" eaLnBrk="1" fontAlgn="auto" hangingPunct="1">
              <a:lnSpc>
                <a:spcPct val="90000"/>
              </a:lnSpc>
              <a:buFont typeface="Arial"/>
              <a:buChar char="•"/>
              <a:defRPr/>
            </a:pPr>
            <a:r>
              <a:rPr lang="en-US" altLang="en-US" sz="19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Can represent</a:t>
            </a:r>
          </a:p>
          <a:p>
            <a:pPr lvl="2" eaLnBrk="1" fontAlgn="auto" hangingPunct="1">
              <a:lnSpc>
                <a:spcPct val="90000"/>
              </a:lnSpc>
              <a:buFont typeface="Arial"/>
              <a:buChar char="•"/>
              <a:defRPr/>
            </a:pPr>
            <a:r>
              <a:rPr lang="en-US" alt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An unknown attribute value</a:t>
            </a:r>
          </a:p>
          <a:p>
            <a:pPr lvl="2" eaLnBrk="1" fontAlgn="auto" hangingPunct="1">
              <a:lnSpc>
                <a:spcPct val="90000"/>
              </a:lnSpc>
              <a:buFont typeface="Arial"/>
              <a:buChar char="•"/>
              <a:defRPr/>
            </a:pPr>
            <a:r>
              <a:rPr lang="en-US" alt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A known, but missing, attribute value</a:t>
            </a:r>
          </a:p>
          <a:p>
            <a:pPr lvl="2" eaLnBrk="1" fontAlgn="auto" hangingPunct="1">
              <a:lnSpc>
                <a:spcPct val="90000"/>
              </a:lnSpc>
              <a:buFont typeface="Arial"/>
              <a:buChar char="•"/>
              <a:defRPr/>
            </a:pPr>
            <a:r>
              <a:rPr lang="en-US" alt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A “not applicable” condition</a:t>
            </a:r>
          </a:p>
          <a:p>
            <a:pPr lvl="1" eaLnBrk="1" fontAlgn="auto" hangingPunct="1">
              <a:lnSpc>
                <a:spcPct val="90000"/>
              </a:lnSpc>
              <a:buFont typeface="Arial"/>
              <a:buChar char="•"/>
              <a:defRPr/>
            </a:pPr>
            <a:r>
              <a:rPr lang="en-US" altLang="en-US" sz="19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Can create problems when functions such as COUNT, AVERAGE, and SUM are used</a:t>
            </a:r>
          </a:p>
          <a:p>
            <a:pPr lvl="1" eaLnBrk="1" fontAlgn="auto" hangingPunct="1">
              <a:lnSpc>
                <a:spcPct val="90000"/>
              </a:lnSpc>
              <a:buFont typeface="Arial"/>
              <a:buChar char="•"/>
              <a:defRPr/>
            </a:pPr>
            <a:r>
              <a:rPr lang="en-US" altLang="en-US" sz="19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Can create logical problems when relational tables are linked</a:t>
            </a:r>
          </a:p>
        </p:txBody>
      </p:sp>
      <p:sp>
        <p:nvSpPr>
          <p:cNvPr id="29700" name="Slide Number Placeholder 5">
            <a:extLst>
              <a:ext uri="{FF2B5EF4-FFF2-40B4-BE49-F238E27FC236}">
                <a16:creationId xmlns:a16="http://schemas.microsoft.com/office/drawing/2014/main" id="{1757BD04-8EFB-0F58-AFD9-F94D832C65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557213" indent="-214313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857250" indent="-1714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200150" indent="-1714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1543050" indent="-1714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1885950" indent="-171450" defTabSz="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228850" indent="-171450" defTabSz="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2571750" indent="-171450" defTabSz="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2914650" indent="-171450" defTabSz="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fld id="{65EC2888-93D2-4143-ADD6-8B68BB1B9114}" type="slidenum">
              <a:rPr lang="en-US" altLang="en-US">
                <a:latin typeface="Arial" panose="020B0604020202020204" pitchFamily="34" charset="0"/>
              </a:rPr>
              <a:pPr/>
              <a:t>8</a:t>
            </a:fld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>
            <a:extLst>
              <a:ext uri="{FF2B5EF4-FFF2-40B4-BE49-F238E27FC236}">
                <a16:creationId xmlns:a16="http://schemas.microsoft.com/office/drawing/2014/main" id="{A4638BD6-062F-B893-6D77-E52BE98E182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67886" y="457200"/>
            <a:ext cx="5829300" cy="1028700"/>
          </a:xfrm>
        </p:spPr>
        <p:txBody>
          <a:bodyPr/>
          <a:lstStyle/>
          <a:p>
            <a:pPr eaLnBrk="1" hangingPunct="1"/>
            <a:r>
              <a:rPr lang="en-US" altLang="en-US" dirty="0">
                <a:ln>
                  <a:noFill/>
                </a:ln>
              </a:rPr>
              <a:t>Keys (continued)</a:t>
            </a:r>
          </a:p>
        </p:txBody>
      </p:sp>
      <p:sp>
        <p:nvSpPr>
          <p:cNvPr id="31747" name="Rectangle 3">
            <a:extLst>
              <a:ext uri="{FF2B5EF4-FFF2-40B4-BE49-F238E27FC236}">
                <a16:creationId xmlns:a16="http://schemas.microsoft.com/office/drawing/2014/main" id="{71371709-7E67-B2CA-7BD5-5ADB29446624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571964" y="1330712"/>
            <a:ext cx="7754279" cy="2857500"/>
          </a:xfrm>
        </p:spPr>
        <p:txBody>
          <a:bodyPr/>
          <a:lstStyle/>
          <a:p>
            <a:pPr eaLnBrk="1" hangingPunct="1"/>
            <a:r>
              <a:rPr lang="en-US" altLang="en-US" dirty="0"/>
              <a:t>Controlled redundancy:</a:t>
            </a:r>
          </a:p>
          <a:p>
            <a:pPr lvl="1" eaLnBrk="1" hangingPunct="1"/>
            <a:r>
              <a:rPr lang="en-US" altLang="en-US" dirty="0"/>
              <a:t>Makes the relational database work</a:t>
            </a:r>
          </a:p>
          <a:p>
            <a:pPr lvl="1" eaLnBrk="1" hangingPunct="1"/>
            <a:r>
              <a:rPr lang="en-US" altLang="en-US" dirty="0"/>
              <a:t>Tables within the database share common attributes that enable the tables to be linked together</a:t>
            </a:r>
          </a:p>
          <a:p>
            <a:pPr lvl="1" eaLnBrk="1" hangingPunct="1"/>
            <a:r>
              <a:rPr lang="en-US" altLang="en-US" dirty="0"/>
              <a:t>Multiple occurrences of values in a table are not redundant when they are required to make the relationship work</a:t>
            </a:r>
          </a:p>
          <a:p>
            <a:pPr lvl="1" eaLnBrk="1" hangingPunct="1"/>
            <a:r>
              <a:rPr lang="en-US" altLang="en-US" dirty="0"/>
              <a:t>Redundancy exists only when there is unnecessary duplication of attribute values</a:t>
            </a:r>
          </a:p>
        </p:txBody>
      </p:sp>
      <p:sp>
        <p:nvSpPr>
          <p:cNvPr id="31748" name="Slide Number Placeholder 5">
            <a:extLst>
              <a:ext uri="{FF2B5EF4-FFF2-40B4-BE49-F238E27FC236}">
                <a16:creationId xmlns:a16="http://schemas.microsoft.com/office/drawing/2014/main" id="{EFECE82D-714B-9555-52B7-D889E419AC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557213" indent="-214313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857250" indent="-1714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200150" indent="-1714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1543050" indent="-171450"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1885950" indent="-171450" defTabSz="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228850" indent="-171450" defTabSz="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2571750" indent="-171450" defTabSz="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2914650" indent="-171450" defTabSz="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fld id="{449C9F1D-C3EA-C641-997F-9193ACBE4B77}" type="slidenum">
              <a:rPr lang="en-US" altLang="en-US">
                <a:latin typeface="Arial" panose="020B0604020202020204" pitchFamily="34" charset="0"/>
              </a:rPr>
              <a:pPr/>
              <a:t>9</a:t>
            </a:fld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222C76DF9BD8349B0CA3C9A1AA4C548" ma:contentTypeVersion="114" ma:contentTypeDescription="Create a new document." ma:contentTypeScope="" ma:versionID="ebbe6952ede08d8fe1d1f3781a6e1e4c">
  <xsd:schema xmlns:xsd="http://www.w3.org/2001/XMLSchema" xmlns:xs="http://www.w3.org/2001/XMLSchema" xmlns:p="http://schemas.microsoft.com/office/2006/metadata/properties" xmlns:ns3="http://schemas.microsoft.com/sharepoint/v4" xmlns:ns4="9fff0862-dda6-4fd7-9437-296e7a0fcd45" xmlns:ns5="7dcc4a76-b6f0-4a5c-8242-557922f7abb0" targetNamespace="http://schemas.microsoft.com/office/2006/metadata/properties" ma:root="true" ma:fieldsID="3dff166ea1113a071c9f8af58a3a099c" ns3:_="" ns4:_="" ns5:_="">
    <xsd:import namespace="http://schemas.microsoft.com/sharepoint/v4"/>
    <xsd:import namespace="9fff0862-dda6-4fd7-9437-296e7a0fcd45"/>
    <xsd:import namespace="7dcc4a76-b6f0-4a5c-8242-557922f7abb0"/>
    <xsd:element name="properties">
      <xsd:complexType>
        <xsd:sequence>
          <xsd:element name="documentManagement">
            <xsd:complexType>
              <xsd:all>
                <xsd:element ref="ns3:IconOverlay" minOccurs="0"/>
                <xsd:element ref="ns4:MediaServiceMetadata" minOccurs="0"/>
                <xsd:element ref="ns4:MediaServiceFastMetadata" minOccurs="0"/>
                <xsd:element ref="ns4:MediaServiceAutoTags" minOccurs="0"/>
                <xsd:element ref="ns4:MediaServiceDateTaken" minOccurs="0"/>
                <xsd:element ref="ns5:SharedWithUsers" minOccurs="0"/>
                <xsd:element ref="ns5:SharedWithDetails" minOccurs="0"/>
                <xsd:element ref="ns4:MediaServiceOCR" minOccurs="0"/>
                <xsd:element ref="ns4:MediaServiceEventHashCode" minOccurs="0"/>
                <xsd:element ref="ns4:MediaServiceGenerationTime" minOccurs="0"/>
                <xsd:element ref="ns4:MediaServiceLocation" minOccurs="0"/>
                <xsd:element ref="ns4:MediaServiceAutoKeyPoints" minOccurs="0"/>
                <xsd:element ref="ns4:MediaServiceKeyPoints" minOccurs="0"/>
                <xsd:element ref="ns4:lcf76f155ced4ddcb4097134ff3c332f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4" elementFormDefault="qualified">
    <xsd:import namespace="http://schemas.microsoft.com/office/2006/documentManagement/types"/>
    <xsd:import namespace="http://schemas.microsoft.com/office/infopath/2007/PartnerControls"/>
    <xsd:element name="IconOverlay" ma:index="9" nillable="true" ma:displayName="IconOverlay" ma:hidden="true" ma:internalName="IconOverlay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fff0862-dda6-4fd7-9437-296e7a0fcd4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AutoTags" ma:index="12" nillable="true" ma:displayName="MediaServiceAutoTags" ma:description="" ma:internalName="MediaServiceAutoTags" ma:readOnly="true">
      <xsd:simpleType>
        <xsd:restriction base="dms:Text"/>
      </xsd:simpleType>
    </xsd:element>
    <xsd:element name="MediaServiceDateTaken" ma:index="13" nillable="true" ma:displayName="MediaServiceDateTaken" ma:description="" ma:hidden="true" ma:internalName="MediaServiceDateTaken" ma:readOnly="true">
      <xsd:simpleType>
        <xsd:restriction base="dms:Text"/>
      </xsd:simpleType>
    </xsd:element>
    <xsd:element name="MediaServiceOCR" ma:index="16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ServiceAutoKeyPoints" ma:index="2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lcf76f155ced4ddcb4097134ff3c332f" ma:index="23" nillable="true" ma:taxonomy="true" ma:internalName="lcf76f155ced4ddcb4097134ff3c332f" ma:taxonomyFieldName="MediaServiceImageTags" ma:displayName="Image Tags" ma:readOnly="false" ma:fieldId="{5cf76f15-5ced-4ddc-b409-7134ff3c332f}" ma:taxonomyMulti="true" ma:sspId="3f0ecd7d-7305-47a7-acb2-43d943ef900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dcc4a76-b6f0-4a5c-8242-557922f7abb0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 ma:index="8" ma:displayName="Keywords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6D8DB8FF-6F59-4EC2-A4A4-7E3EE142E6DA}"/>
</file>

<file path=customXml/itemProps2.xml><?xml version="1.0" encoding="utf-8"?>
<ds:datastoreItem xmlns:ds="http://schemas.openxmlformats.org/officeDocument/2006/customXml" ds:itemID="{C61997E3-E299-44E9-B056-DCD5B0A1C2FB}"/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12</TotalTime>
  <Words>1735</Words>
  <Application>Microsoft Macintosh PowerPoint</Application>
  <PresentationFormat>On-screen Show (16:9)</PresentationFormat>
  <Paragraphs>289</Paragraphs>
  <Slides>41</Slides>
  <Notes>31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41</vt:i4>
      </vt:variant>
    </vt:vector>
  </HeadingPairs>
  <TitlesOfParts>
    <vt:vector size="46" baseType="lpstr">
      <vt:lpstr>Arial</vt:lpstr>
      <vt:lpstr>Calibri</vt:lpstr>
      <vt:lpstr>Garamond</vt:lpstr>
      <vt:lpstr>Monotype Sorts</vt:lpstr>
      <vt:lpstr>Office Theme</vt:lpstr>
      <vt:lpstr>IT 5433 Module 4</vt:lpstr>
      <vt:lpstr>A Logical View of Data</vt:lpstr>
      <vt:lpstr>Tables and Their Characteristics</vt:lpstr>
      <vt:lpstr>Tables and Their Characteristics (continued)</vt:lpstr>
      <vt:lpstr>Tables and Their Characteristics (continued)</vt:lpstr>
      <vt:lpstr>Keys</vt:lpstr>
      <vt:lpstr>Keys (continued)</vt:lpstr>
      <vt:lpstr>Keys (continued)</vt:lpstr>
      <vt:lpstr>Keys (continued)</vt:lpstr>
      <vt:lpstr>Keys (continued)</vt:lpstr>
      <vt:lpstr>Keys (continued)</vt:lpstr>
      <vt:lpstr>Keys (continued)</vt:lpstr>
      <vt:lpstr>Keys (continued)</vt:lpstr>
      <vt:lpstr>Integrity Rules</vt:lpstr>
      <vt:lpstr>Integrity Rules (continued)</vt:lpstr>
      <vt:lpstr>Integrity Rules (continued)</vt:lpstr>
      <vt:lpstr>Relational Database Operators</vt:lpstr>
      <vt:lpstr>Relational Algebra Operators (continued)</vt:lpstr>
      <vt:lpstr>Relational Algebra Operators (continued)</vt:lpstr>
      <vt:lpstr>Relational Algebra Operators (continued)</vt:lpstr>
      <vt:lpstr>Relational Algebra Operators (continued)</vt:lpstr>
      <vt:lpstr>Relational Algebra Operators (continued)</vt:lpstr>
      <vt:lpstr>Relational Algebra Operators (continued)</vt:lpstr>
      <vt:lpstr>Relational Algebra Operators (continued)</vt:lpstr>
      <vt:lpstr>Relational Algebra Operators (continued)</vt:lpstr>
      <vt:lpstr>Relational Algebra Operators (continued)</vt:lpstr>
      <vt:lpstr>Relational Algebra Operators (continued)</vt:lpstr>
      <vt:lpstr>Relational Algebra Operators (continued)</vt:lpstr>
      <vt:lpstr>The Data Dictionary and System Catalog</vt:lpstr>
      <vt:lpstr>The Data Dictionary and System Catalog (continued)</vt:lpstr>
      <vt:lpstr>Data Redundancy Revisited</vt:lpstr>
      <vt:lpstr>Indexes</vt:lpstr>
      <vt:lpstr>Components of Relational Model</vt:lpstr>
      <vt:lpstr>Definitions</vt:lpstr>
      <vt:lpstr>Definitions continued</vt:lpstr>
      <vt:lpstr>Other Constraints of Model</vt:lpstr>
      <vt:lpstr>Constraints continued</vt:lpstr>
      <vt:lpstr>Rules for Referential Integrity</vt:lpstr>
      <vt:lpstr>Transforming EER diagram into Relations (tables)</vt:lpstr>
      <vt:lpstr>Mapping Relationships to Relation (table)</vt:lpstr>
      <vt:lpstr>Mapping Super/Sub types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Lucy Kimundi</dc:creator>
  <cp:lastModifiedBy>Shirley Tian</cp:lastModifiedBy>
  <cp:revision>13</cp:revision>
  <dcterms:created xsi:type="dcterms:W3CDTF">2019-08-16T16:55:48Z</dcterms:created>
  <dcterms:modified xsi:type="dcterms:W3CDTF">2022-11-11T13:54:03Z</dcterms:modified>
</cp:coreProperties>
</file>