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Introduction to Structured Query Language (SQL)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a Table once Created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can change a table once it’s been created:</a:t>
            </a:r>
          </a:p>
          <a:p>
            <a:pPr lvl="1"/>
            <a:r>
              <a:rPr lang="en-US" dirty="0"/>
              <a:t>ALTER TABLE</a:t>
            </a:r>
          </a:p>
          <a:p>
            <a:pPr lvl="1"/>
            <a:r>
              <a:rPr lang="en-US" dirty="0"/>
              <a:t>DROP TABLE</a:t>
            </a:r>
          </a:p>
        </p:txBody>
      </p:sp>
    </p:spTree>
    <p:extLst>
      <p:ext uri="{BB962C8B-B14F-4D97-AF65-F5344CB8AC3E}">
        <p14:creationId xmlns:p14="http://schemas.microsoft.com/office/powerpoint/2010/main" val="2883703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INSERT, DELETE,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INSERT INTO – adds one or more rows to a table</a:t>
            </a:r>
          </a:p>
          <a:p>
            <a:pPr lvl="1"/>
            <a:r>
              <a:rPr lang="en-US" dirty="0"/>
              <a:t>INSERT INTO CUSTOMER VALUES (……………………………..);</a:t>
            </a:r>
          </a:p>
          <a:p>
            <a:r>
              <a:rPr lang="en-US" dirty="0"/>
              <a:t>DELETE FROM – removes rows from a table</a:t>
            </a:r>
          </a:p>
          <a:p>
            <a:pPr lvl="1"/>
            <a:r>
              <a:rPr lang="en-US" dirty="0"/>
              <a:t>DELETE FROM CUSTOMER WHERE </a:t>
            </a:r>
            <a:r>
              <a:rPr lang="en-US" dirty="0" err="1"/>
              <a:t>CustomerState</a:t>
            </a:r>
            <a:r>
              <a:rPr lang="en-US" dirty="0"/>
              <a:t> = ‘HI’;</a:t>
            </a:r>
          </a:p>
          <a:p>
            <a:pPr lvl="1"/>
            <a:r>
              <a:rPr lang="en-US" dirty="0"/>
              <a:t>DELETE FROM CUSTOMER; (deletes all rows)</a:t>
            </a:r>
          </a:p>
          <a:p>
            <a:r>
              <a:rPr lang="en-US" dirty="0"/>
              <a:t>UPDATE PRODUCT SET </a:t>
            </a:r>
            <a:r>
              <a:rPr lang="en-US" dirty="0" err="1"/>
              <a:t>ProductPrice</a:t>
            </a:r>
            <a:r>
              <a:rPr lang="en-US" dirty="0"/>
              <a:t> = 850 WHERE </a:t>
            </a:r>
            <a:r>
              <a:rPr lang="en-US" dirty="0" err="1"/>
              <a:t>ProductID</a:t>
            </a:r>
            <a:r>
              <a:rPr lang="en-US" dirty="0"/>
              <a:t> = 49;</a:t>
            </a:r>
          </a:p>
        </p:txBody>
      </p:sp>
    </p:spTree>
    <p:extLst>
      <p:ext uri="{BB962C8B-B14F-4D97-AF65-F5344CB8AC3E}">
        <p14:creationId xmlns:p14="http://schemas.microsoft.com/office/powerpoint/2010/main" val="35901910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Manipulating Tables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SELECT Statement is used to query a single or multiple tables</a:t>
            </a:r>
          </a:p>
          <a:p>
            <a:pPr lvl="1"/>
            <a:r>
              <a:rPr lang="en-US" dirty="0"/>
              <a:t>SELECT - (list the columns) you want to see in the result</a:t>
            </a:r>
          </a:p>
          <a:p>
            <a:pPr lvl="1"/>
            <a:r>
              <a:rPr lang="en-US" dirty="0"/>
              <a:t>FROM - list table(S) or views(s) from which data will be obtained</a:t>
            </a:r>
          </a:p>
          <a:p>
            <a:pPr lvl="1"/>
            <a:r>
              <a:rPr lang="en-US" dirty="0"/>
              <a:t>WHERE - conditions under which a row will be included in the result</a:t>
            </a:r>
          </a:p>
          <a:p>
            <a:pPr lvl="1"/>
            <a:r>
              <a:rPr lang="en-US" dirty="0"/>
              <a:t>GROUP BY - indicate categories of results</a:t>
            </a:r>
          </a:p>
          <a:p>
            <a:pPr lvl="1"/>
            <a:r>
              <a:rPr lang="en-US" dirty="0"/>
              <a:t>HAVING -  conditions under which a category (group) will be included</a:t>
            </a:r>
          </a:p>
          <a:p>
            <a:pPr lvl="1"/>
            <a:r>
              <a:rPr lang="en-US" dirty="0"/>
              <a:t>ORDER BY - sorts the result according to specific criteria</a:t>
            </a:r>
          </a:p>
        </p:txBody>
      </p:sp>
    </p:spTree>
    <p:extLst>
      <p:ext uri="{BB962C8B-B14F-4D97-AF65-F5344CB8AC3E}">
        <p14:creationId xmlns:p14="http://schemas.microsoft.com/office/powerpoint/2010/main" val="18955757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Views provide users controlled access to data in the tables</a:t>
            </a:r>
          </a:p>
          <a:p>
            <a:r>
              <a:rPr lang="en-US" dirty="0"/>
              <a:t>Base table – table containing original data</a:t>
            </a:r>
          </a:p>
          <a:p>
            <a:r>
              <a:rPr lang="en-US" dirty="0"/>
              <a:t>Dynamic View </a:t>
            </a:r>
          </a:p>
          <a:p>
            <a:pPr lvl="1"/>
            <a:r>
              <a:rPr lang="en-US" dirty="0"/>
              <a:t>Virtual table – no data actually stored</a:t>
            </a:r>
          </a:p>
          <a:p>
            <a:r>
              <a:rPr lang="en-US" dirty="0"/>
              <a:t>Materialized View </a:t>
            </a:r>
          </a:p>
          <a:p>
            <a:pPr lvl="1"/>
            <a:r>
              <a:rPr lang="en-US" dirty="0"/>
              <a:t>Copy or replication of data – </a:t>
            </a:r>
            <a:r>
              <a:rPr lang="en-US"/>
              <a:t>actually stored</a:t>
            </a:r>
          </a:p>
        </p:txBody>
      </p:sp>
    </p:spTree>
    <p:extLst>
      <p:ext uri="{BB962C8B-B14F-4D97-AF65-F5344CB8AC3E}">
        <p14:creationId xmlns:p14="http://schemas.microsoft.com/office/powerpoint/2010/main" val="2191901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SQL?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Structured Query Language – language used by DBMS system to create, update and maintain a database and all relations</a:t>
            </a:r>
          </a:p>
          <a:p>
            <a:r>
              <a:rPr lang="en-US" dirty="0"/>
              <a:t>RDBMS – relational database management system – ORABLE is one</a:t>
            </a:r>
          </a:p>
        </p:txBody>
      </p:sp>
    </p:spTree>
    <p:extLst>
      <p:ext uri="{BB962C8B-B14F-4D97-AF65-F5344CB8AC3E}">
        <p14:creationId xmlns:p14="http://schemas.microsoft.com/office/powerpoint/2010/main" val="2934186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1970 by E. F. </a:t>
            </a:r>
            <a:r>
              <a:rPr lang="en-US" dirty="0" err="1"/>
              <a:t>Codd</a:t>
            </a:r>
            <a:endParaRPr lang="en-US" dirty="0"/>
          </a:p>
          <a:p>
            <a:r>
              <a:rPr lang="en-US" dirty="0"/>
              <a:t>1979 – IBM creates System R with Sequel  - later called SQL</a:t>
            </a:r>
          </a:p>
          <a:p>
            <a:r>
              <a:rPr lang="en-US" dirty="0"/>
              <a:t>1979 – Oracle markets fir relational DB with SQL</a:t>
            </a:r>
          </a:p>
          <a:p>
            <a:r>
              <a:rPr lang="en-US" dirty="0"/>
              <a:t>1979-2008 – major ANSI standard updates</a:t>
            </a:r>
          </a:p>
          <a:p>
            <a:r>
              <a:rPr lang="en-US" dirty="0"/>
              <a:t>SQL now supported by most database companies</a:t>
            </a:r>
          </a:p>
        </p:txBody>
      </p:sp>
    </p:spTree>
    <p:extLst>
      <p:ext uri="{BB962C8B-B14F-4D97-AF65-F5344CB8AC3E}">
        <p14:creationId xmlns:p14="http://schemas.microsoft.com/office/powerpoint/2010/main" val="1309792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American National Standards Institute – creates standards for database companies</a:t>
            </a:r>
          </a:p>
          <a:p>
            <a:r>
              <a:rPr lang="en-US" dirty="0"/>
              <a:t>Specifies syntax/semantics for data definitions and manipulation</a:t>
            </a:r>
          </a:p>
          <a:p>
            <a:r>
              <a:rPr lang="en-US" dirty="0"/>
              <a:t>Defines data structures and operations</a:t>
            </a:r>
          </a:p>
          <a:p>
            <a:r>
              <a:rPr lang="en-US" dirty="0"/>
              <a:t>Specifies minimal (level 1) and complete (level 2) standard for companies</a:t>
            </a:r>
          </a:p>
          <a:p>
            <a:r>
              <a:rPr lang="en-US" dirty="0"/>
              <a:t>Allows for additions to standards</a:t>
            </a:r>
          </a:p>
        </p:txBody>
      </p:sp>
    </p:spTree>
    <p:extLst>
      <p:ext uri="{BB962C8B-B14F-4D97-AF65-F5344CB8AC3E}">
        <p14:creationId xmlns:p14="http://schemas.microsoft.com/office/powerpoint/2010/main" val="2348953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Catalog – set of schemas that are the description of a database</a:t>
            </a:r>
          </a:p>
          <a:p>
            <a:r>
              <a:rPr lang="en-US" dirty="0"/>
              <a:t>Schema – structures that contains descriptions created by a user (tables, views, constraints)</a:t>
            </a:r>
          </a:p>
          <a:p>
            <a:r>
              <a:rPr lang="en-US" dirty="0"/>
              <a:t>Data Definition language (DDL) – commands that define a database and constraints</a:t>
            </a:r>
          </a:p>
          <a:p>
            <a:r>
              <a:rPr lang="en-US" dirty="0"/>
              <a:t>Data manipulation language (DML) – commands that maintain &amp; query</a:t>
            </a:r>
          </a:p>
          <a:p>
            <a:r>
              <a:rPr lang="en-US" dirty="0"/>
              <a:t>Data Control Language (DCL) – commands that control the database, administration, committing data</a:t>
            </a:r>
          </a:p>
        </p:txBody>
      </p:sp>
    </p:spTree>
    <p:extLst>
      <p:ext uri="{BB962C8B-B14F-4D97-AF65-F5344CB8AC3E}">
        <p14:creationId xmlns:p14="http://schemas.microsoft.com/office/powerpoint/2010/main" val="2251629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Data Types</a:t>
            </a:r>
          </a:p>
        </p:txBody>
      </p:sp>
      <p:pic>
        <p:nvPicPr>
          <p:cNvPr id="4" name="Picture 4" descr="Nona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3"/>
          <a:stretch/>
        </p:blipFill>
        <p:spPr bwMode="auto">
          <a:xfrm>
            <a:off x="628650" y="1204019"/>
            <a:ext cx="7905494" cy="2951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326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– a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Since SQL is a language it has commands and syntax</a:t>
            </a:r>
          </a:p>
          <a:p>
            <a:r>
              <a:rPr lang="en-US" dirty="0"/>
              <a:t>DDL – Data Definition Language</a:t>
            </a:r>
          </a:p>
          <a:p>
            <a:pPr lvl="1"/>
            <a:r>
              <a:rPr lang="en-US" dirty="0"/>
              <a:t>CREATE statements</a:t>
            </a:r>
          </a:p>
          <a:p>
            <a:pPr lvl="2"/>
            <a:r>
              <a:rPr lang="en-US" dirty="0"/>
              <a:t>CREATE SCHEMA</a:t>
            </a:r>
          </a:p>
          <a:p>
            <a:pPr lvl="2"/>
            <a:r>
              <a:rPr lang="en-US" dirty="0"/>
              <a:t>CREATE TABLE</a:t>
            </a:r>
          </a:p>
          <a:p>
            <a:pPr lvl="2"/>
            <a:r>
              <a:rPr lang="en-US" dirty="0"/>
              <a:t>CREATE VIEW – defines a logical table from one or more tables or other views (how to restrict what a user sees)</a:t>
            </a:r>
          </a:p>
        </p:txBody>
      </p:sp>
    </p:spTree>
    <p:extLst>
      <p:ext uri="{BB962C8B-B14F-4D97-AF65-F5344CB8AC3E}">
        <p14:creationId xmlns:p14="http://schemas.microsoft.com/office/powerpoint/2010/main" val="3106054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Create a Relation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your third normalized tables</a:t>
            </a:r>
          </a:p>
          <a:p>
            <a:pPr lvl="1"/>
            <a:r>
              <a:rPr lang="en-US" dirty="0"/>
              <a:t>Identify data types for each attribute (field)</a:t>
            </a:r>
          </a:p>
          <a:p>
            <a:pPr lvl="1"/>
            <a:r>
              <a:rPr lang="en-US" dirty="0"/>
              <a:t>Identify columns that can and cannot be null</a:t>
            </a:r>
          </a:p>
          <a:p>
            <a:pPr lvl="1"/>
            <a:r>
              <a:rPr lang="en-US" dirty="0"/>
              <a:t>Identify primary key-foreign keys</a:t>
            </a:r>
          </a:p>
          <a:p>
            <a:pPr lvl="1"/>
            <a:r>
              <a:rPr lang="en-US" dirty="0"/>
              <a:t>Determine any default values</a:t>
            </a:r>
          </a:p>
          <a:p>
            <a:pPr lvl="1"/>
            <a:r>
              <a:rPr lang="en-US" dirty="0"/>
              <a:t>Identify any constraints on columns (fields)</a:t>
            </a:r>
          </a:p>
          <a:p>
            <a:pPr lvl="1"/>
            <a:r>
              <a:rPr lang="en-US" dirty="0"/>
              <a:t>Use SQL statements to create table and associated index </a:t>
            </a:r>
          </a:p>
        </p:txBody>
      </p:sp>
    </p:spTree>
    <p:extLst>
      <p:ext uri="{BB962C8B-B14F-4D97-AF65-F5344CB8AC3E}">
        <p14:creationId xmlns:p14="http://schemas.microsoft.com/office/powerpoint/2010/main" val="65261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SQL CREATE TABLE Statement</a:t>
            </a:r>
          </a:p>
        </p:txBody>
      </p:sp>
      <p:pic>
        <p:nvPicPr>
          <p:cNvPr id="4" name="Picture 6" descr="Nonam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189154"/>
            <a:ext cx="7475185" cy="289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101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B87942-A0A6-4FB6-9B34-7FCC601720BC}"/>
</file>

<file path=customXml/itemProps2.xml><?xml version="1.0" encoding="utf-8"?>
<ds:datastoreItem xmlns:ds="http://schemas.openxmlformats.org/officeDocument/2006/customXml" ds:itemID="{E6EDADA9-E906-4DDB-AA4A-C991FCBA906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521</Words>
  <Application>Microsoft Macintosh PowerPoint</Application>
  <PresentationFormat>On-screen Show (16:9)</PresentationFormat>
  <Paragraphs>66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Arial</vt:lpstr>
      <vt:lpstr>Office Theme</vt:lpstr>
      <vt:lpstr>IT 5433 Module 6</vt:lpstr>
      <vt:lpstr>What is SQL?</vt:lpstr>
      <vt:lpstr>Quick History</vt:lpstr>
      <vt:lpstr>ANSI</vt:lpstr>
      <vt:lpstr>SQL Environment</vt:lpstr>
      <vt:lpstr>SQL Data Types</vt:lpstr>
      <vt:lpstr>SQL – a Language</vt:lpstr>
      <vt:lpstr>Steps to Create a Relation</vt:lpstr>
      <vt:lpstr>SQL CREATE TABLE Statement</vt:lpstr>
      <vt:lpstr>Changing a Table once Created</vt:lpstr>
      <vt:lpstr>INSERT, DELETE, UPDATE</vt:lpstr>
      <vt:lpstr>Manipulating Tables </vt:lpstr>
      <vt:lpstr>VIEWS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10</cp:revision>
  <dcterms:created xsi:type="dcterms:W3CDTF">2019-08-16T16:55:48Z</dcterms:created>
  <dcterms:modified xsi:type="dcterms:W3CDTF">2022-12-28T22:31:18Z</dcterms:modified>
</cp:coreProperties>
</file>