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5" r:id="rId13"/>
    <p:sldId id="268" r:id="rId14"/>
    <p:sldId id="270" r:id="rId15"/>
    <p:sldId id="271" r:id="rId16"/>
    <p:sldId id="269" r:id="rId17"/>
    <p:sldId id="274" r:id="rId18"/>
    <p:sldId id="273" r:id="rId19"/>
    <p:sldId id="272" r:id="rId20"/>
    <p:sldId id="275" r:id="rId21"/>
    <p:sldId id="276" r:id="rId22"/>
    <p:sldId id="280" r:id="rId23"/>
    <p:sldId id="279" r:id="rId24"/>
    <p:sldId id="278" r:id="rId25"/>
    <p:sldId id="277" r:id="rId26"/>
    <p:sldId id="281" r:id="rId27"/>
    <p:sldId id="282" r:id="rId28"/>
    <p:sldId id="285" r:id="rId29"/>
    <p:sldId id="284" r:id="rId3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90"/>
    <p:restoredTop sz="94694"/>
  </p:normalViewPr>
  <p:slideViewPr>
    <p:cSldViewPr snapToGrid="0" snapToObjects="1" showGuides="1">
      <p:cViewPr varScale="1">
        <p:scale>
          <a:sx n="171" d="100"/>
          <a:sy n="171" d="100"/>
        </p:scale>
        <p:origin x="568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ustomXml" Target="../customXml/item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A0D36-D9E4-E943-8D3F-D74CAF1FA28F}" type="datetimeFigureOut">
              <a:rPr lang="en-US" smtClean="0"/>
              <a:pPr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IT 5433 Module 9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SQL Advanced Practice</a:t>
            </a:r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FEB68-256B-2696-2DAD-3BF6EA5F6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effectLst/>
              </a:rPr>
              <a:t>Select the detail of the employee whose name start with P.</a:t>
            </a:r>
            <a:endParaRPr lang="en-US" dirty="0"/>
          </a:p>
        </p:txBody>
      </p:sp>
      <p:pic>
        <p:nvPicPr>
          <p:cNvPr id="5" name="Content Placeholder 4" descr="Graphical user interface, application, table&#10;&#10;Description automatically generated">
            <a:extLst>
              <a:ext uri="{FF2B5EF4-FFF2-40B4-BE49-F238E27FC236}">
                <a16:creationId xmlns:a16="http://schemas.microsoft.com/office/drawing/2014/main" id="{65083C66-6D97-6D7D-72DF-15D82B7B17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729254"/>
            <a:ext cx="7886700" cy="1684992"/>
          </a:xfrm>
        </p:spPr>
      </p:pic>
    </p:spTree>
    <p:extLst>
      <p:ext uri="{BB962C8B-B14F-4D97-AF65-F5344CB8AC3E}">
        <p14:creationId xmlns:p14="http://schemas.microsoft.com/office/powerpoint/2010/main" val="11952013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70E1E-8D4B-59AA-453E-E88A77533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effectLst/>
              </a:rPr>
              <a:t>How many permanent candidate take salary more than 5000.</a:t>
            </a:r>
            <a:endParaRPr lang="en-US" dirty="0"/>
          </a:p>
        </p:txBody>
      </p:sp>
      <p:pic>
        <p:nvPicPr>
          <p:cNvPr id="5" name="Content Placeholder 4" descr="Text&#10;&#10;Description automatically generated with medium confidence">
            <a:extLst>
              <a:ext uri="{FF2B5EF4-FFF2-40B4-BE49-F238E27FC236}">
                <a16:creationId xmlns:a16="http://schemas.microsoft.com/office/drawing/2014/main" id="{4867153F-052F-A8FB-797A-A77FFAF719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623496"/>
            <a:ext cx="7886700" cy="1896508"/>
          </a:xfrm>
        </p:spPr>
      </p:pic>
    </p:spTree>
    <p:extLst>
      <p:ext uri="{BB962C8B-B14F-4D97-AF65-F5344CB8AC3E}">
        <p14:creationId xmlns:p14="http://schemas.microsoft.com/office/powerpoint/2010/main" val="23814211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63CC4E-300E-BD7E-9558-CE60FD50B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effectLst/>
              </a:rPr>
              <a:t>Select the detail of employee whose </a:t>
            </a:r>
            <a:r>
              <a:rPr lang="en-US" b="1" dirty="0" err="1">
                <a:effectLst/>
              </a:rPr>
              <a:t>emailId</a:t>
            </a:r>
            <a:r>
              <a:rPr lang="en-US" b="1" dirty="0">
                <a:effectLst/>
              </a:rPr>
              <a:t> is in </a:t>
            </a:r>
            <a:r>
              <a:rPr lang="en-US" b="1" dirty="0" err="1">
                <a:effectLst/>
              </a:rPr>
              <a:t>gmail</a:t>
            </a:r>
            <a:r>
              <a:rPr lang="en-US" b="1" dirty="0">
                <a:effectLst/>
              </a:rPr>
              <a:t>.</a:t>
            </a:r>
            <a:endParaRPr lang="en-US" dirty="0"/>
          </a:p>
        </p:txBody>
      </p:sp>
      <p:pic>
        <p:nvPicPr>
          <p:cNvPr id="5" name="Content Placeholder 4" descr="Table&#10;&#10;Description automatically generated">
            <a:extLst>
              <a:ext uri="{FF2B5EF4-FFF2-40B4-BE49-F238E27FC236}">
                <a16:creationId xmlns:a16="http://schemas.microsoft.com/office/drawing/2014/main" id="{07CA3304-4B8C-3778-19BF-6457E7AD14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692976"/>
            <a:ext cx="7886700" cy="1962180"/>
          </a:xfrm>
        </p:spPr>
      </p:pic>
    </p:spTree>
    <p:extLst>
      <p:ext uri="{BB962C8B-B14F-4D97-AF65-F5344CB8AC3E}">
        <p14:creationId xmlns:p14="http://schemas.microsoft.com/office/powerpoint/2010/main" val="27005656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107A2-DE1D-DFFE-CB20-0BE57D61A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effectLst/>
              </a:rPr>
              <a:t>Select the details of the employee who work either for department E-104 or E-102.</a:t>
            </a:r>
            <a:endParaRPr lang="en-US" dirty="0"/>
          </a:p>
        </p:txBody>
      </p:sp>
      <p:pic>
        <p:nvPicPr>
          <p:cNvPr id="5" name="Content Placeholder 4" descr="Table&#10;&#10;Description automatically generated">
            <a:extLst>
              <a:ext uri="{FF2B5EF4-FFF2-40B4-BE49-F238E27FC236}">
                <a16:creationId xmlns:a16="http://schemas.microsoft.com/office/drawing/2014/main" id="{5BA7AF29-2C68-6497-2197-E3B6D8D1D9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409921"/>
            <a:ext cx="7886700" cy="2323657"/>
          </a:xfrm>
        </p:spPr>
      </p:pic>
    </p:spTree>
    <p:extLst>
      <p:ext uri="{BB962C8B-B14F-4D97-AF65-F5344CB8AC3E}">
        <p14:creationId xmlns:p14="http://schemas.microsoft.com/office/powerpoint/2010/main" val="7857806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841C9-B234-E450-18A5-5D6D56EDE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effectLst/>
              </a:rPr>
              <a:t>What is the department name for </a:t>
            </a:r>
            <a:r>
              <a:rPr lang="en-US" b="1" dirty="0" err="1">
                <a:effectLst/>
              </a:rPr>
              <a:t>DeptID</a:t>
            </a:r>
            <a:r>
              <a:rPr lang="en-US" b="1" dirty="0">
                <a:effectLst/>
              </a:rPr>
              <a:t> E-102?</a:t>
            </a:r>
            <a:endParaRPr lang="en-US" dirty="0"/>
          </a:p>
        </p:txBody>
      </p:sp>
      <p:pic>
        <p:nvPicPr>
          <p:cNvPr id="5" name="Content Placeholder 4" descr="A picture containing diagram&#10;&#10;Description automatically generated">
            <a:extLst>
              <a:ext uri="{FF2B5EF4-FFF2-40B4-BE49-F238E27FC236}">
                <a16:creationId xmlns:a16="http://schemas.microsoft.com/office/drawing/2014/main" id="{BEC64FC2-887E-8384-C70A-074F60BAB7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8617" y="1476704"/>
            <a:ext cx="6439173" cy="1965306"/>
          </a:xfrm>
        </p:spPr>
      </p:pic>
    </p:spTree>
    <p:extLst>
      <p:ext uri="{BB962C8B-B14F-4D97-AF65-F5344CB8AC3E}">
        <p14:creationId xmlns:p14="http://schemas.microsoft.com/office/powerpoint/2010/main" val="11961326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7CE89D-8957-F14F-6F7F-9975CF29E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effectLst/>
              </a:rPr>
              <a:t>What is total salary that is paid to permanent employees?</a:t>
            </a:r>
            <a:endParaRPr lang="en-US" dirty="0"/>
          </a:p>
        </p:txBody>
      </p:sp>
      <p:pic>
        <p:nvPicPr>
          <p:cNvPr id="5" name="Content Placeholder 4" descr="Text&#10;&#10;Description automatically generated with medium confidence">
            <a:extLst>
              <a:ext uri="{FF2B5EF4-FFF2-40B4-BE49-F238E27FC236}">
                <a16:creationId xmlns:a16="http://schemas.microsoft.com/office/drawing/2014/main" id="{E2C97F66-9E13-EFE0-4833-D92DB78625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3570" y="1642579"/>
            <a:ext cx="6794500" cy="1676400"/>
          </a:xfrm>
        </p:spPr>
      </p:pic>
    </p:spTree>
    <p:extLst>
      <p:ext uri="{BB962C8B-B14F-4D97-AF65-F5344CB8AC3E}">
        <p14:creationId xmlns:p14="http://schemas.microsoft.com/office/powerpoint/2010/main" val="10361513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C54BF-132B-F65D-9E7A-AB5F96C44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effectLst/>
              </a:rPr>
              <a:t>List name of all employees whose name ends with a.</a:t>
            </a:r>
            <a:endParaRPr lang="en-US" dirty="0"/>
          </a:p>
        </p:txBody>
      </p:sp>
      <p:pic>
        <p:nvPicPr>
          <p:cNvPr id="5" name="Content Placeholder 4" descr="Graphical user interface, table&#10;&#10;Description automatically generated">
            <a:extLst>
              <a:ext uri="{FF2B5EF4-FFF2-40B4-BE49-F238E27FC236}">
                <a16:creationId xmlns:a16="http://schemas.microsoft.com/office/drawing/2014/main" id="{DD50CAA5-EA15-CF2B-5C1C-EF26891AC7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582827"/>
            <a:ext cx="7886700" cy="2197348"/>
          </a:xfrm>
        </p:spPr>
      </p:pic>
    </p:spTree>
    <p:extLst>
      <p:ext uri="{BB962C8B-B14F-4D97-AF65-F5344CB8AC3E}">
        <p14:creationId xmlns:p14="http://schemas.microsoft.com/office/powerpoint/2010/main" val="37354370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E5493-AD6B-7F68-9992-6035E3880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effectLst/>
              </a:rPr>
              <a:t>List the number of department of employees in each project.</a:t>
            </a:r>
            <a:endParaRPr lang="en-US" dirty="0"/>
          </a:p>
        </p:txBody>
      </p:sp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4B2D0FA4-5CA3-9E82-DE82-732EB2D33A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3100" y="1467411"/>
            <a:ext cx="7797800" cy="2324100"/>
          </a:xfrm>
        </p:spPr>
      </p:pic>
    </p:spTree>
    <p:extLst>
      <p:ext uri="{BB962C8B-B14F-4D97-AF65-F5344CB8AC3E}">
        <p14:creationId xmlns:p14="http://schemas.microsoft.com/office/powerpoint/2010/main" val="7404116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3D567-45CB-336B-E36E-57BF0D693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effectLst/>
              </a:rPr>
              <a:t>How many project started in year 2010.</a:t>
            </a:r>
            <a:endParaRPr lang="en-US" dirty="0"/>
          </a:p>
        </p:txBody>
      </p:sp>
      <p:pic>
        <p:nvPicPr>
          <p:cNvPr id="5" name="Content Placeholder 4" descr="Text&#10;&#10;Description automatically generated with medium confidence">
            <a:extLst>
              <a:ext uri="{FF2B5EF4-FFF2-40B4-BE49-F238E27FC236}">
                <a16:creationId xmlns:a16="http://schemas.microsoft.com/office/drawing/2014/main" id="{3BE8145C-5CE8-4EB7-D3DE-879477F5CD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619250"/>
            <a:ext cx="7378700" cy="1905000"/>
          </a:xfrm>
        </p:spPr>
      </p:pic>
    </p:spTree>
    <p:extLst>
      <p:ext uri="{BB962C8B-B14F-4D97-AF65-F5344CB8AC3E}">
        <p14:creationId xmlns:p14="http://schemas.microsoft.com/office/powerpoint/2010/main" val="33675937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FA9CF-D298-01A8-1071-C56C9BC36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effectLst/>
              </a:rPr>
              <a:t>How many project started and finished in the same year.</a:t>
            </a:r>
            <a:endParaRPr lang="en-US" dirty="0"/>
          </a:p>
        </p:txBody>
      </p:sp>
      <p:pic>
        <p:nvPicPr>
          <p:cNvPr id="5" name="Content Placeholder 4" descr="Text&#10;&#10;Description automatically generated with medium confidence">
            <a:extLst>
              <a:ext uri="{FF2B5EF4-FFF2-40B4-BE49-F238E27FC236}">
                <a16:creationId xmlns:a16="http://schemas.microsoft.com/office/drawing/2014/main" id="{CAE053F2-79B7-D006-D51F-43913C942E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9300" y="1715681"/>
            <a:ext cx="7645400" cy="2184400"/>
          </a:xfrm>
        </p:spPr>
      </p:pic>
    </p:spTree>
    <p:extLst>
      <p:ext uri="{BB962C8B-B14F-4D97-AF65-F5344CB8AC3E}">
        <p14:creationId xmlns:p14="http://schemas.microsoft.com/office/powerpoint/2010/main" val="3953213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C5B0E-6585-306E-70C0-83DFF4C5A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BD6B6-54CF-ECA9-359A-04A15EC7DD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In this tutorial I am representing some </a:t>
            </a:r>
            <a:r>
              <a:rPr lang="en-US" b="1" dirty="0"/>
              <a:t>SQL queries with answer</a:t>
            </a:r>
            <a:r>
              <a:rPr lang="en-US" dirty="0"/>
              <a:t>. It will help all to improve your SQL skills. These SQL Queries categorized into two part. In first part will discuss </a:t>
            </a:r>
            <a:r>
              <a:rPr lang="en-US" b="1" dirty="0"/>
              <a:t>basic SQL queries</a:t>
            </a:r>
            <a:r>
              <a:rPr lang="en-US" dirty="0"/>
              <a:t> with answers. in Second part will discuss </a:t>
            </a:r>
            <a:r>
              <a:rPr lang="en-US" b="1" dirty="0"/>
              <a:t>nested queries</a:t>
            </a:r>
            <a:r>
              <a:rPr lang="en-US" dirty="0"/>
              <a:t>. </a:t>
            </a:r>
          </a:p>
          <a:p>
            <a:r>
              <a:rPr lang="en-US" dirty="0"/>
              <a:t>For this tutorial we will use following tables:</a:t>
            </a:r>
          </a:p>
          <a:p>
            <a:pPr marL="0" indent="0">
              <a:buNone/>
            </a:pPr>
            <a:r>
              <a:rPr lang="en-US" sz="1900" dirty="0">
                <a:solidFill>
                  <a:schemeClr val="accent1"/>
                </a:solidFill>
              </a:rPr>
              <a:t>Employee</a:t>
            </a:r>
          </a:p>
          <a:p>
            <a:pPr marL="0" indent="0">
              <a:buNone/>
            </a:pPr>
            <a:r>
              <a:rPr lang="en-US" sz="1900" dirty="0" err="1">
                <a:solidFill>
                  <a:schemeClr val="accent1"/>
                </a:solidFill>
              </a:rPr>
              <a:t>EmpDept</a:t>
            </a:r>
            <a:endParaRPr lang="en-US" sz="19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sz="1900" dirty="0" err="1">
                <a:solidFill>
                  <a:schemeClr val="accent1"/>
                </a:solidFill>
              </a:rPr>
              <a:t>EmpSalary</a:t>
            </a:r>
            <a:endParaRPr lang="en-US" sz="19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sz="1900" dirty="0">
                <a:solidFill>
                  <a:schemeClr val="accent1"/>
                </a:solidFill>
              </a:rPr>
              <a:t>Project</a:t>
            </a:r>
          </a:p>
          <a:p>
            <a:pPr marL="0" indent="0">
              <a:buNone/>
            </a:pPr>
            <a:r>
              <a:rPr lang="en-US" sz="1900" dirty="0">
                <a:solidFill>
                  <a:schemeClr val="accent1"/>
                </a:solidFill>
              </a:rPr>
              <a:t>Country</a:t>
            </a:r>
          </a:p>
          <a:p>
            <a:pPr marL="0" indent="0">
              <a:buNone/>
            </a:pPr>
            <a:r>
              <a:rPr lang="en-US" sz="1900" dirty="0" err="1">
                <a:solidFill>
                  <a:schemeClr val="accent1"/>
                </a:solidFill>
              </a:rPr>
              <a:t>ClientTable</a:t>
            </a:r>
            <a:endParaRPr lang="en-US" sz="19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sz="1900" dirty="0" err="1">
                <a:solidFill>
                  <a:schemeClr val="accent1"/>
                </a:solidFill>
              </a:rPr>
              <a:t>EmpProject</a:t>
            </a:r>
            <a:endParaRPr lang="en-US" sz="19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768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846A36-01CE-0963-BB23-07C6287A9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effectLst/>
              </a:rPr>
              <a:t>select the name of the employee whose name's 3rd </a:t>
            </a:r>
            <a:r>
              <a:rPr lang="en-US" b="1" dirty="0" err="1">
                <a:effectLst/>
              </a:rPr>
              <a:t>charactor</a:t>
            </a:r>
            <a:r>
              <a:rPr lang="en-US" b="1" dirty="0">
                <a:effectLst/>
              </a:rPr>
              <a:t> is 'h'.</a:t>
            </a:r>
            <a:endParaRPr lang="en-US" dirty="0"/>
          </a:p>
        </p:txBody>
      </p:sp>
      <p:pic>
        <p:nvPicPr>
          <p:cNvPr id="5" name="Content Placeholder 4" descr="Graphical user interface, application, table&#10;&#10;Description automatically generated">
            <a:extLst>
              <a:ext uri="{FF2B5EF4-FFF2-40B4-BE49-F238E27FC236}">
                <a16:creationId xmlns:a16="http://schemas.microsoft.com/office/drawing/2014/main" id="{E735DBAB-3F16-C11B-34A5-D5E45C85D1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543415"/>
            <a:ext cx="7886700" cy="2469460"/>
          </a:xfrm>
        </p:spPr>
      </p:pic>
    </p:spTree>
    <p:extLst>
      <p:ext uri="{BB962C8B-B14F-4D97-AF65-F5344CB8AC3E}">
        <p14:creationId xmlns:p14="http://schemas.microsoft.com/office/powerpoint/2010/main" val="12271036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10F0D-5599-86F8-5332-7FEDCB89B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Nested queries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02C234-0952-33E9-E261-265CE87340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4864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E998F7-0235-5C5B-26D7-141AB72C5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37395"/>
            <a:ext cx="7886700" cy="994172"/>
          </a:xfrm>
        </p:spPr>
        <p:txBody>
          <a:bodyPr>
            <a:normAutofit fontScale="90000"/>
          </a:bodyPr>
          <a:lstStyle/>
          <a:p>
            <a:r>
              <a:rPr lang="en-US" sz="2000" b="1" dirty="0">
                <a:effectLst/>
              </a:rPr>
              <a:t>Select the department name of the company which is assigned to the employee whose employee id is grater 103.</a:t>
            </a:r>
            <a:br>
              <a:rPr lang="en-US" b="1" dirty="0">
                <a:effectLst/>
              </a:rPr>
            </a:br>
            <a:endParaRPr lang="en-US" dirty="0"/>
          </a:p>
        </p:txBody>
      </p:sp>
      <p:pic>
        <p:nvPicPr>
          <p:cNvPr id="5" name="Content Placeholder 4" descr="Text&#10;&#10;Description automatically generated with medium confidence">
            <a:extLst>
              <a:ext uri="{FF2B5EF4-FFF2-40B4-BE49-F238E27FC236}">
                <a16:creationId xmlns:a16="http://schemas.microsoft.com/office/drawing/2014/main" id="{2D041598-4905-D552-7D8B-59347DC32A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672480"/>
            <a:ext cx="7886700" cy="1798539"/>
          </a:xfrm>
        </p:spPr>
      </p:pic>
    </p:spTree>
    <p:extLst>
      <p:ext uri="{BB962C8B-B14F-4D97-AF65-F5344CB8AC3E}">
        <p14:creationId xmlns:p14="http://schemas.microsoft.com/office/powerpoint/2010/main" val="28517071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002E2-BBBA-553A-F875-3B7E817DA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b="1" dirty="0">
                <a:effectLst/>
              </a:rPr>
              <a:t>Select the name of the employee who is working under Abhishek.</a:t>
            </a:r>
            <a:br>
              <a:rPr lang="en-US" sz="2000" b="1" dirty="0">
                <a:effectLst/>
              </a:rPr>
            </a:br>
            <a:endParaRPr lang="en-US" sz="2000" dirty="0"/>
          </a:p>
        </p:txBody>
      </p:sp>
      <p:pic>
        <p:nvPicPr>
          <p:cNvPr id="5" name="Content Placeholder 4" descr="Text&#10;&#10;Description automatically generated with low confidence">
            <a:extLst>
              <a:ext uri="{FF2B5EF4-FFF2-40B4-BE49-F238E27FC236}">
                <a16:creationId xmlns:a16="http://schemas.microsoft.com/office/drawing/2014/main" id="{E4944E9F-D6E6-5BFC-355F-9856A54587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729968"/>
            <a:ext cx="7886700" cy="1683564"/>
          </a:xfrm>
        </p:spPr>
      </p:pic>
    </p:spTree>
    <p:extLst>
      <p:ext uri="{BB962C8B-B14F-4D97-AF65-F5344CB8AC3E}">
        <p14:creationId xmlns:p14="http://schemas.microsoft.com/office/powerpoint/2010/main" val="5317160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8626A-298F-6364-F1B3-19677E40A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75047"/>
            <a:ext cx="7886700" cy="994172"/>
          </a:xfrm>
        </p:spPr>
        <p:txBody>
          <a:bodyPr>
            <a:normAutofit fontScale="90000"/>
          </a:bodyPr>
          <a:lstStyle/>
          <a:p>
            <a:r>
              <a:rPr lang="en-US" sz="2200" b="1" dirty="0">
                <a:effectLst/>
              </a:rPr>
              <a:t>Select the name of the employee who is department head of HR.</a:t>
            </a:r>
            <a:br>
              <a:rPr lang="en-US" b="1" dirty="0">
                <a:effectLst/>
              </a:rPr>
            </a:br>
            <a:endParaRPr lang="en-US" dirty="0"/>
          </a:p>
        </p:txBody>
      </p:sp>
      <p:pic>
        <p:nvPicPr>
          <p:cNvPr id="5" name="Content Placeholder 4" descr="Text&#10;&#10;Description automatically generated with medium confidence">
            <a:extLst>
              <a:ext uri="{FF2B5EF4-FFF2-40B4-BE49-F238E27FC236}">
                <a16:creationId xmlns:a16="http://schemas.microsoft.com/office/drawing/2014/main" id="{D2E3ABA6-D290-8384-60FF-B851DFC0C0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791844"/>
            <a:ext cx="7886700" cy="1883391"/>
          </a:xfrm>
        </p:spPr>
      </p:pic>
    </p:spTree>
    <p:extLst>
      <p:ext uri="{BB962C8B-B14F-4D97-AF65-F5344CB8AC3E}">
        <p14:creationId xmlns:p14="http://schemas.microsoft.com/office/powerpoint/2010/main" val="36169715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17A695-F77D-AA9E-A2FB-E3A85729E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effectLst/>
              </a:rPr>
              <a:t>Select the name of the employee head who is permanent.</a:t>
            </a:r>
            <a:endParaRPr lang="en-US" dirty="0"/>
          </a:p>
        </p:txBody>
      </p:sp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2579ACB4-6228-EE03-25AD-688368509D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648711"/>
            <a:ext cx="7886700" cy="2050712"/>
          </a:xfrm>
        </p:spPr>
      </p:pic>
    </p:spTree>
    <p:extLst>
      <p:ext uri="{BB962C8B-B14F-4D97-AF65-F5344CB8AC3E}">
        <p14:creationId xmlns:p14="http://schemas.microsoft.com/office/powerpoint/2010/main" val="29200638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9C47CF-A69D-2406-0249-DEAFDAB4A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effectLst/>
              </a:rPr>
              <a:t>Select the name and email of the Dept Head who is not Permanent.</a:t>
            </a:r>
            <a:endParaRPr lang="en-US" dirty="0"/>
          </a:p>
        </p:txBody>
      </p:sp>
      <p:pic>
        <p:nvPicPr>
          <p:cNvPr id="5" name="Content Placeholder 4" descr="Text&#10;&#10;Description automatically generated with medium confidence">
            <a:extLst>
              <a:ext uri="{FF2B5EF4-FFF2-40B4-BE49-F238E27FC236}">
                <a16:creationId xmlns:a16="http://schemas.microsoft.com/office/drawing/2014/main" id="{75849616-A1AC-E8E6-1E8F-30B27CF99B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6873" y="1504208"/>
            <a:ext cx="8091393" cy="1744514"/>
          </a:xfrm>
        </p:spPr>
      </p:pic>
    </p:spTree>
    <p:extLst>
      <p:ext uri="{BB962C8B-B14F-4D97-AF65-F5344CB8AC3E}">
        <p14:creationId xmlns:p14="http://schemas.microsoft.com/office/powerpoint/2010/main" val="409696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0554C-B5EF-6635-60F3-138C120AC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effectLst/>
              </a:rPr>
              <a:t>Select the employee whose department off is Monday</a:t>
            </a:r>
            <a:endParaRPr lang="en-US" dirty="0"/>
          </a:p>
        </p:txBody>
      </p:sp>
      <p:pic>
        <p:nvPicPr>
          <p:cNvPr id="5" name="Content Placeholder 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3229FDE6-9387-4CA6-EE34-9A546E3643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814762"/>
            <a:ext cx="7886700" cy="2075447"/>
          </a:xfrm>
        </p:spPr>
      </p:pic>
    </p:spTree>
    <p:extLst>
      <p:ext uri="{BB962C8B-B14F-4D97-AF65-F5344CB8AC3E}">
        <p14:creationId xmlns:p14="http://schemas.microsoft.com/office/powerpoint/2010/main" val="25734023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0240A-2B8F-AC13-BFC5-CA0FF1B14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effectLst/>
              </a:rPr>
              <a:t>select the Indian clients details.</a:t>
            </a:r>
            <a:endParaRPr lang="en-US" dirty="0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E27DAF3-2816-AE7B-F262-2D9C6AA0AC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918795"/>
            <a:ext cx="7886700" cy="2164747"/>
          </a:xfrm>
        </p:spPr>
      </p:pic>
    </p:spTree>
    <p:extLst>
      <p:ext uri="{BB962C8B-B14F-4D97-AF65-F5344CB8AC3E}">
        <p14:creationId xmlns:p14="http://schemas.microsoft.com/office/powerpoint/2010/main" val="39320258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42C9B-E552-3875-B162-1CD25C4FB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effectLst/>
              </a:rPr>
              <a:t>select the details of all employee working in development department.</a:t>
            </a:r>
            <a:endParaRPr lang="en-US" dirty="0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1F34EC7F-F07C-84DE-2AA2-FBB7B35EE2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714283"/>
            <a:ext cx="7886700" cy="1714933"/>
          </a:xfrm>
        </p:spPr>
      </p:pic>
    </p:spTree>
    <p:extLst>
      <p:ext uri="{BB962C8B-B14F-4D97-AF65-F5344CB8AC3E}">
        <p14:creationId xmlns:p14="http://schemas.microsoft.com/office/powerpoint/2010/main" val="1988938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Table: EMPLOYEE</a:t>
            </a:r>
          </a:p>
        </p:txBody>
      </p:sp>
      <p:pic>
        <p:nvPicPr>
          <p:cNvPr id="5" name="Content Placeholder 4" descr="Table&#10;&#10;Description automatically generated">
            <a:extLst>
              <a:ext uri="{FF2B5EF4-FFF2-40B4-BE49-F238E27FC236}">
                <a16:creationId xmlns:a16="http://schemas.microsoft.com/office/drawing/2014/main" id="{0BFA0266-D3BE-9993-0A7E-53A9DD0845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1742" y="1268016"/>
            <a:ext cx="7886700" cy="2476957"/>
          </a:xfrm>
        </p:spPr>
      </p:pic>
    </p:spTree>
    <p:extLst>
      <p:ext uri="{BB962C8B-B14F-4D97-AF65-F5344CB8AC3E}">
        <p14:creationId xmlns:p14="http://schemas.microsoft.com/office/powerpoint/2010/main" val="2661640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CA5E41-3F73-08AC-76EC-680EDA396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Table: </a:t>
            </a:r>
            <a:r>
              <a:rPr lang="en-US" dirty="0" err="1"/>
              <a:t>EmpDept</a:t>
            </a:r>
            <a:r>
              <a:rPr lang="en-US" dirty="0"/>
              <a:t> </a:t>
            </a:r>
          </a:p>
        </p:txBody>
      </p:sp>
      <p:pic>
        <p:nvPicPr>
          <p:cNvPr id="6" name="Content Placeholder 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9DD97C8C-8CBD-76D9-7505-1240661B5D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3646" y="1384557"/>
            <a:ext cx="8256436" cy="2586013"/>
          </a:xfrm>
        </p:spPr>
      </p:pic>
    </p:spTree>
    <p:extLst>
      <p:ext uri="{BB962C8B-B14F-4D97-AF65-F5344CB8AC3E}">
        <p14:creationId xmlns:p14="http://schemas.microsoft.com/office/powerpoint/2010/main" val="1502161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47545-044D-CB69-D7EF-50F0BE8C1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Table: </a:t>
            </a:r>
            <a:r>
              <a:rPr lang="en-US" dirty="0" err="1"/>
              <a:t>EmpSalary</a:t>
            </a:r>
            <a:endParaRPr lang="en-US" dirty="0"/>
          </a:p>
        </p:txBody>
      </p:sp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22EE932C-D9F4-3855-C321-DFF05AB2D2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404975"/>
            <a:ext cx="7886700" cy="2333550"/>
          </a:xfrm>
        </p:spPr>
      </p:pic>
    </p:spTree>
    <p:extLst>
      <p:ext uri="{BB962C8B-B14F-4D97-AF65-F5344CB8AC3E}">
        <p14:creationId xmlns:p14="http://schemas.microsoft.com/office/powerpoint/2010/main" val="3391050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0CEEB2-DC7C-0E2B-5DFD-88756638E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Table: Project</a:t>
            </a:r>
          </a:p>
        </p:txBody>
      </p:sp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E40D87C5-3F48-069F-73B1-BA0DE492F3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1" y="1028043"/>
            <a:ext cx="6708852" cy="3057776"/>
          </a:xfrm>
        </p:spPr>
      </p:pic>
    </p:spTree>
    <p:extLst>
      <p:ext uri="{BB962C8B-B14F-4D97-AF65-F5344CB8AC3E}">
        <p14:creationId xmlns:p14="http://schemas.microsoft.com/office/powerpoint/2010/main" val="37051506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AF799-9C22-D95F-A891-D0B75C146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Table: Country</a:t>
            </a:r>
          </a:p>
        </p:txBody>
      </p:sp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EB0F91E8-B738-22EB-68E3-B3DFBDC6F4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5639" y="1094950"/>
            <a:ext cx="6430364" cy="2926924"/>
          </a:xfrm>
        </p:spPr>
      </p:pic>
    </p:spTree>
    <p:extLst>
      <p:ext uri="{BB962C8B-B14F-4D97-AF65-F5344CB8AC3E}">
        <p14:creationId xmlns:p14="http://schemas.microsoft.com/office/powerpoint/2010/main" val="2096708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F9D24-5EFE-2826-6E18-BE1630610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Table :</a:t>
            </a:r>
            <a:r>
              <a:rPr lang="en-US" dirty="0" err="1"/>
              <a:t>ClientTable</a:t>
            </a:r>
            <a:endParaRPr lang="en-US" dirty="0"/>
          </a:p>
        </p:txBody>
      </p:sp>
      <p:pic>
        <p:nvPicPr>
          <p:cNvPr id="5" name="Content Placeholder 4" descr="Text&#10;&#10;Description automatically generated">
            <a:extLst>
              <a:ext uri="{FF2B5EF4-FFF2-40B4-BE49-F238E27FC236}">
                <a16:creationId xmlns:a16="http://schemas.microsoft.com/office/drawing/2014/main" id="{C3A3D784-F818-2113-0382-D383B1C863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158649"/>
            <a:ext cx="7886700" cy="2480709"/>
          </a:xfrm>
        </p:spPr>
      </p:pic>
    </p:spTree>
    <p:extLst>
      <p:ext uri="{BB962C8B-B14F-4D97-AF65-F5344CB8AC3E}">
        <p14:creationId xmlns:p14="http://schemas.microsoft.com/office/powerpoint/2010/main" val="12901650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E064E-F33E-9732-3FB3-D4DB9BBFD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Table: </a:t>
            </a:r>
            <a:r>
              <a:rPr lang="en-US" dirty="0" err="1"/>
              <a:t>EmpProject</a:t>
            </a:r>
            <a:endParaRPr lang="en-US" dirty="0"/>
          </a:p>
        </p:txBody>
      </p:sp>
      <p:pic>
        <p:nvPicPr>
          <p:cNvPr id="5" name="Content Placeholder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57A86A74-2600-849E-C159-2656A4AEEA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1713984"/>
            <a:ext cx="7886700" cy="2574370"/>
          </a:xfrm>
        </p:spPr>
      </p:pic>
    </p:spTree>
    <p:extLst>
      <p:ext uri="{BB962C8B-B14F-4D97-AF65-F5344CB8AC3E}">
        <p14:creationId xmlns:p14="http://schemas.microsoft.com/office/powerpoint/2010/main" val="2987928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EA7EF85-6718-4BA1-8F9A-AEEF77BE9C16}"/>
</file>

<file path=customXml/itemProps2.xml><?xml version="1.0" encoding="utf-8"?>
<ds:datastoreItem xmlns:ds="http://schemas.openxmlformats.org/officeDocument/2006/customXml" ds:itemID="{C10E9B08-14A6-4240-B9E0-35BCC68369D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315</Words>
  <Application>Microsoft Macintosh PowerPoint</Application>
  <PresentationFormat>On-screen Show (16:9)</PresentationFormat>
  <Paragraphs>38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Arial</vt:lpstr>
      <vt:lpstr>Office Theme</vt:lpstr>
      <vt:lpstr>IT 5433 Module 9</vt:lpstr>
      <vt:lpstr>PowerPoint Presentation</vt:lpstr>
      <vt:lpstr>Table: EMPLOYEE</vt:lpstr>
      <vt:lpstr>Table: EmpDept </vt:lpstr>
      <vt:lpstr>Table: EmpSalary</vt:lpstr>
      <vt:lpstr>Table: Project</vt:lpstr>
      <vt:lpstr>Table: Country</vt:lpstr>
      <vt:lpstr>Table :ClientTable</vt:lpstr>
      <vt:lpstr>Table: EmpProject</vt:lpstr>
      <vt:lpstr>Select the detail of the employee whose name start with P.</vt:lpstr>
      <vt:lpstr>How many permanent candidate take salary more than 5000.</vt:lpstr>
      <vt:lpstr>Select the detail of employee whose emailId is in gmail.</vt:lpstr>
      <vt:lpstr>Select the details of the employee who work either for department E-104 or E-102.</vt:lpstr>
      <vt:lpstr>What is the department name for DeptID E-102?</vt:lpstr>
      <vt:lpstr>What is total salary that is paid to permanent employees?</vt:lpstr>
      <vt:lpstr>List name of all employees whose name ends with a.</vt:lpstr>
      <vt:lpstr>List the number of department of employees in each project.</vt:lpstr>
      <vt:lpstr>How many project started in year 2010.</vt:lpstr>
      <vt:lpstr>How many project started and finished in the same year.</vt:lpstr>
      <vt:lpstr>select the name of the employee whose name's 3rd charactor is 'h'.</vt:lpstr>
      <vt:lpstr>Nested queries</vt:lpstr>
      <vt:lpstr>Select the department name of the company which is assigned to the employee whose employee id is grater 103. </vt:lpstr>
      <vt:lpstr>Select the name of the employee who is working under Abhishek. </vt:lpstr>
      <vt:lpstr>Select the name of the employee who is department head of HR. </vt:lpstr>
      <vt:lpstr>Select the name of the employee head who is permanent.</vt:lpstr>
      <vt:lpstr>Select the name and email of the Dept Head who is not Permanent.</vt:lpstr>
      <vt:lpstr>Select the employee whose department off is Monday</vt:lpstr>
      <vt:lpstr>select the Indian clients details.</vt:lpstr>
      <vt:lpstr>select the details of all employee working in development department.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Shirley Tian</cp:lastModifiedBy>
  <cp:revision>41</cp:revision>
  <dcterms:created xsi:type="dcterms:W3CDTF">2019-08-16T16:55:48Z</dcterms:created>
  <dcterms:modified xsi:type="dcterms:W3CDTF">2022-12-29T04:17:04Z</dcterms:modified>
</cp:coreProperties>
</file>