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54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8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3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8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9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4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7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3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8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7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60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Database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422050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the attributes, data types and FK- example </a:t>
            </a:r>
            <a:r>
              <a:rPr lang="en-US" dirty="0" err="1"/>
              <a:t>Textbook_has_Author</a:t>
            </a:r>
            <a:r>
              <a:rPr lang="en-US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661465"/>
            <a:ext cx="10058400" cy="239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68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data in to the tables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7194" y="1846263"/>
            <a:ext cx="275793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41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Ensure to enter valid data to the tables that matches the data type of the fields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5366" y="1846263"/>
            <a:ext cx="5161593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Approach – Forward Engineer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Need to ensure that foreign keys and primary keys are set correctly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Foreign key fields need to have matching data type values with the PKs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They need to be correctly defined in workbench </a:t>
            </a:r>
          </a:p>
        </p:txBody>
      </p:sp>
    </p:spTree>
    <p:extLst>
      <p:ext uri="{BB962C8B-B14F-4D97-AF65-F5344CB8AC3E}">
        <p14:creationId xmlns:p14="http://schemas.microsoft.com/office/powerpoint/2010/main" val="282735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Model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textbook model you worked on from the video on building ER models </a:t>
            </a:r>
          </a:p>
        </p:txBody>
      </p:sp>
    </p:spTree>
    <p:extLst>
      <p:ext uri="{BB962C8B-B14F-4D97-AF65-F5344CB8AC3E}">
        <p14:creationId xmlns:p14="http://schemas.microsoft.com/office/powerpoint/2010/main" val="85179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</a:t>
            </a:r>
            <a:r>
              <a:rPr lang="en-US" dirty="0"/>
              <a:t>on Database and Select Forward Engineer  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135" y="1846263"/>
            <a:ext cx="5290056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80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Select- Next and follow the default selections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2220" y="1846263"/>
            <a:ext cx="522788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1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Export </a:t>
            </a:r>
            <a:r>
              <a:rPr lang="en-US" dirty="0" err="1"/>
              <a:t>MySql</a:t>
            </a:r>
            <a:r>
              <a:rPr lang="en-US" dirty="0"/>
              <a:t> Table Objects and select next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1803" y="1846263"/>
            <a:ext cx="5168720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95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script and click Next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5479" y="1846263"/>
            <a:ext cx="544136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93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If your E/R model set correctly, you will see that the Forward Engineer was successful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3323" y="1846263"/>
            <a:ext cx="538567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923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Login to </a:t>
            </a:r>
            <a:r>
              <a:rPr lang="en-US" dirty="0" err="1"/>
              <a:t>MySql</a:t>
            </a:r>
            <a:r>
              <a:rPr lang="en-US" dirty="0"/>
              <a:t> and refresh schema, you should see your tables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6814" y="1846263"/>
            <a:ext cx="2218697" cy="40227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243918" y="3787588"/>
            <a:ext cx="1667435" cy="309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5868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1F8637-813C-49E3-B156-F7E06B9039A1}"/>
</file>

<file path=customXml/itemProps2.xml><?xml version="1.0" encoding="utf-8"?>
<ds:datastoreItem xmlns:ds="http://schemas.openxmlformats.org/officeDocument/2006/customXml" ds:itemID="{8B6FC789-1BA7-4761-8E70-AF7DBF49ACF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152</Words>
  <Application>Microsoft Office PowerPoint</Application>
  <PresentationFormat>Widescreen</PresentationFormat>
  <Paragraphs>17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ITEC 3200</vt:lpstr>
      <vt:lpstr>Second Approach – Forward Engineer </vt:lpstr>
      <vt:lpstr>Textbook Model </vt:lpstr>
      <vt:lpstr>Click on Database and Select Forward Engineer   </vt:lpstr>
      <vt:lpstr>Select- Next and follow the default selections </vt:lpstr>
      <vt:lpstr>Select Export MySql Table Objects and select next </vt:lpstr>
      <vt:lpstr>Review script and click Next </vt:lpstr>
      <vt:lpstr>If your E/R model set correctly, you will see that the Forward Engineer was successful </vt:lpstr>
      <vt:lpstr>Login to MySql and refresh schema, you should see your tables </vt:lpstr>
      <vt:lpstr>Check the attributes, data types and FK- example Textbook_has_Author </vt:lpstr>
      <vt:lpstr>Enter data in to the tables </vt:lpstr>
      <vt:lpstr>Ensure to enter valid data to the tables that matches the data type of the fields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3</cp:revision>
  <dcterms:created xsi:type="dcterms:W3CDTF">2020-04-13T18:33:00Z</dcterms:created>
  <dcterms:modified xsi:type="dcterms:W3CDTF">2020-10-28T15:21:36Z</dcterms:modified>
</cp:coreProperties>
</file>