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3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725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4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9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41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281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56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3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703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30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49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07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014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1033C-CBBE-4C58-8457-1859D8D59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 Model to create in Workbench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7990EE5-8894-4580-8AF4-F762129409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8394" y="1846263"/>
            <a:ext cx="347553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00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We will start by creating a simple E/R model between two entities – Publisher and Textbook using SQL workbench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26188" y="1779494"/>
            <a:ext cx="36172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Here the attributes </a:t>
            </a:r>
            <a:r>
              <a:rPr lang="en-US" dirty="0" err="1"/>
              <a:t>PublisherID</a:t>
            </a:r>
            <a:r>
              <a:rPr lang="en-US" dirty="0"/>
              <a:t> and ISBN are of numeric or INT data type</a:t>
            </a:r>
          </a:p>
          <a:p>
            <a:endParaRPr lang="en-US" dirty="0"/>
          </a:p>
          <a:p>
            <a:r>
              <a:rPr lang="en-US" dirty="0"/>
              <a:t>The rest of the attributes are character data types </a:t>
            </a:r>
          </a:p>
          <a:p>
            <a:endParaRPr lang="en-US" dirty="0"/>
          </a:p>
          <a:p>
            <a:r>
              <a:rPr lang="en-US" b="1" u="sng" dirty="0"/>
              <a:t>Important Note: </a:t>
            </a:r>
            <a:r>
              <a:rPr lang="en-US" dirty="0" err="1"/>
              <a:t>PublisherID</a:t>
            </a:r>
            <a:r>
              <a:rPr lang="en-US" dirty="0"/>
              <a:t> in the textbook entity is a FK and needs to have the same data type as Publisher ID in the Publisher table</a:t>
            </a:r>
          </a:p>
          <a:p>
            <a:endParaRPr lang="en-US" dirty="0"/>
          </a:p>
          <a:p>
            <a:r>
              <a:rPr lang="en-US" dirty="0" err="1"/>
              <a:t>AuthorID</a:t>
            </a:r>
            <a:r>
              <a:rPr lang="en-US" dirty="0"/>
              <a:t> is also a FK and needs to have the same data type to </a:t>
            </a:r>
            <a:r>
              <a:rPr lang="en-US" dirty="0" err="1"/>
              <a:t>AuthorID</a:t>
            </a:r>
            <a:r>
              <a:rPr lang="en-US" dirty="0"/>
              <a:t> in the Author table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3251C7-610E-4FCD-8975-9AA6131E0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49" y="1918888"/>
            <a:ext cx="6162675" cy="347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355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Bring up MySQL Workbench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Click on File and Select new model, then select Edit Schema and name it the name of the database model you want to build. We will call it </a:t>
            </a:r>
            <a:r>
              <a:rPr lang="en-US" dirty="0" err="1"/>
              <a:t>Textbookdb</a:t>
            </a:r>
            <a:r>
              <a:rPr lang="en-US" dirty="0"/>
              <a:t>. Then close the window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785" y="2575113"/>
            <a:ext cx="4100749" cy="348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695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Workbench- Click on Add Diagram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4912" y="2070630"/>
            <a:ext cx="3164033" cy="402272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154767" y="2463800"/>
            <a:ext cx="1185333" cy="1989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680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Here is where you can start building your model using the tools, hover your mouse to see what the tools will do.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55986" y="1846263"/>
            <a:ext cx="5340353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743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will work to create the following E/R model in workbench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D578D0-C207-4D9C-9CC2-A7E02F5B3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7" y="2043112"/>
            <a:ext cx="6715125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00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Maximum and Minimum Cardinality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92023" y="1846263"/>
            <a:ext cx="5068279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92358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5" ma:contentTypeDescription="Create a new document." ma:contentTypeScope="" ma:versionID="f815552a0ec1d1bb162f370e027e01ce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bd87ad30a504bdf44044a52c51d455e7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EDD28A-D69E-416F-9FCD-7C38214CDF32}"/>
</file>

<file path=customXml/itemProps2.xml><?xml version="1.0" encoding="utf-8"?>
<ds:datastoreItem xmlns:ds="http://schemas.openxmlformats.org/officeDocument/2006/customXml" ds:itemID="{4269C711-D68C-47F7-A63F-EC3190621056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279</TotalTime>
  <Words>182</Words>
  <Application>Microsoft Office PowerPoint</Application>
  <PresentationFormat>Widescreen</PresentationFormat>
  <Paragraphs>15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Retrospect</vt:lpstr>
      <vt:lpstr>ER Model to create in Workbench</vt:lpstr>
      <vt:lpstr>We will start by creating a simple E/R model between two entities – Publisher and Textbook using SQL workbench </vt:lpstr>
      <vt:lpstr>Bring up MySQL Workbench </vt:lpstr>
      <vt:lpstr>SQL Workbench- Click on Add Diagram</vt:lpstr>
      <vt:lpstr>Here is where you can start building your model using the tools, hover your mouse to see what the tools will do. </vt:lpstr>
      <vt:lpstr>We will work to create the following E/R model in workbench </vt:lpstr>
      <vt:lpstr>Edit Maximum and Minimum Cardinality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Resources Build E/R model using Workbench</dc:title>
  <dc:creator>Sherly Abraham</dc:creator>
  <cp:lastModifiedBy>Sherly Abraham</cp:lastModifiedBy>
  <cp:revision>29</cp:revision>
  <dcterms:created xsi:type="dcterms:W3CDTF">2020-03-26T15:51:10Z</dcterms:created>
  <dcterms:modified xsi:type="dcterms:W3CDTF">2020-10-19T17:57:47Z</dcterms:modified>
</cp:coreProperties>
</file>