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8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2" r:id="rId3"/>
    <p:sldId id="284" r:id="rId4"/>
    <p:sldId id="272" r:id="rId5"/>
    <p:sldId id="273" r:id="rId6"/>
    <p:sldId id="274" r:id="rId7"/>
    <p:sldId id="283" r:id="rId8"/>
    <p:sldId id="275" r:id="rId9"/>
    <p:sldId id="276" r:id="rId10"/>
    <p:sldId id="277" r:id="rId11"/>
    <p:sldId id="280" r:id="rId12"/>
    <p:sldId id="281" r:id="rId13"/>
    <p:sldId id="27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>
        <p:scale>
          <a:sx n="100" d="100"/>
          <a:sy n="100" d="100"/>
        </p:scale>
        <p:origin x="1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6831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204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64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582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8604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16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10/20/2020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92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10/20/2020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722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10/20/2020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648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BF3D72D-7E71-4D3B-B5E8-098BAF37E1D5}" type="datetimeFigureOut">
              <a:rPr lang="en-US" smtClean="0"/>
              <a:t>10/20/2020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520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320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BF3D72D-7E71-4D3B-B5E8-098BAF37E1D5}" type="datetimeFigureOut">
              <a:rPr lang="en-US" smtClean="0"/>
              <a:t>10/20/2020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9744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ITEC 3200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Data modeling </a:t>
            </a:r>
          </a:p>
        </p:txBody>
      </p:sp>
    </p:spTree>
    <p:extLst>
      <p:ext uri="{BB962C8B-B14F-4D97-AF65-F5344CB8AC3E}">
        <p14:creationId xmlns:p14="http://schemas.microsoft.com/office/powerpoint/2010/main" val="18160246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Select the FK tab from the association table created and click to see connection to Textbook entity 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0109" y="2079252"/>
            <a:ext cx="6837072" cy="198176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 flipV="1">
            <a:off x="7095565" y="2891118"/>
            <a:ext cx="1851211" cy="10802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73322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Select the FK tab from the association table created and click to see connection to Author entity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82725" y="2462213"/>
            <a:ext cx="9286875" cy="2790825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6804212" y="3603812"/>
            <a:ext cx="2429435" cy="13357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9343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Edit_The</a:t>
            </a:r>
            <a:r>
              <a:rPr lang="en-US" dirty="0"/>
              <a:t> name of tables and fields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44775" y="2171700"/>
            <a:ext cx="6962775" cy="3371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1685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Textbook Model- Go to File- Save model to save your model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33765" y="1846263"/>
            <a:ext cx="5384795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678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Textbook ER model continuation 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A679D34-04B3-4BBB-8B62-DCDF33E88A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01702" y="1846263"/>
            <a:ext cx="3448922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260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64489-D609-42C7-BF34-77EC12B2F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Next- Establish relationship between Publisher and Board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70EF7C-64E1-41E0-B3CB-6CAFE61BD1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will first create the Board  Entity</a:t>
            </a:r>
          </a:p>
          <a:p>
            <a:r>
              <a:rPr lang="en-US" dirty="0"/>
              <a:t>Then we will establish a one  to one  maximum cardinality between Publisher and Board </a:t>
            </a:r>
          </a:p>
          <a:p>
            <a:r>
              <a:rPr lang="en-US" dirty="0"/>
              <a:t>Recall, in a one to one relationship, either of the two entities can get the foreign key</a:t>
            </a:r>
          </a:p>
          <a:p>
            <a:r>
              <a:rPr lang="en-US" dirty="0"/>
              <a:t>In this case, we will have the FK placed in the Board entity </a:t>
            </a:r>
          </a:p>
          <a:p>
            <a:r>
              <a:rPr lang="en-US" dirty="0" err="1"/>
              <a:t>MySql</a:t>
            </a:r>
            <a:r>
              <a:rPr lang="en-US" dirty="0"/>
              <a:t> workbench will automatically add the FK for us and we can rename to the exact name we want it to have </a:t>
            </a:r>
          </a:p>
        </p:txBody>
      </p:sp>
    </p:spTree>
    <p:extLst>
      <p:ext uri="{BB962C8B-B14F-4D97-AF65-F5344CB8AC3E}">
        <p14:creationId xmlns:p14="http://schemas.microsoft.com/office/powerpoint/2010/main" val="2546290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new entity called Board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8194" y="1950369"/>
            <a:ext cx="2733675" cy="404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664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Establish One to </a:t>
            </a:r>
            <a:br>
              <a:rPr lang="en-US" dirty="0"/>
            </a:br>
            <a:r>
              <a:rPr lang="en-US" dirty="0"/>
              <a:t>One relationship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4173967" cy="4023360"/>
          </a:xfrm>
        </p:spPr>
        <p:txBody>
          <a:bodyPr/>
          <a:lstStyle/>
          <a:p>
            <a:r>
              <a:rPr lang="en-US" dirty="0"/>
              <a:t>With the business rule that a publisher can only have one board and a board can belong to only one publisher. Also, a publisher needs a board and a board needs to have a publisher </a:t>
            </a:r>
          </a:p>
          <a:p>
            <a:r>
              <a:rPr lang="en-US" dirty="0"/>
              <a:t>Select the                relationship and click on Board first and then on Publisher</a:t>
            </a:r>
          </a:p>
          <a:p>
            <a:r>
              <a:rPr lang="en-US" dirty="0"/>
              <a:t>You will see a new FK created in Board table</a:t>
            </a:r>
          </a:p>
          <a:p>
            <a:r>
              <a:rPr lang="en-US" u="sng" dirty="0"/>
              <a:t>In a one-one relationship it does not matter which table gets the FK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002" y="3360786"/>
            <a:ext cx="825034" cy="34898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7318" y="479332"/>
            <a:ext cx="1781175" cy="564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678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Click on Board table and navigate to Foreign keys tab as shown below to see how the keys are linked in the tables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330" y="1807228"/>
            <a:ext cx="10972800" cy="347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2928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64489-D609-42C7-BF34-77EC12B2F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Next- Establish relationship between Textbook and Author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70EF7C-64E1-41E0-B3CB-6CAFE61BD1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will first create the Author Entity</a:t>
            </a:r>
          </a:p>
          <a:p>
            <a:r>
              <a:rPr lang="en-US" dirty="0"/>
              <a:t>Then we will establish a many to many maximum cardinality between Textbook and Author</a:t>
            </a:r>
          </a:p>
          <a:p>
            <a:r>
              <a:rPr lang="en-US" dirty="0"/>
              <a:t>Recall, when we have a many to many relationship a new associative entity needs to be created</a:t>
            </a:r>
          </a:p>
          <a:p>
            <a:r>
              <a:rPr lang="en-US" dirty="0"/>
              <a:t>The </a:t>
            </a:r>
            <a:r>
              <a:rPr lang="en-US" dirty="0" err="1"/>
              <a:t>MySql</a:t>
            </a:r>
            <a:r>
              <a:rPr lang="en-US" dirty="0"/>
              <a:t> workbench modeler will automatically create the new associative entity </a:t>
            </a:r>
          </a:p>
        </p:txBody>
      </p:sp>
    </p:spTree>
    <p:extLst>
      <p:ext uri="{BB962C8B-B14F-4D97-AF65-F5344CB8AC3E}">
        <p14:creationId xmlns:p14="http://schemas.microsoft.com/office/powerpoint/2010/main" val="24644378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new table called Author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90962" y="1846263"/>
            <a:ext cx="4070401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197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Establish many-to-many relationship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5948979" cy="4023360"/>
          </a:xfrm>
        </p:spPr>
        <p:txBody>
          <a:bodyPr/>
          <a:lstStyle/>
          <a:p>
            <a:r>
              <a:rPr lang="en-US" dirty="0"/>
              <a:t>With the business rule that a textbook can have many authors and the rule that an author can write many books . We have a many to many relationship </a:t>
            </a:r>
          </a:p>
          <a:p>
            <a:r>
              <a:rPr lang="en-US" dirty="0"/>
              <a:t>Select                       in workbench   and click on Textbook </a:t>
            </a:r>
          </a:p>
          <a:p>
            <a:r>
              <a:rPr lang="en-US" dirty="0"/>
              <a:t>and then click on author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227" y="2876590"/>
            <a:ext cx="612961" cy="3689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0399" y="1898779"/>
            <a:ext cx="2825847" cy="4390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93915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5" ma:contentTypeDescription="Create a new document." ma:contentTypeScope="" ma:versionID="f815552a0ec1d1bb162f370e027e01ce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bd87ad30a504bdf44044a52c51d455e7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  <xsd:element ref="ns4:lcf76f155ced4ddcb4097134ff3c332f" minOccurs="0"/>
                <xsd:element ref="ns4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3f0ecd7d-7305-47a7-acb2-43d943ef900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F337C8-B9EC-4D1A-BAA0-FC7AF4D62399}"/>
</file>

<file path=customXml/itemProps2.xml><?xml version="1.0" encoding="utf-8"?>
<ds:datastoreItem xmlns:ds="http://schemas.openxmlformats.org/officeDocument/2006/customXml" ds:itemID="{89DF66A6-8F75-428A-992C-6149C08B29D0}"/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6598</TotalTime>
  <Words>358</Words>
  <Application>Microsoft Office PowerPoint</Application>
  <PresentationFormat>Widescreen</PresentationFormat>
  <Paragraphs>30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Calibri</vt:lpstr>
      <vt:lpstr>Calibri Light</vt:lpstr>
      <vt:lpstr>Retrospect</vt:lpstr>
      <vt:lpstr>ITEC 3200</vt:lpstr>
      <vt:lpstr>Textbook ER model continuation </vt:lpstr>
      <vt:lpstr>Next- Establish relationship between Publisher and Board </vt:lpstr>
      <vt:lpstr>Add a new entity called Board </vt:lpstr>
      <vt:lpstr>Establish One to  One relationship </vt:lpstr>
      <vt:lpstr>Click on Board table and navigate to Foreign keys tab as shown below to see how the keys are linked in the tables  </vt:lpstr>
      <vt:lpstr>Next- Establish relationship between Textbook and Author </vt:lpstr>
      <vt:lpstr>Add a new table called Author</vt:lpstr>
      <vt:lpstr>Establish many-to-many relationship</vt:lpstr>
      <vt:lpstr>Select the FK tab from the association table created and click to see connection to Textbook entity </vt:lpstr>
      <vt:lpstr>Select the FK tab from the association table created and click to see connection to Author entity </vt:lpstr>
      <vt:lpstr>Edit_The name of tables and fields </vt:lpstr>
      <vt:lpstr>Textbook Model- Go to File- Save model to save your model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ITEC 3200</dc:title>
  <dc:creator>Sherly Abraham</dc:creator>
  <cp:lastModifiedBy>Sherly Abraham</cp:lastModifiedBy>
  <cp:revision>218</cp:revision>
  <dcterms:created xsi:type="dcterms:W3CDTF">2019-10-22T17:34:07Z</dcterms:created>
  <dcterms:modified xsi:type="dcterms:W3CDTF">2020-10-20T13:20:42Z</dcterms:modified>
</cp:coreProperties>
</file>