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6.xml" ContentType="application/vnd.openxmlformats-officedocument.presentationml.slide+xml"/>
  <Override PartName="/ppt/slides/slide3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91" r:id="rId3"/>
    <p:sldId id="273" r:id="rId4"/>
    <p:sldId id="292" r:id="rId5"/>
    <p:sldId id="293" r:id="rId6"/>
    <p:sldId id="294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7" autoAdjust="0"/>
    <p:restoredTop sz="94660"/>
  </p:normalViewPr>
  <p:slideViewPr>
    <p:cSldViewPr snapToGrid="0">
      <p:cViewPr varScale="1">
        <p:scale>
          <a:sx n="90" d="100"/>
          <a:sy n="90" d="100"/>
        </p:scale>
        <p:origin x="566" y="4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openxmlformats.org/officeDocument/2006/relationships/customXml" Target="../customXml/item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3D72D-7E71-4D3B-B5E8-098BAF37E1D5}" type="datetimeFigureOut">
              <a:rPr lang="en-US" smtClean="0"/>
              <a:t>4/6/2020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BF64D-1543-4A34-B5AA-C8C4516DEB6B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568313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3D72D-7E71-4D3B-B5E8-098BAF37E1D5}" type="datetimeFigureOut">
              <a:rPr lang="en-US" smtClean="0"/>
              <a:t>4/6/2020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BF64D-1543-4A34-B5AA-C8C4516DEB6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72048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3D72D-7E71-4D3B-B5E8-098BAF37E1D5}" type="datetimeFigureOut">
              <a:rPr lang="en-US" smtClean="0"/>
              <a:t>4/6/2020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BF64D-1543-4A34-B5AA-C8C4516DEB6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05648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3D72D-7E71-4D3B-B5E8-098BAF37E1D5}" type="datetimeFigureOut">
              <a:rPr lang="en-US" smtClean="0"/>
              <a:t>4/6/2020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BF64D-1543-4A34-B5AA-C8C4516DEB6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45822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3D72D-7E71-4D3B-B5E8-098BAF37E1D5}" type="datetimeFigureOut">
              <a:rPr lang="en-US" smtClean="0"/>
              <a:t>4/6/2020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BF64D-1543-4A34-B5AA-C8C4516DEB6B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686048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3D72D-7E71-4D3B-B5E8-098BAF37E1D5}" type="datetimeFigureOut">
              <a:rPr lang="en-US" smtClean="0"/>
              <a:t>4/6/2020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BF64D-1543-4A34-B5AA-C8C4516DEB6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2160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3D72D-7E71-4D3B-B5E8-098BAF37E1D5}" type="datetimeFigureOut">
              <a:rPr lang="en-US" smtClean="0"/>
              <a:t>4/6/2020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BF64D-1543-4A34-B5AA-C8C4516DEB6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1926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3D72D-7E71-4D3B-B5E8-098BAF37E1D5}" type="datetimeFigureOut">
              <a:rPr lang="en-US" smtClean="0"/>
              <a:t>4/6/2020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BF64D-1543-4A34-B5AA-C8C4516DEB6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27225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3D72D-7E71-4D3B-B5E8-098BAF37E1D5}" type="datetimeFigureOut">
              <a:rPr lang="en-US" smtClean="0"/>
              <a:t>4/6/2020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BF64D-1543-4A34-B5AA-C8C4516DEB6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46485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FBF3D72D-7E71-4D3B-B5E8-098BAF37E1D5}" type="datetimeFigureOut">
              <a:rPr lang="en-US" smtClean="0"/>
              <a:t>4/6/2020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FBBF64D-1543-4A34-B5AA-C8C4516DEB6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95209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3D72D-7E71-4D3B-B5E8-098BAF37E1D5}" type="datetimeFigureOut">
              <a:rPr lang="en-US" smtClean="0"/>
              <a:t>4/6/2020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BF64D-1543-4A34-B5AA-C8C4516DEB6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53201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FBF3D72D-7E71-4D3B-B5E8-098BAF37E1D5}" type="datetimeFigureOut">
              <a:rPr lang="en-US" smtClean="0"/>
              <a:t>4/6/2020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7FBBF64D-1543-4A34-B5AA-C8C4516DEB6B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797443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ITEC 3200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Data modeling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6024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Foreign key placements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Depends on the maximum cardinality between the two tables</a:t>
            </a:r>
          </a:p>
          <a:p>
            <a:r>
              <a:rPr lang="en-US" dirty="0" smtClean="0"/>
              <a:t>One to One</a:t>
            </a:r>
          </a:p>
          <a:p>
            <a:pPr lvl="1"/>
            <a:r>
              <a:rPr lang="en-US" dirty="0" smtClean="0"/>
              <a:t>Place FK in either one of the two entities </a:t>
            </a:r>
          </a:p>
          <a:p>
            <a:r>
              <a:rPr lang="en-US" dirty="0" smtClean="0"/>
              <a:t>One to Many</a:t>
            </a:r>
          </a:p>
          <a:p>
            <a:pPr lvl="1"/>
            <a:r>
              <a:rPr lang="en-US" dirty="0" smtClean="0"/>
              <a:t>Place FK in the many side of the entity </a:t>
            </a:r>
          </a:p>
          <a:p>
            <a:r>
              <a:rPr lang="en-US" dirty="0" smtClean="0"/>
              <a:t>Many to Many</a:t>
            </a:r>
          </a:p>
          <a:p>
            <a:pPr lvl="1"/>
            <a:r>
              <a:rPr lang="en-US" dirty="0" smtClean="0"/>
              <a:t>Need to create a new associative entity 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082001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One-to-One relationships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 dirty="0" smtClean="0"/>
              <a:t>In a one-to-one relationship the primary key of any of the tables is placed in the other table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 smtClean="0"/>
              <a:t>You do not need to place two foreign keys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 smtClean="0"/>
              <a:t>It does not matter which table gets the foreign key, it is a more a design decision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4756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One-to-One relationship 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96743" y="1850746"/>
            <a:ext cx="7523892" cy="402272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659906" y="2308412"/>
            <a:ext cx="286870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Company and Board has a one to one relationship. </a:t>
            </a:r>
            <a:r>
              <a:rPr lang="en-US" dirty="0"/>
              <a:t> </a:t>
            </a:r>
            <a:r>
              <a:rPr lang="en-US" dirty="0" smtClean="0"/>
              <a:t>Since it a 1-1 relationship we can place the FK in either of the tables. In this case, it is placed in the Board table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0645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One-to-many- FK goes in the many side 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9516035" y="2590800"/>
            <a:ext cx="179742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Department and Employee have a one to many relationship. The FK needs to be placed in the many side of the entity. 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442" y="1888399"/>
            <a:ext cx="8248087" cy="3566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4347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Many to Many- New associative entity needs to be created   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9265" y="1873157"/>
            <a:ext cx="6128784" cy="402272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185212" y="2057400"/>
            <a:ext cx="3877235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Student and Course have a many to many relationship </a:t>
            </a:r>
          </a:p>
          <a:p>
            <a:endParaRPr lang="en-US" dirty="0" smtClean="0"/>
          </a:p>
          <a:p>
            <a:r>
              <a:rPr lang="en-US" dirty="0" smtClean="0"/>
              <a:t>In this a case a new associative entity called Enrollment is created</a:t>
            </a:r>
          </a:p>
          <a:p>
            <a:endParaRPr lang="en-US" dirty="0"/>
          </a:p>
          <a:p>
            <a:r>
              <a:rPr lang="en-US" dirty="0" smtClean="0"/>
              <a:t>We can create a new primary key for the associative entity or use the two PKS combined from the parents to be the composite PK. </a:t>
            </a:r>
          </a:p>
          <a:p>
            <a:endParaRPr lang="en-US" dirty="0" smtClean="0"/>
          </a:p>
          <a:p>
            <a:r>
              <a:rPr lang="en-US" i="1" dirty="0" smtClean="0"/>
              <a:t>Business Rule: Student can enroll in a course only once.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44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222C76DF9BD8349B0CA3C9A1AA4C548" ma:contentTypeVersion="115" ma:contentTypeDescription="Create a new document." ma:contentTypeScope="" ma:versionID="f815552a0ec1d1bb162f370e027e01ce">
  <xsd:schema xmlns:xsd="http://www.w3.org/2001/XMLSchema" xmlns:xs="http://www.w3.org/2001/XMLSchema" xmlns:p="http://schemas.microsoft.com/office/2006/metadata/properties" xmlns:ns3="http://schemas.microsoft.com/sharepoint/v4" xmlns:ns4="9fff0862-dda6-4fd7-9437-296e7a0fcd45" xmlns:ns5="7dcc4a76-b6f0-4a5c-8242-557922f7abb0" targetNamespace="http://schemas.microsoft.com/office/2006/metadata/properties" ma:root="true" ma:fieldsID="bd87ad30a504bdf44044a52c51d455e7" ns3:_="" ns4:_="" ns5:_="">
    <xsd:import namespace="http://schemas.microsoft.com/sharepoint/v4"/>
    <xsd:import namespace="9fff0862-dda6-4fd7-9437-296e7a0fcd45"/>
    <xsd:import namespace="7dcc4a76-b6f0-4a5c-8242-557922f7abb0"/>
    <xsd:element name="properties">
      <xsd:complexType>
        <xsd:sequence>
          <xsd:element name="documentManagement">
            <xsd:complexType>
              <xsd:all>
                <xsd:element ref="ns3:IconOverlay" minOccurs="0"/>
                <xsd:element ref="ns4:MediaServiceMetadata" minOccurs="0"/>
                <xsd:element ref="ns4:MediaServiceFastMetadata" minOccurs="0"/>
                <xsd:element ref="ns4:MediaServiceAutoTags" minOccurs="0"/>
                <xsd:element ref="ns4:MediaServiceDateTaken" minOccurs="0"/>
                <xsd:element ref="ns5:SharedWithUsers" minOccurs="0"/>
                <xsd:element ref="ns5:SharedWithDetails" minOccurs="0"/>
                <xsd:element ref="ns4:MediaServiceOCR" minOccurs="0"/>
                <xsd:element ref="ns4:MediaServiceEventHashCode" minOccurs="0"/>
                <xsd:element ref="ns4:MediaServiceGenerationTime" minOccurs="0"/>
                <xsd:element ref="ns4:MediaServiceLocation" minOccurs="0"/>
                <xsd:element ref="ns4:MediaServiceAutoKeyPoints" minOccurs="0"/>
                <xsd:element ref="ns4:MediaServiceKeyPoints" minOccurs="0"/>
                <xsd:element ref="ns4:lcf76f155ced4ddcb4097134ff3c332f" minOccurs="0"/>
                <xsd:element ref="ns4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4" elementFormDefault="qualified">
    <xsd:import namespace="http://schemas.microsoft.com/office/2006/documentManagement/types"/>
    <xsd:import namespace="http://schemas.microsoft.com/office/infopath/2007/PartnerControls"/>
    <xsd:element name="IconOverlay" ma:index="9" nillable="true" ma:displayName="IconOverlay" ma:hidden="true" ma:internalName="IconOverlay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fff0862-dda6-4fd7-9437-296e7a0fcd4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MediaServiceAutoTags" ma:description="" ma:internalName="MediaServiceAutoTags" ma:readOnly="true">
      <xsd:simpleType>
        <xsd:restriction base="dms:Text"/>
      </xsd:simpleType>
    </xsd:element>
    <xsd:element name="MediaServiceDateTaken" ma:index="13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OCR" ma:index="16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ServiceAutoKeyPoints" ma:index="2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23" nillable="true" ma:taxonomy="true" ma:internalName="lcf76f155ced4ddcb4097134ff3c332f" ma:taxonomyFieldName="MediaServiceImageTags" ma:displayName="Image Tags" ma:readOnly="false" ma:fieldId="{5cf76f15-5ced-4ddc-b409-7134ff3c332f}" ma:taxonomyMulti="true" ma:sspId="3f0ecd7d-7305-47a7-acb2-43d943ef900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cc4a76-b6f0-4a5c-8242-557922f7abb0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 ma:index="8" ma:displayName="Keywords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DD32E82-6270-4428-960B-A7627229E466}"/>
</file>

<file path=customXml/itemProps2.xml><?xml version="1.0" encoding="utf-8"?>
<ds:datastoreItem xmlns:ds="http://schemas.openxmlformats.org/officeDocument/2006/customXml" ds:itemID="{C5FF10E2-3C9F-4607-BD81-49E1685B6DB7}"/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9389</TotalTime>
  <Words>236</Words>
  <Application>Microsoft Office PowerPoint</Application>
  <PresentationFormat>Widescreen</PresentationFormat>
  <Paragraphs>26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Calibri</vt:lpstr>
      <vt:lpstr>Calibri Light</vt:lpstr>
      <vt:lpstr>Wingdings</vt:lpstr>
      <vt:lpstr>Retrospect</vt:lpstr>
      <vt:lpstr>ITEC 3200</vt:lpstr>
      <vt:lpstr>Foreign key placements </vt:lpstr>
      <vt:lpstr>One-to-One relationships </vt:lpstr>
      <vt:lpstr>One-to-One relationship </vt:lpstr>
      <vt:lpstr>One-to-many- FK goes in the many side </vt:lpstr>
      <vt:lpstr>Many to Many- New associative entity needs to be created  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ITEC 3200</dc:title>
  <dc:creator>Sherly Abraham</dc:creator>
  <cp:lastModifiedBy>Sherly Abraham</cp:lastModifiedBy>
  <cp:revision>307</cp:revision>
  <dcterms:created xsi:type="dcterms:W3CDTF">2019-10-22T17:34:07Z</dcterms:created>
  <dcterms:modified xsi:type="dcterms:W3CDTF">2020-04-06T17:00:56Z</dcterms:modified>
</cp:coreProperties>
</file>