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395"/>
  </p:normalViewPr>
  <p:slideViewPr>
    <p:cSldViewPr snapToGrid="0" snapToObjects="1">
      <p:cViewPr varScale="1">
        <p:scale>
          <a:sx n="57" d="100"/>
          <a:sy n="57" d="100"/>
        </p:scale>
        <p:origin x="394" y="28"/>
      </p:cViewPr>
      <p:guideLst/>
    </p:cSldViewPr>
  </p:slideViewPr>
  <p:outlineViewPr>
    <p:cViewPr>
      <p:scale>
        <a:sx n="33" d="100"/>
        <a:sy n="33" d="100"/>
      </p:scale>
      <p:origin x="0" y="-216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5-31T18:36:56.359"/>
    </inkml:context>
    <inkml:brush xml:id="br0">
      <inkml:brushProperty name="width" value="0.05" units="cm"/>
      <inkml:brushProperty name="height" value="0.05" units="cm"/>
      <inkml:brushProperty name="color" value="#E71224"/>
      <inkml:brushProperty name="ignorePressure" value="1"/>
    </inkml:brush>
  </inkml:definitions>
  <inkml:trace contextRef="#ctx0" brushRef="#br0">471 300,'-15'0,"2"2,0 0,-2-1,2 3,0 0,0 0,0 1,0 1,-1 0,3-1,-6 6,-13 4,0 0,2 0,2 2,-15 13,31-22,1-1,0 1,1 1,1 0,-1 1,1-1,-1 1,3 1,-1-2,0 2,1 3,-10 27,3 2,1 0,2 0,1 0,3 0,3 2,0-3,4 31,-2-13,0 0,7 42,-3-80,0-1,0-1,1 3,3-3,-1-1,6 13,-1-8,1-1,0-1,2 1,2-3,0 1,-1-2,3 0,0-1,2-1,5 4,0-2,2-3,2 1,-2-2,4-2,-2 0,2-1,32 5,41 11,1-8,0-1,1-8,2-3,7-4,21-4,-10 0,21-6,-107 2,1-1,-3-3,2-1,-1-1,23-12,106-40,84-35,-205 76,0-3,-1-3,-2-1,2-6,65-55,-3-5,62-75,-156 154,0-2,0 0,-2 1,-2-3,2 0,-3 0,1-1,-4-1,3 2,-3-2,-1 0,-1 1,-1-3,0 3,0-3,-2 1,-2-14,1-13,1 2,-2 1,-3-22,1 57,2-2,-2 2,-2-1,2 1,-2 0,1 1,-3-1,2 0,-1 2,-1-3,0 3,-3-2,-2-1,-4 3,2-2,-2 1,2 3,-2-2,-2 1,2 2,-2-1,-13-1,22 5,-95-33,-4 6,1 4,-16 3,-121-38,-25-3,197 51,-2 3,-2 5,2 1,0 6,-6 2,-67-3,90 1,1 0,1 4,-4 3,-2 1,0 3,-24 11,12-3,40-12,-2 0,-24 14,47-17,-1-1,3 1,-2 1,1 1,1-1,0 1,-1-1,1 3,-6 8,-32 33,38-42,-3 1,3 1,0-2,1 3,-1 1,1-2,1 0,1 2,-1 0,1 1,2 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7D78D4-8830-4043-9064-E6BE46C06313}" type="datetimeFigureOut">
              <a:rPr lang="en-US" smtClean="0"/>
              <a:t>5/27/2022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2FDDA2-D307-7D41-8A9B-9D02DEE488BF}" type="slidenum">
              <a:rPr lang="en-US" smtClean="0"/>
              <a:t>‹#›</a:t>
            </a:fld>
            <a:endParaRPr lang="en-US"/>
          </a:p>
        </p:txBody>
      </p:sp>
    </p:spTree>
    <p:extLst>
      <p:ext uri="{BB962C8B-B14F-4D97-AF65-F5344CB8AC3E}">
        <p14:creationId xmlns:p14="http://schemas.microsoft.com/office/powerpoint/2010/main" val="1134089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2FDDA2-D307-7D41-8A9B-9D02DEE488BF}" type="slidenum">
              <a:rPr lang="en-US" smtClean="0"/>
              <a:t>1</a:t>
            </a:fld>
            <a:endParaRPr lang="en-US"/>
          </a:p>
        </p:txBody>
      </p:sp>
    </p:spTree>
    <p:extLst>
      <p:ext uri="{BB962C8B-B14F-4D97-AF65-F5344CB8AC3E}">
        <p14:creationId xmlns:p14="http://schemas.microsoft.com/office/powerpoint/2010/main" val="654210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62FDDA2-D307-7D41-8A9B-9D02DEE488BF}" type="slidenum">
              <a:rPr lang="en-US" smtClean="0"/>
              <a:t>5</a:t>
            </a:fld>
            <a:endParaRPr lang="en-US"/>
          </a:p>
        </p:txBody>
      </p:sp>
    </p:spTree>
    <p:extLst>
      <p:ext uri="{BB962C8B-B14F-4D97-AF65-F5344CB8AC3E}">
        <p14:creationId xmlns:p14="http://schemas.microsoft.com/office/powerpoint/2010/main" val="2390034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62FDDA2-D307-7D41-8A9B-9D02DEE488BF}" type="slidenum">
              <a:rPr lang="en-US" smtClean="0"/>
              <a:t>7</a:t>
            </a:fld>
            <a:endParaRPr lang="en-US"/>
          </a:p>
        </p:txBody>
      </p:sp>
    </p:spTree>
    <p:extLst>
      <p:ext uri="{BB962C8B-B14F-4D97-AF65-F5344CB8AC3E}">
        <p14:creationId xmlns:p14="http://schemas.microsoft.com/office/powerpoint/2010/main" val="2870661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62FDDA2-D307-7D41-8A9B-9D02DEE488BF}" type="slidenum">
              <a:rPr lang="en-US" smtClean="0"/>
              <a:t>8</a:t>
            </a:fld>
            <a:endParaRPr lang="en-US"/>
          </a:p>
        </p:txBody>
      </p:sp>
    </p:spTree>
    <p:extLst>
      <p:ext uri="{BB962C8B-B14F-4D97-AF65-F5344CB8AC3E}">
        <p14:creationId xmlns:p14="http://schemas.microsoft.com/office/powerpoint/2010/main" val="14266060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1">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E29F9D3-1631-574E-B794-15810466C68F}"/>
              </a:ext>
            </a:extLst>
          </p:cNvPr>
          <p:cNvSpPr/>
          <p:nvPr/>
        </p:nvSpPr>
        <p:spPr>
          <a:xfrm>
            <a:off x="6039679" y="0"/>
            <a:ext cx="52652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C5C32C3-0E38-EF40-8753-699E473F0219}"/>
              </a:ext>
            </a:extLst>
          </p:cNvPr>
          <p:cNvPicPr>
            <a:picLocks noChangeAspect="1"/>
          </p:cNvPicPr>
          <p:nvPr/>
        </p:nvPicPr>
        <p:blipFill rotWithShape="1">
          <a:blip r:embed="rId2"/>
          <a:srcRect r="50000"/>
          <a:stretch/>
        </p:blipFill>
        <p:spPr>
          <a:xfrm>
            <a:off x="6096000" y="0"/>
            <a:ext cx="6096000" cy="6858000"/>
          </a:xfrm>
          <a:prstGeom prst="rect">
            <a:avLst/>
          </a:prstGeom>
        </p:spPr>
      </p:pic>
      <p:pic>
        <p:nvPicPr>
          <p:cNvPr id="11" name="Picture 10">
            <a:extLst>
              <a:ext uri="{FF2B5EF4-FFF2-40B4-BE49-F238E27FC236}">
                <a16:creationId xmlns:a16="http://schemas.microsoft.com/office/drawing/2014/main" id="{64356227-D7D4-F943-AFB2-F20F8B424051}"/>
              </a:ext>
            </a:extLst>
          </p:cNvPr>
          <p:cNvPicPr>
            <a:picLocks noChangeAspect="1"/>
          </p:cNvPicPr>
          <p:nvPr/>
        </p:nvPicPr>
        <p:blipFill>
          <a:blip r:embed="rId3"/>
          <a:stretch>
            <a:fillRect/>
          </a:stretch>
        </p:blipFill>
        <p:spPr>
          <a:xfrm>
            <a:off x="1598817" y="1983144"/>
            <a:ext cx="2853911" cy="2891711"/>
          </a:xfrm>
          <a:prstGeom prst="rect">
            <a:avLst/>
          </a:prstGeom>
        </p:spPr>
      </p:pic>
      <p:sp>
        <p:nvSpPr>
          <p:cNvPr id="3" name="Text Placeholder 2">
            <a:extLst>
              <a:ext uri="{FF2B5EF4-FFF2-40B4-BE49-F238E27FC236}">
                <a16:creationId xmlns:a16="http://schemas.microsoft.com/office/drawing/2014/main" id="{21C0DF3D-F69D-9941-B6AB-0FDADE794EF9}"/>
              </a:ext>
            </a:extLst>
          </p:cNvPr>
          <p:cNvSpPr>
            <a:spLocks noGrp="1"/>
          </p:cNvSpPr>
          <p:nvPr>
            <p:ph type="body" sz="quarter" idx="12" hasCustomPrompt="1"/>
          </p:nvPr>
        </p:nvSpPr>
        <p:spPr>
          <a:xfrm>
            <a:off x="6813549" y="2964400"/>
            <a:ext cx="4660900" cy="512762"/>
          </a:xfrm>
          <a:prstGeom prst="rect">
            <a:avLst/>
          </a:prstGeom>
        </p:spPr>
        <p:txBody>
          <a:bodyPr/>
          <a:lstStyle>
            <a:lvl1pPr marL="0" indent="0" algn="ctr">
              <a:buNone/>
              <a:defRPr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Title</a:t>
            </a:r>
          </a:p>
        </p:txBody>
      </p:sp>
      <p:sp>
        <p:nvSpPr>
          <p:cNvPr id="10" name="Text Placeholder 2">
            <a:extLst>
              <a:ext uri="{FF2B5EF4-FFF2-40B4-BE49-F238E27FC236}">
                <a16:creationId xmlns:a16="http://schemas.microsoft.com/office/drawing/2014/main" id="{C1DA1688-B217-4843-B0D0-29E1D2028150}"/>
              </a:ext>
            </a:extLst>
          </p:cNvPr>
          <p:cNvSpPr>
            <a:spLocks noGrp="1"/>
          </p:cNvSpPr>
          <p:nvPr>
            <p:ph type="body" sz="quarter" idx="13" hasCustomPrompt="1"/>
          </p:nvPr>
        </p:nvSpPr>
        <p:spPr>
          <a:xfrm>
            <a:off x="6813549" y="3477162"/>
            <a:ext cx="4660900" cy="512762"/>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a:t>
            </a:r>
          </a:p>
        </p:txBody>
      </p:sp>
    </p:spTree>
    <p:extLst>
      <p:ext uri="{BB962C8B-B14F-4D97-AF65-F5344CB8AC3E}">
        <p14:creationId xmlns:p14="http://schemas.microsoft.com/office/powerpoint/2010/main" val="2819093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D5093F-A64D-6A42-8920-D62D4FA40C4E}"/>
              </a:ext>
            </a:extLst>
          </p:cNvPr>
          <p:cNvGrpSpPr/>
          <p:nvPr userDrawn="1"/>
        </p:nvGrpSpPr>
        <p:grpSpPr>
          <a:xfrm>
            <a:off x="-1" y="0"/>
            <a:ext cx="12192002" cy="6858000"/>
            <a:chOff x="-1" y="0"/>
            <a:chExt cx="12192002" cy="6858000"/>
          </a:xfrm>
        </p:grpSpPr>
        <p:pic>
          <p:nvPicPr>
            <p:cNvPr id="8" name="Picture 7">
              <a:extLst>
                <a:ext uri="{FF2B5EF4-FFF2-40B4-BE49-F238E27FC236}">
                  <a16:creationId xmlns:a16="http://schemas.microsoft.com/office/drawing/2014/main" id="{0A42E0DC-41C4-5D4E-9365-D4101A18F8FD}"/>
                </a:ext>
              </a:extLst>
            </p:cNvPr>
            <p:cNvPicPr>
              <a:picLocks noChangeAspect="1"/>
            </p:cNvPicPr>
            <p:nvPr/>
          </p:nvPicPr>
          <p:blipFill rotWithShape="1">
            <a:blip r:embed="rId2"/>
            <a:srcRect t="20272"/>
            <a:stretch/>
          </p:blipFill>
          <p:spPr>
            <a:xfrm>
              <a:off x="1" y="0"/>
              <a:ext cx="12192000" cy="6858000"/>
            </a:xfrm>
            <a:prstGeom prst="rect">
              <a:avLst/>
            </a:prstGeom>
          </p:spPr>
        </p:pic>
        <p:cxnSp>
          <p:nvCxnSpPr>
            <p:cNvPr id="9" name="Straight Connector 8">
              <a:extLst>
                <a:ext uri="{FF2B5EF4-FFF2-40B4-BE49-F238E27FC236}">
                  <a16:creationId xmlns:a16="http://schemas.microsoft.com/office/drawing/2014/main" id="{5FC13913-2F32-2343-B64C-251CB51EA2C7}"/>
                </a:ext>
              </a:extLst>
            </p:cNvPr>
            <p:cNvCxnSpPr>
              <a:cxnSpLocks/>
            </p:cNvCxnSpPr>
            <p:nvPr/>
          </p:nvCxnSpPr>
          <p:spPr>
            <a:xfrm>
              <a:off x="1826811" y="1497477"/>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4EDDACB2-B58B-F64A-B55E-70FEB45037B1}"/>
                </a:ext>
              </a:extLst>
            </p:cNvPr>
            <p:cNvSpPr/>
            <p:nvPr/>
          </p:nvSpPr>
          <p:spPr>
            <a:xfrm>
              <a:off x="5589104" y="990581"/>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4A6396A-6CC8-EE41-8B23-9407CDA8FD3F}"/>
                </a:ext>
              </a:extLst>
            </p:cNvPr>
            <p:cNvCxnSpPr>
              <a:cxnSpLocks/>
            </p:cNvCxnSpPr>
            <p:nvPr/>
          </p:nvCxnSpPr>
          <p:spPr>
            <a:xfrm>
              <a:off x="1826811" y="5360525"/>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524DCAAE-06D4-1C42-A8CE-0E38F73143D0}"/>
                </a:ext>
              </a:extLst>
            </p:cNvPr>
            <p:cNvSpPr/>
            <p:nvPr/>
          </p:nvSpPr>
          <p:spPr>
            <a:xfrm>
              <a:off x="5589104" y="4853629"/>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2F89AB1-B31C-E448-B85A-7845F94BB1BB}"/>
                </a:ext>
              </a:extLst>
            </p:cNvPr>
            <p:cNvSpPr/>
            <p:nvPr/>
          </p:nvSpPr>
          <p:spPr>
            <a:xfrm>
              <a:off x="-1" y="2494755"/>
              <a:ext cx="12192001" cy="1866622"/>
            </a:xfrm>
            <a:prstGeom prst="rect">
              <a:avLst/>
            </a:prstGeom>
            <a:solidFill>
              <a:srgbClr val="FFC6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15F5AD75-B71E-D94B-A05C-66D485089CE9}"/>
                </a:ext>
              </a:extLst>
            </p:cNvPr>
            <p:cNvPicPr>
              <a:picLocks noChangeAspect="1"/>
            </p:cNvPicPr>
            <p:nvPr/>
          </p:nvPicPr>
          <p:blipFill>
            <a:blip r:embed="rId3"/>
            <a:stretch>
              <a:fillRect/>
            </a:stretch>
          </p:blipFill>
          <p:spPr>
            <a:xfrm>
              <a:off x="5770916" y="1320514"/>
              <a:ext cx="650162" cy="433441"/>
            </a:xfrm>
            <a:prstGeom prst="rect">
              <a:avLst/>
            </a:prstGeom>
          </p:spPr>
        </p:pic>
        <p:pic>
          <p:nvPicPr>
            <p:cNvPr id="16" name="Picture 15">
              <a:extLst>
                <a:ext uri="{FF2B5EF4-FFF2-40B4-BE49-F238E27FC236}">
                  <a16:creationId xmlns:a16="http://schemas.microsoft.com/office/drawing/2014/main" id="{27CDAB06-B996-2747-B5EA-CA07085E551D}"/>
                </a:ext>
              </a:extLst>
            </p:cNvPr>
            <p:cNvPicPr>
              <a:picLocks noChangeAspect="1"/>
            </p:cNvPicPr>
            <p:nvPr/>
          </p:nvPicPr>
          <p:blipFill>
            <a:blip r:embed="rId3"/>
            <a:stretch>
              <a:fillRect/>
            </a:stretch>
          </p:blipFill>
          <p:spPr>
            <a:xfrm rot="10800000">
              <a:off x="5770916" y="5143800"/>
              <a:ext cx="650162" cy="433441"/>
            </a:xfrm>
            <a:prstGeom prst="rect">
              <a:avLst/>
            </a:prstGeom>
          </p:spPr>
        </p:pic>
      </p:grpSp>
      <p:sp>
        <p:nvSpPr>
          <p:cNvPr id="17" name="Text Placeholder 12">
            <a:extLst>
              <a:ext uri="{FF2B5EF4-FFF2-40B4-BE49-F238E27FC236}">
                <a16:creationId xmlns:a16="http://schemas.microsoft.com/office/drawing/2014/main" id="{4E663CB2-1E13-F842-839B-5A8CD0A85A60}"/>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tx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456981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3246C5-2D29-F946-B2F7-3B9C84905703}"/>
              </a:ext>
            </a:extLst>
          </p:cNvPr>
          <p:cNvGrpSpPr/>
          <p:nvPr userDrawn="1"/>
        </p:nvGrpSpPr>
        <p:grpSpPr>
          <a:xfrm>
            <a:off x="-1" y="0"/>
            <a:ext cx="12192001" cy="6858000"/>
            <a:chOff x="-1" y="0"/>
            <a:chExt cx="12192001" cy="6858000"/>
          </a:xfrm>
        </p:grpSpPr>
        <p:pic>
          <p:nvPicPr>
            <p:cNvPr id="8" name="Picture 7">
              <a:extLst>
                <a:ext uri="{FF2B5EF4-FFF2-40B4-BE49-F238E27FC236}">
                  <a16:creationId xmlns:a16="http://schemas.microsoft.com/office/drawing/2014/main" id="{44CE2E98-8D1A-CD4B-B1A9-88632EBA646B}"/>
                </a:ext>
              </a:extLst>
            </p:cNvPr>
            <p:cNvPicPr>
              <a:picLocks noChangeAspect="1"/>
            </p:cNvPicPr>
            <p:nvPr/>
          </p:nvPicPr>
          <p:blipFill>
            <a:blip r:embed="rId2"/>
            <a:stretch>
              <a:fillRect/>
            </a:stretch>
          </p:blipFill>
          <p:spPr>
            <a:xfrm>
              <a:off x="0" y="0"/>
              <a:ext cx="12192000" cy="6858000"/>
            </a:xfrm>
            <a:prstGeom prst="rect">
              <a:avLst/>
            </a:prstGeom>
          </p:spPr>
        </p:pic>
        <p:cxnSp>
          <p:nvCxnSpPr>
            <p:cNvPr id="9" name="Straight Connector 8">
              <a:extLst>
                <a:ext uri="{FF2B5EF4-FFF2-40B4-BE49-F238E27FC236}">
                  <a16:creationId xmlns:a16="http://schemas.microsoft.com/office/drawing/2014/main" id="{CFBB83C3-3C45-0841-A413-09852839C40C}"/>
                </a:ext>
              </a:extLst>
            </p:cNvPr>
            <p:cNvCxnSpPr>
              <a:cxnSpLocks/>
            </p:cNvCxnSpPr>
            <p:nvPr/>
          </p:nvCxnSpPr>
          <p:spPr>
            <a:xfrm>
              <a:off x="1826811" y="1497477"/>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7FDDB52-74F4-BD45-9465-8A1053479EC4}"/>
                </a:ext>
              </a:extLst>
            </p:cNvPr>
            <p:cNvSpPr/>
            <p:nvPr/>
          </p:nvSpPr>
          <p:spPr>
            <a:xfrm>
              <a:off x="5589104" y="990581"/>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7DFCEBF5-ADAA-7B46-9038-529B9CAD1C0A}"/>
                </a:ext>
              </a:extLst>
            </p:cNvPr>
            <p:cNvCxnSpPr>
              <a:cxnSpLocks/>
            </p:cNvCxnSpPr>
            <p:nvPr/>
          </p:nvCxnSpPr>
          <p:spPr>
            <a:xfrm>
              <a:off x="1826811" y="5360525"/>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AC772748-8129-DF4A-8381-C7C56673891E}"/>
                </a:ext>
              </a:extLst>
            </p:cNvPr>
            <p:cNvSpPr/>
            <p:nvPr/>
          </p:nvSpPr>
          <p:spPr>
            <a:xfrm>
              <a:off x="5589104" y="4853629"/>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87E82D3-A127-8949-B1E6-B259F329C874}"/>
                </a:ext>
              </a:extLst>
            </p:cNvPr>
            <p:cNvSpPr/>
            <p:nvPr/>
          </p:nvSpPr>
          <p:spPr>
            <a:xfrm>
              <a:off x="-1" y="2494755"/>
              <a:ext cx="12192001" cy="18666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EB4B2D7-120C-C34A-B84F-EA07D8F4AE44}"/>
                </a:ext>
              </a:extLst>
            </p:cNvPr>
            <p:cNvPicPr>
              <a:picLocks noChangeAspect="1"/>
            </p:cNvPicPr>
            <p:nvPr/>
          </p:nvPicPr>
          <p:blipFill>
            <a:blip r:embed="rId3"/>
            <a:stretch>
              <a:fillRect/>
            </a:stretch>
          </p:blipFill>
          <p:spPr>
            <a:xfrm>
              <a:off x="5750855" y="1305854"/>
              <a:ext cx="690281" cy="460187"/>
            </a:xfrm>
            <a:prstGeom prst="rect">
              <a:avLst/>
            </a:prstGeom>
          </p:spPr>
        </p:pic>
        <p:pic>
          <p:nvPicPr>
            <p:cNvPr id="16" name="Picture 15">
              <a:extLst>
                <a:ext uri="{FF2B5EF4-FFF2-40B4-BE49-F238E27FC236}">
                  <a16:creationId xmlns:a16="http://schemas.microsoft.com/office/drawing/2014/main" id="{7F279F7D-5F09-5A4A-BBE3-A178B7A30770}"/>
                </a:ext>
              </a:extLst>
            </p:cNvPr>
            <p:cNvPicPr>
              <a:picLocks noChangeAspect="1"/>
            </p:cNvPicPr>
            <p:nvPr/>
          </p:nvPicPr>
          <p:blipFill>
            <a:blip r:embed="rId3"/>
            <a:stretch>
              <a:fillRect/>
            </a:stretch>
          </p:blipFill>
          <p:spPr>
            <a:xfrm rot="10800000">
              <a:off x="5750855" y="5128560"/>
              <a:ext cx="690281" cy="460187"/>
            </a:xfrm>
            <a:prstGeom prst="rect">
              <a:avLst/>
            </a:prstGeom>
          </p:spPr>
        </p:pic>
      </p:grpSp>
      <p:sp>
        <p:nvSpPr>
          <p:cNvPr id="14" name="Text Placeholder 12">
            <a:extLst>
              <a:ext uri="{FF2B5EF4-FFF2-40B4-BE49-F238E27FC236}">
                <a16:creationId xmlns:a16="http://schemas.microsoft.com/office/drawing/2014/main" id="{D4F3A9B5-49EA-D54B-89B9-093CE6BD84CE}"/>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bg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218187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25A00D-820B-394B-BB34-47EBF2ABECF4}"/>
              </a:ext>
            </a:extLst>
          </p:cNvPr>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071227B-224F-8845-985A-7D474CAE570C}"/>
              </a:ext>
            </a:extLst>
          </p:cNvPr>
          <p:cNvSpPr/>
          <p:nvPr/>
        </p:nvSpPr>
        <p:spPr>
          <a:xfrm>
            <a:off x="-1" y="2958419"/>
            <a:ext cx="12192001" cy="9411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33FC234-CE84-CE4A-AEC5-3D8F75B4E49C}"/>
              </a:ext>
            </a:extLst>
          </p:cNvPr>
          <p:cNvSpPr txBox="1"/>
          <p:nvPr/>
        </p:nvSpPr>
        <p:spPr>
          <a:xfrm>
            <a:off x="1822703" y="3210350"/>
            <a:ext cx="8546592" cy="477054"/>
          </a:xfrm>
          <a:prstGeom prst="rect">
            <a:avLst/>
          </a:prstGeom>
          <a:noFill/>
        </p:spPr>
        <p:txBody>
          <a:bodyPr wrap="square" rtlCol="0">
            <a:spAutoFit/>
          </a:bodyPr>
          <a:lstStyle/>
          <a:p>
            <a:pPr algn="ctr"/>
            <a:r>
              <a:rPr lang="en-US" sz="2500" dirty="0">
                <a:solidFill>
                  <a:schemeClr val="bg1"/>
                </a:solidFill>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3934758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Option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pic>
        <p:nvPicPr>
          <p:cNvPr id="7" name="Picture 6">
            <a:extLst>
              <a:ext uri="{FF2B5EF4-FFF2-40B4-BE49-F238E27FC236}">
                <a16:creationId xmlns:a16="http://schemas.microsoft.com/office/drawing/2014/main" id="{558D1FCC-C828-5245-A412-3708798581AD}"/>
              </a:ext>
            </a:extLst>
          </p:cNvPr>
          <p:cNvPicPr>
            <a:picLocks noChangeAspect="1"/>
          </p:cNvPicPr>
          <p:nvPr/>
        </p:nvPicPr>
        <p:blipFill>
          <a:blip r:embed="rId3"/>
          <a:stretch>
            <a:fillRect/>
          </a:stretch>
        </p:blipFill>
        <p:spPr>
          <a:xfrm>
            <a:off x="4652335" y="963303"/>
            <a:ext cx="2887330" cy="2925572"/>
          </a:xfrm>
          <a:prstGeom prst="rect">
            <a:avLst/>
          </a:prstGeom>
        </p:spPr>
      </p:pic>
      <p:sp>
        <p:nvSpPr>
          <p:cNvPr id="10" name="Text Placeholder 2">
            <a:extLst>
              <a:ext uri="{FF2B5EF4-FFF2-40B4-BE49-F238E27FC236}">
                <a16:creationId xmlns:a16="http://schemas.microsoft.com/office/drawing/2014/main" id="{4754ED87-0658-414E-9715-03B964241252}"/>
              </a:ext>
            </a:extLst>
          </p:cNvPr>
          <p:cNvSpPr>
            <a:spLocks noGrp="1"/>
          </p:cNvSpPr>
          <p:nvPr>
            <p:ph type="body" sz="quarter" idx="12" hasCustomPrompt="1"/>
          </p:nvPr>
        </p:nvSpPr>
        <p:spPr>
          <a:xfrm>
            <a:off x="3765550" y="5448601"/>
            <a:ext cx="4660900" cy="512762"/>
          </a:xfrm>
          <a:prstGeom prst="rect">
            <a:avLst/>
          </a:prstGeom>
        </p:spPr>
        <p:txBody>
          <a:bodyPr/>
          <a:lstStyle>
            <a:lvl1pPr marL="0" indent="0" algn="ctr">
              <a:buNone/>
              <a:defRPr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Title</a:t>
            </a:r>
          </a:p>
        </p:txBody>
      </p:sp>
      <p:sp>
        <p:nvSpPr>
          <p:cNvPr id="11" name="Text Placeholder 2">
            <a:extLst>
              <a:ext uri="{FF2B5EF4-FFF2-40B4-BE49-F238E27FC236}">
                <a16:creationId xmlns:a16="http://schemas.microsoft.com/office/drawing/2014/main" id="{DEA2028A-6C2D-9540-910F-711B608C5FD8}"/>
              </a:ext>
            </a:extLst>
          </p:cNvPr>
          <p:cNvSpPr>
            <a:spLocks noGrp="1"/>
          </p:cNvSpPr>
          <p:nvPr>
            <p:ph type="body" sz="quarter" idx="13" hasCustomPrompt="1"/>
          </p:nvPr>
        </p:nvSpPr>
        <p:spPr>
          <a:xfrm>
            <a:off x="3765550" y="5961363"/>
            <a:ext cx="4660900" cy="350227"/>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a:t>
            </a:r>
          </a:p>
        </p:txBody>
      </p:sp>
    </p:spTree>
    <p:extLst>
      <p:ext uri="{BB962C8B-B14F-4D97-AF65-F5344CB8AC3E}">
        <p14:creationId xmlns:p14="http://schemas.microsoft.com/office/powerpoint/2010/main" val="3031324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FA6151DA-0E50-3747-B88F-29F646B3148B}"/>
              </a:ext>
            </a:extLst>
          </p:cNvPr>
          <p:cNvSpPr>
            <a:spLocks noGrp="1"/>
          </p:cNvSpPr>
          <p:nvPr>
            <p:ph type="title" hasCustomPrompt="1"/>
          </p:nvPr>
        </p:nvSpPr>
        <p:spPr>
          <a:xfrm>
            <a:off x="733096" y="354615"/>
            <a:ext cx="10515600" cy="1325563"/>
          </a:xfrm>
          <a:prstGeom prst="rect">
            <a:avLst/>
          </a:prstGeom>
        </p:spPr>
        <p:txBody>
          <a:bodyPr/>
          <a:lstStyle>
            <a:lvl1pPr>
              <a:defRPr sz="4400" b="1" i="0">
                <a:latin typeface="Arial" panose="020B0604020202020204" pitchFamily="34" charset="0"/>
                <a:cs typeface="Arial" panose="020B0604020202020204" pitchFamily="34" charset="0"/>
              </a:defRPr>
            </a:lvl1pPr>
          </a:lstStyle>
          <a:p>
            <a:r>
              <a:rPr lang="en-US" dirty="0"/>
              <a:t>Title</a:t>
            </a:r>
          </a:p>
        </p:txBody>
      </p:sp>
      <p:sp>
        <p:nvSpPr>
          <p:cNvPr id="15" name="Content Placeholder 14">
            <a:extLst>
              <a:ext uri="{FF2B5EF4-FFF2-40B4-BE49-F238E27FC236}">
                <a16:creationId xmlns:a16="http://schemas.microsoft.com/office/drawing/2014/main" id="{48378D0F-E7EF-4A4B-83B1-DE987880935F}"/>
              </a:ext>
            </a:extLst>
          </p:cNvPr>
          <p:cNvSpPr>
            <a:spLocks noGrp="1"/>
          </p:cNvSpPr>
          <p:nvPr>
            <p:ph sz="quarter" idx="10"/>
          </p:nvPr>
        </p:nvSpPr>
        <p:spPr>
          <a:xfrm>
            <a:off x="733425" y="2217738"/>
            <a:ext cx="10355263" cy="3752850"/>
          </a:xfrm>
          <a:prstGeom prst="rect">
            <a:avLst/>
          </a:prstGeom>
        </p:spPr>
        <p:txBody>
          <a:bodyPr/>
          <a:lstStyle>
            <a:lvl1pPr>
              <a:buClr>
                <a:srgbClr val="F7BF32"/>
              </a:buClr>
              <a:defRPr b="0" i="0">
                <a:latin typeface="Avenir Medium" panose="02000503020000020003" pitchFamily="2" charset="0"/>
              </a:defRPr>
            </a:lvl1pPr>
            <a:lvl2pPr>
              <a:buClr>
                <a:srgbClr val="F7BF32"/>
              </a:buClr>
              <a:defRPr b="0" i="0">
                <a:latin typeface="Avenir" panose="02000503020000020003" pitchFamily="2" charset="0"/>
              </a:defRPr>
            </a:lvl2pPr>
            <a:lvl3pPr>
              <a:buClr>
                <a:srgbClr val="F7BF32"/>
              </a:buClr>
              <a:defRPr b="0" i="0">
                <a:latin typeface="Avenir" panose="02000503020000020003" pitchFamily="2" charset="0"/>
              </a:defRPr>
            </a:lvl3pPr>
            <a:lvl4pPr>
              <a:buClr>
                <a:srgbClr val="F7BF32"/>
              </a:buClr>
              <a:defRPr b="0" i="0">
                <a:latin typeface="Avenir" panose="02000503020000020003" pitchFamily="2" charset="0"/>
              </a:defRPr>
            </a:lvl4pPr>
            <a:lvl5pPr>
              <a:buClr>
                <a:srgbClr val="F7BF32"/>
              </a:buClr>
              <a:defRPr b="0" i="0">
                <a:latin typeface="Avenir" panose="02000503020000020003"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2006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1194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spTree>
    <p:extLst>
      <p:ext uri="{BB962C8B-B14F-4D97-AF65-F5344CB8AC3E}">
        <p14:creationId xmlns:p14="http://schemas.microsoft.com/office/powerpoint/2010/main" val="376059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verview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D4AF910-3B45-C642-BA40-7F26C292CBB7}"/>
              </a:ext>
            </a:extLst>
          </p:cNvPr>
          <p:cNvGrpSpPr/>
          <p:nvPr userDrawn="1"/>
        </p:nvGrpSpPr>
        <p:grpSpPr>
          <a:xfrm>
            <a:off x="0" y="0"/>
            <a:ext cx="6143872" cy="6858000"/>
            <a:chOff x="0" y="0"/>
            <a:chExt cx="6143872" cy="6858000"/>
          </a:xfrm>
        </p:grpSpPr>
        <p:sp>
          <p:nvSpPr>
            <p:cNvPr id="8" name="Rectangle 7">
              <a:extLst>
                <a:ext uri="{FF2B5EF4-FFF2-40B4-BE49-F238E27FC236}">
                  <a16:creationId xmlns:a16="http://schemas.microsoft.com/office/drawing/2014/main" id="{CC89D864-D3E3-854A-9727-A7FA3A3C3175}"/>
                </a:ext>
              </a:extLst>
            </p:cNvPr>
            <p:cNvSpPr/>
            <p:nvPr/>
          </p:nvSpPr>
          <p:spPr>
            <a:xfrm>
              <a:off x="5617345" y="0"/>
              <a:ext cx="52652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D8ED27C-6546-2A4D-8DF8-81E2F1D5CA75}"/>
                </a:ext>
              </a:extLst>
            </p:cNvPr>
            <p:cNvPicPr>
              <a:picLocks noChangeAspect="1"/>
            </p:cNvPicPr>
            <p:nvPr/>
          </p:nvPicPr>
          <p:blipFill rotWithShape="1">
            <a:blip r:embed="rId2"/>
            <a:srcRect r="50000"/>
            <a:stretch/>
          </p:blipFill>
          <p:spPr>
            <a:xfrm>
              <a:off x="0" y="0"/>
              <a:ext cx="6096000" cy="6858000"/>
            </a:xfrm>
            <a:prstGeom prst="rect">
              <a:avLst/>
            </a:prstGeom>
          </p:spPr>
        </p:pic>
      </p:grpSp>
      <p:sp>
        <p:nvSpPr>
          <p:cNvPr id="13" name="Text Placeholder 12">
            <a:extLst>
              <a:ext uri="{FF2B5EF4-FFF2-40B4-BE49-F238E27FC236}">
                <a16:creationId xmlns:a16="http://schemas.microsoft.com/office/drawing/2014/main" id="{B1061A9F-A15E-C64A-9549-79374FACE173}"/>
              </a:ext>
            </a:extLst>
          </p:cNvPr>
          <p:cNvSpPr>
            <a:spLocks noGrp="1"/>
          </p:cNvSpPr>
          <p:nvPr>
            <p:ph type="body" sz="quarter" idx="10" hasCustomPrompt="1"/>
          </p:nvPr>
        </p:nvSpPr>
        <p:spPr>
          <a:xfrm>
            <a:off x="695833" y="3229691"/>
            <a:ext cx="4702175" cy="398616"/>
          </a:xfrm>
          <a:prstGeom prst="rect">
            <a:avLst/>
          </a:prstGeom>
        </p:spPr>
        <p:txBody>
          <a:bodyPr/>
          <a:lstStyle>
            <a:lvl1pPr marL="0" indent="0" algn="ctr">
              <a:buNone/>
              <a:defRPr sz="3000" b="1" i="0">
                <a:latin typeface="Arial" panose="020B0604020202020204" pitchFamily="34" charset="0"/>
                <a:cs typeface="Arial" panose="020B0604020202020204" pitchFamily="34" charset="0"/>
              </a:defRPr>
            </a:lvl1pPr>
          </a:lstStyle>
          <a:p>
            <a:pPr lvl="0"/>
            <a:r>
              <a:rPr lang="en-US" dirty="0"/>
              <a:t>What We’ll Cover</a:t>
            </a:r>
          </a:p>
        </p:txBody>
      </p:sp>
      <p:sp>
        <p:nvSpPr>
          <p:cNvPr id="19" name="Text Placeholder 18">
            <a:extLst>
              <a:ext uri="{FF2B5EF4-FFF2-40B4-BE49-F238E27FC236}">
                <a16:creationId xmlns:a16="http://schemas.microsoft.com/office/drawing/2014/main" id="{1FA52A49-6633-E54F-9E51-57323147E959}"/>
              </a:ext>
            </a:extLst>
          </p:cNvPr>
          <p:cNvSpPr>
            <a:spLocks noGrp="1"/>
          </p:cNvSpPr>
          <p:nvPr>
            <p:ph type="body" sz="quarter" idx="12" hasCustomPrompt="1"/>
          </p:nvPr>
        </p:nvSpPr>
        <p:spPr>
          <a:xfrm>
            <a:off x="6791833" y="1128199"/>
            <a:ext cx="4704334" cy="4564678"/>
          </a:xfrm>
          <a:prstGeom prst="rect">
            <a:avLst/>
          </a:prstGeom>
        </p:spPr>
        <p:txBody>
          <a:bodyPr/>
          <a:lstStyle>
            <a:lvl1pPr marL="0" indent="0">
              <a:buNone/>
              <a:defRPr sz="1800" b="0" i="0">
                <a:latin typeface="Arial" panose="020B0604020202020204" pitchFamily="34" charset="0"/>
                <a:cs typeface="Arial" panose="020B0604020202020204" pitchFamily="34" charset="0"/>
              </a:defRPr>
            </a:lvl1pPr>
            <a:lvl2pPr marL="742950" indent="-285750">
              <a:lnSpc>
                <a:spcPct val="200000"/>
              </a:lnSpc>
              <a:buClr>
                <a:srgbClr val="FFC629"/>
              </a:buClr>
              <a:buFont typeface="Arial" panose="020B0604020202020204" pitchFamily="34" charset="0"/>
              <a:buChar char="•"/>
              <a:defRPr sz="1800" b="0" i="0"/>
            </a:lvl2pPr>
          </a:lstStyle>
          <a:p>
            <a:pPr>
              <a:lnSpc>
                <a:spcPct val="200000"/>
              </a:lnSpc>
            </a:pPr>
            <a:r>
              <a:rPr lang="en-US" dirty="0">
                <a:latin typeface="Avenir Medium" panose="02000503020000020003" pitchFamily="2" charset="0"/>
              </a:rPr>
              <a:t>Content</a:t>
            </a:r>
          </a:p>
          <a:p>
            <a:pPr>
              <a:lnSpc>
                <a:spcPct val="200000"/>
              </a:lnSpc>
            </a:pPr>
            <a:r>
              <a:rPr lang="en-US" dirty="0">
                <a:latin typeface="Avenir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Medium" panose="02000503020000020003" pitchFamily="2" charset="0"/>
              </a:rPr>
              <a:t>Content</a:t>
            </a:r>
          </a:p>
          <a:p>
            <a:pPr>
              <a:lnSpc>
                <a:spcPct val="200000"/>
              </a:lnSpc>
            </a:pPr>
            <a:r>
              <a:rPr lang="en-US" dirty="0">
                <a:latin typeface="Avenir Medium" panose="02000503020000020003" pitchFamily="2" charset="0"/>
              </a:rPr>
              <a:t>Content</a:t>
            </a:r>
          </a:p>
          <a:p>
            <a:pPr>
              <a:lnSpc>
                <a:spcPct val="200000"/>
              </a:lnSpc>
            </a:pPr>
            <a:r>
              <a:rPr lang="en-US" dirty="0">
                <a:latin typeface="Avenir Medium" panose="02000503020000020003" pitchFamily="2" charset="0"/>
              </a:rPr>
              <a:t>Content</a:t>
            </a:r>
          </a:p>
        </p:txBody>
      </p:sp>
    </p:spTree>
    <p:extLst>
      <p:ext uri="{BB962C8B-B14F-4D97-AF65-F5344CB8AC3E}">
        <p14:creationId xmlns:p14="http://schemas.microsoft.com/office/powerpoint/2010/main" val="2862076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6B76FD-EBC2-924F-90F9-5FBB8B224E6C}"/>
              </a:ext>
            </a:extLst>
          </p:cNvPr>
          <p:cNvSpPr/>
          <p:nvPr/>
        </p:nvSpPr>
        <p:spPr>
          <a:xfrm>
            <a:off x="-1" y="6224584"/>
            <a:ext cx="12192001" cy="2607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0204431-1C59-AA44-82EC-D02845A982FA}"/>
              </a:ext>
            </a:extLst>
          </p:cNvPr>
          <p:cNvPicPr>
            <a:picLocks noChangeAspect="1"/>
          </p:cNvPicPr>
          <p:nvPr/>
        </p:nvPicPr>
        <p:blipFill rotWithShape="1">
          <a:blip r:embed="rId2"/>
          <a:srcRect t="91324" r="1434" b="242"/>
          <a:stretch/>
        </p:blipFill>
        <p:spPr>
          <a:xfrm>
            <a:off x="0" y="6279639"/>
            <a:ext cx="12192000" cy="578361"/>
          </a:xfrm>
          <a:prstGeom prst="rect">
            <a:avLst/>
          </a:prstGeom>
        </p:spPr>
      </p:pic>
      <p:cxnSp>
        <p:nvCxnSpPr>
          <p:cNvPr id="9" name="Straight Connector 8">
            <a:extLst>
              <a:ext uri="{FF2B5EF4-FFF2-40B4-BE49-F238E27FC236}">
                <a16:creationId xmlns:a16="http://schemas.microsoft.com/office/drawing/2014/main" id="{9E6176D2-EEF6-1043-9E18-99A5E6FB1DED}"/>
              </a:ext>
            </a:extLst>
          </p:cNvPr>
          <p:cNvCxnSpPr>
            <a:cxnSpLocks/>
          </p:cNvCxnSpPr>
          <p:nvPr/>
        </p:nvCxnSpPr>
        <p:spPr>
          <a:xfrm>
            <a:off x="-13856" y="1260574"/>
            <a:ext cx="6096001"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3B75B1AC-CF2D-704D-8913-3B88C08C39B0}"/>
              </a:ext>
            </a:extLst>
          </p:cNvPr>
          <p:cNvSpPr>
            <a:spLocks noGrp="1"/>
          </p:cNvSpPr>
          <p:nvPr>
            <p:ph type="body" sz="quarter" idx="10" hasCustomPrompt="1"/>
          </p:nvPr>
        </p:nvSpPr>
        <p:spPr>
          <a:xfrm>
            <a:off x="598083" y="600075"/>
            <a:ext cx="5680075" cy="660400"/>
          </a:xfrm>
          <a:prstGeom prst="rect">
            <a:avLst/>
          </a:prstGeom>
        </p:spPr>
        <p:txBody>
          <a:bodyPr/>
          <a:lstStyle>
            <a:lvl1pPr marL="0" indent="0">
              <a:buNone/>
              <a:defRPr sz="3000" b="1" i="0">
                <a:latin typeface="Arial" panose="020B0604020202020204" pitchFamily="34" charset="0"/>
                <a:cs typeface="Arial" panose="020B0604020202020204" pitchFamily="34" charset="0"/>
              </a:defRPr>
            </a:lvl1pPr>
          </a:lstStyle>
          <a:p>
            <a:pPr lvl="0"/>
            <a:r>
              <a:rPr lang="en-US" dirty="0"/>
              <a:t>Title</a:t>
            </a:r>
          </a:p>
        </p:txBody>
      </p:sp>
      <p:sp>
        <p:nvSpPr>
          <p:cNvPr id="20" name="Text Placeholder 19">
            <a:extLst>
              <a:ext uri="{FF2B5EF4-FFF2-40B4-BE49-F238E27FC236}">
                <a16:creationId xmlns:a16="http://schemas.microsoft.com/office/drawing/2014/main" id="{D8360B5A-D265-7849-A437-ACE53640BBA6}"/>
              </a:ext>
            </a:extLst>
          </p:cNvPr>
          <p:cNvSpPr>
            <a:spLocks noGrp="1"/>
          </p:cNvSpPr>
          <p:nvPr>
            <p:ph type="body" sz="quarter" idx="11" hasCustomPrompt="1"/>
          </p:nvPr>
        </p:nvSpPr>
        <p:spPr>
          <a:xfrm>
            <a:off x="598083" y="1752600"/>
            <a:ext cx="4257675" cy="3352800"/>
          </a:xfrm>
          <a:prstGeom prst="rect">
            <a:avLst/>
          </a:prstGeom>
        </p:spPr>
        <p:txBody>
          <a:bodyPr/>
          <a:lstStyle>
            <a:lvl1pPr marL="0" indent="0">
              <a:buClr>
                <a:srgbClr val="FFC629"/>
              </a:buClr>
              <a:buFont typeface="Arial" panose="020B0604020202020204" pitchFamily="34" charset="0"/>
              <a:buNone/>
              <a:defRPr sz="1500">
                <a:latin typeface="Arial" panose="020B0604020202020204" pitchFamily="34" charset="0"/>
                <a:cs typeface="Arial" panose="020B0604020202020204" pitchFamily="34" charset="0"/>
              </a:defRPr>
            </a:lvl1pPr>
            <a:lvl2pPr>
              <a:defRPr sz="1500"/>
            </a:lvl2pPr>
            <a:lvl3pPr>
              <a:defRPr sz="1500"/>
            </a:lvl3pPr>
            <a:lvl4pPr>
              <a:defRPr sz="1500"/>
            </a:lvl4pPr>
            <a:lvl5pPr>
              <a:defRPr sz="1500"/>
            </a:lvl5pPr>
          </a:lstStyle>
          <a:p>
            <a:r>
              <a:rPr lang="en-US" sz="1500" b="1" dirty="0">
                <a:latin typeface="Avenir Black" panose="02000503020000020003" pitchFamily="2" charset="0"/>
              </a:rPr>
              <a:t>Points:</a:t>
            </a:r>
          </a:p>
          <a:p>
            <a:endParaRPr lang="en-US" sz="1500" dirty="0">
              <a:latin typeface="Avenir Medium" panose="02000503020000020003" pitchFamily="2" charset="0"/>
            </a:endParaRPr>
          </a:p>
          <a:p>
            <a:pPr marL="285750" indent="-285750">
              <a:buClr>
                <a:srgbClr val="FFC629"/>
              </a:buClr>
              <a:buFont typeface="Arial" panose="020B0604020202020204" pitchFamily="34" charset="0"/>
              <a:buChar char="•"/>
            </a:pPr>
            <a:r>
              <a:rPr lang="en-US" sz="1500" dirty="0">
                <a:latin typeface="Avenir Medium" panose="02000503020000020003" pitchFamily="2" charset="0"/>
              </a:rPr>
              <a:t>Point 1</a:t>
            </a:r>
          </a:p>
          <a:p>
            <a:pPr marL="285750" indent="-285750">
              <a:buClr>
                <a:srgbClr val="FFC629"/>
              </a:buClr>
              <a:buFont typeface="Arial" panose="020B0604020202020204" pitchFamily="34" charset="0"/>
              <a:buChar char="•"/>
            </a:pPr>
            <a:r>
              <a:rPr lang="en-US" sz="1500" dirty="0">
                <a:latin typeface="Avenir Medium" panose="02000503020000020003" pitchFamily="2" charset="0"/>
              </a:rPr>
              <a:t>Point 2</a:t>
            </a:r>
          </a:p>
          <a:p>
            <a:pPr marL="285750" indent="-285750">
              <a:buClr>
                <a:srgbClr val="FFC629"/>
              </a:buClr>
              <a:buFont typeface="Arial" panose="020B0604020202020204" pitchFamily="34" charset="0"/>
              <a:buChar char="•"/>
            </a:pPr>
            <a:r>
              <a:rPr lang="en-US" sz="1500" dirty="0">
                <a:latin typeface="Avenir Medium" panose="02000503020000020003" pitchFamily="2" charset="0"/>
              </a:rPr>
              <a:t>Point 3</a:t>
            </a:r>
          </a:p>
          <a:p>
            <a:pPr marL="285750" indent="-285750">
              <a:buFont typeface="Arial" panose="020B0604020202020204" pitchFamily="34" charset="0"/>
              <a:buChar char="•"/>
            </a:pPr>
            <a:endParaRPr lang="en-US" sz="1500" dirty="0">
              <a:latin typeface="Avenir Medium" panose="02000503020000020003" pitchFamily="2" charset="0"/>
            </a:endParaRPr>
          </a:p>
          <a:p>
            <a:r>
              <a:rPr lang="en-US" sz="1500" dirty="0">
                <a:latin typeface="Avenir Medium" panose="02000503020000020003" pitchFamily="2" charset="0"/>
              </a:rPr>
              <a:t>Reinforce main points/message here with copy to explain to the consumer.</a:t>
            </a:r>
          </a:p>
        </p:txBody>
      </p:sp>
      <p:sp>
        <p:nvSpPr>
          <p:cNvPr id="22" name="Picture Placeholder 21">
            <a:extLst>
              <a:ext uri="{FF2B5EF4-FFF2-40B4-BE49-F238E27FC236}">
                <a16:creationId xmlns:a16="http://schemas.microsoft.com/office/drawing/2014/main" id="{DF874033-E928-1743-85FB-DC29CB426C56}"/>
              </a:ext>
            </a:extLst>
          </p:cNvPr>
          <p:cNvSpPr>
            <a:spLocks noGrp="1"/>
          </p:cNvSpPr>
          <p:nvPr>
            <p:ph type="pic" sz="quarter" idx="12"/>
          </p:nvPr>
        </p:nvSpPr>
        <p:spPr>
          <a:xfrm>
            <a:off x="6799667" y="1593184"/>
            <a:ext cx="4794250" cy="389255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985105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475F388-1957-4E42-8C71-14A16B93040E}"/>
              </a:ext>
            </a:extLst>
          </p:cNvPr>
          <p:cNvGrpSpPr/>
          <p:nvPr userDrawn="1"/>
        </p:nvGrpSpPr>
        <p:grpSpPr>
          <a:xfrm>
            <a:off x="0" y="0"/>
            <a:ext cx="12192000" cy="6858000"/>
            <a:chOff x="0" y="0"/>
            <a:chExt cx="12192000" cy="6858000"/>
          </a:xfrm>
        </p:grpSpPr>
        <p:pic>
          <p:nvPicPr>
            <p:cNvPr id="8" name="Picture 7">
              <a:extLst>
                <a:ext uri="{FF2B5EF4-FFF2-40B4-BE49-F238E27FC236}">
                  <a16:creationId xmlns:a16="http://schemas.microsoft.com/office/drawing/2014/main" id="{560DCAAC-46AE-3343-8F9A-CD4DDA203A09}"/>
                </a:ext>
              </a:extLst>
            </p:cNvPr>
            <p:cNvPicPr>
              <a:picLocks noChangeAspect="1"/>
            </p:cNvPicPr>
            <p:nvPr/>
          </p:nvPicPr>
          <p:blipFill rotWithShape="1">
            <a:blip r:embed="rId2"/>
            <a:srcRect t="20272"/>
            <a:stretch/>
          </p:blipFill>
          <p:spPr>
            <a:xfrm>
              <a:off x="0" y="0"/>
              <a:ext cx="12192000" cy="6858000"/>
            </a:xfrm>
            <a:prstGeom prst="rect">
              <a:avLst/>
            </a:prstGeom>
          </p:spPr>
        </p:pic>
        <p:cxnSp>
          <p:nvCxnSpPr>
            <p:cNvPr id="10" name="Straight Connector 9">
              <a:extLst>
                <a:ext uri="{FF2B5EF4-FFF2-40B4-BE49-F238E27FC236}">
                  <a16:creationId xmlns:a16="http://schemas.microsoft.com/office/drawing/2014/main" id="{D7FE7ACE-CBBD-CE4F-9899-20F39A6A454D}"/>
                </a:ext>
              </a:extLst>
            </p:cNvPr>
            <p:cNvCxnSpPr/>
            <p:nvPr/>
          </p:nvCxnSpPr>
          <p:spPr>
            <a:xfrm>
              <a:off x="3169919" y="3857735"/>
              <a:ext cx="585216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1210CA93-A5F0-FC40-A24C-216D908FFEEC}"/>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bg1"/>
                </a:solidFill>
                <a:latin typeface="Arial" panose="020B0604020202020204" pitchFamily="34" charset="0"/>
                <a:cs typeface="Arial" panose="020B0604020202020204" pitchFamily="34" charset="0"/>
              </a:defRPr>
            </a:lvl1pPr>
          </a:lstStyle>
          <a:p>
            <a:pPr lvl="0"/>
            <a:r>
              <a:rPr lang="en-US" dirty="0"/>
              <a:t>Divider Title</a:t>
            </a:r>
          </a:p>
        </p:txBody>
      </p:sp>
    </p:spTree>
    <p:extLst>
      <p:ext uri="{BB962C8B-B14F-4D97-AF65-F5344CB8AC3E}">
        <p14:creationId xmlns:p14="http://schemas.microsoft.com/office/powerpoint/2010/main" val="2301743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2C8967C-5DE1-8542-B6F8-DE583745C775}"/>
              </a:ext>
            </a:extLst>
          </p:cNvPr>
          <p:cNvGrpSpPr/>
          <p:nvPr userDrawn="1"/>
        </p:nvGrpSpPr>
        <p:grpSpPr>
          <a:xfrm>
            <a:off x="0" y="-1"/>
            <a:ext cx="12192000" cy="6858001"/>
            <a:chOff x="0" y="-1"/>
            <a:chExt cx="12192000" cy="6858001"/>
          </a:xfrm>
        </p:grpSpPr>
        <p:pic>
          <p:nvPicPr>
            <p:cNvPr id="8" name="Picture 7">
              <a:extLst>
                <a:ext uri="{FF2B5EF4-FFF2-40B4-BE49-F238E27FC236}">
                  <a16:creationId xmlns:a16="http://schemas.microsoft.com/office/drawing/2014/main" id="{E3F91AB2-125E-C949-8DAC-F0922653571D}"/>
                </a:ext>
              </a:extLst>
            </p:cNvPr>
            <p:cNvPicPr>
              <a:picLocks noChangeAspect="1"/>
            </p:cNvPicPr>
            <p:nvPr/>
          </p:nvPicPr>
          <p:blipFill rotWithShape="1">
            <a:blip r:embed="rId2">
              <a:alphaModFix amt="50000"/>
            </a:blip>
            <a:srcRect t="19272"/>
            <a:stretch/>
          </p:blipFill>
          <p:spPr>
            <a:xfrm>
              <a:off x="0" y="-1"/>
              <a:ext cx="12192000" cy="6858001"/>
            </a:xfrm>
            <a:prstGeom prst="rect">
              <a:avLst/>
            </a:prstGeom>
          </p:spPr>
        </p:pic>
        <p:cxnSp>
          <p:nvCxnSpPr>
            <p:cNvPr id="10" name="Straight Connector 9">
              <a:extLst>
                <a:ext uri="{FF2B5EF4-FFF2-40B4-BE49-F238E27FC236}">
                  <a16:creationId xmlns:a16="http://schemas.microsoft.com/office/drawing/2014/main" id="{DF6F952A-A865-544A-B2DA-A32AF5762272}"/>
                </a:ext>
              </a:extLst>
            </p:cNvPr>
            <p:cNvCxnSpPr/>
            <p:nvPr/>
          </p:nvCxnSpPr>
          <p:spPr>
            <a:xfrm>
              <a:off x="3672840" y="3857735"/>
              <a:ext cx="484632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BDF5D72F-CC3C-2B4E-B192-FF761F67C873}"/>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tx1"/>
                </a:solidFill>
                <a:latin typeface="Arial" panose="020B0604020202020204" pitchFamily="34" charset="0"/>
                <a:cs typeface="Arial" panose="020B0604020202020204" pitchFamily="34" charset="0"/>
              </a:defRPr>
            </a:lvl1pPr>
          </a:lstStyle>
          <a:p>
            <a:pPr lvl="0"/>
            <a:r>
              <a:rPr lang="en-US" dirty="0"/>
              <a:t>Divider Title</a:t>
            </a:r>
          </a:p>
        </p:txBody>
      </p:sp>
    </p:spTree>
    <p:extLst>
      <p:ext uri="{BB962C8B-B14F-4D97-AF65-F5344CB8AC3E}">
        <p14:creationId xmlns:p14="http://schemas.microsoft.com/office/powerpoint/2010/main" val="308901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65630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67" r:id="rId3"/>
    <p:sldLayoutId id="2147483668" r:id="rId4"/>
    <p:sldLayoutId id="2147483669" r:id="rId5"/>
    <p:sldLayoutId id="2147483658" r:id="rId6"/>
    <p:sldLayoutId id="2147483665" r:id="rId7"/>
    <p:sldLayoutId id="2147483660" r:id="rId8"/>
    <p:sldLayoutId id="2147483661" r:id="rId9"/>
    <p:sldLayoutId id="2147483663" r:id="rId10"/>
    <p:sldLayoutId id="2147483664" r:id="rId11"/>
    <p:sldLayoutId id="2147483666"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ccsenetlab2.kennesaw.edu/"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customXml" Target="../ink/ink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620C477-1C02-2D4A-8EE3-754FD6D05478}"/>
              </a:ext>
            </a:extLst>
          </p:cNvPr>
          <p:cNvSpPr>
            <a:spLocks noGrp="1"/>
          </p:cNvSpPr>
          <p:nvPr>
            <p:ph type="body" sz="quarter" idx="13"/>
          </p:nvPr>
        </p:nvSpPr>
        <p:spPr>
          <a:xfrm>
            <a:off x="7012332" y="6345238"/>
            <a:ext cx="4660900" cy="512762"/>
          </a:xfrm>
        </p:spPr>
        <p:txBody>
          <a:bodyPr/>
          <a:lstStyle/>
          <a:p>
            <a:r>
              <a:rPr lang="en-US" dirty="0"/>
              <a:t>Dr. Hossain Shahriar</a:t>
            </a:r>
          </a:p>
        </p:txBody>
      </p:sp>
      <p:sp>
        <p:nvSpPr>
          <p:cNvPr id="4" name="Title 3">
            <a:extLst>
              <a:ext uri="{FF2B5EF4-FFF2-40B4-BE49-F238E27FC236}">
                <a16:creationId xmlns:a16="http://schemas.microsoft.com/office/drawing/2014/main" id="{10D7989A-E6FA-6F4C-B426-A3025A802BEA}"/>
              </a:ext>
            </a:extLst>
          </p:cNvPr>
          <p:cNvSpPr>
            <a:spLocks noGrp="1"/>
          </p:cNvSpPr>
          <p:nvPr>
            <p:ph type="title" idx="4294967295"/>
          </p:nvPr>
        </p:nvSpPr>
        <p:spPr>
          <a:xfrm>
            <a:off x="7206059" y="3183276"/>
            <a:ext cx="4273446" cy="1325563"/>
          </a:xfrm>
          <a:prstGeom prst="rect">
            <a:avLst/>
          </a:prstGeom>
        </p:spPr>
        <p:txBody>
          <a:bodyPr/>
          <a:lstStyle/>
          <a:p>
            <a:r>
              <a:rPr lang="en-US" sz="2800" b="1" dirty="0">
                <a:latin typeface="Arial" panose="020B0604020202020204" pitchFamily="34" charset="0"/>
                <a:ea typeface="+mn-ea"/>
                <a:cs typeface="Arial" panose="020B0604020202020204" pitchFamily="34" charset="0"/>
              </a:rPr>
              <a:t>Introduction to </a:t>
            </a:r>
            <a:r>
              <a:rPr lang="en-US" sz="2800" b="1" dirty="0" err="1">
                <a:latin typeface="Arial" panose="020B0604020202020204" pitchFamily="34" charset="0"/>
                <a:ea typeface="+mn-ea"/>
                <a:cs typeface="Arial" panose="020B0604020202020204" pitchFamily="34" charset="0"/>
              </a:rPr>
              <a:t>NetLab</a:t>
            </a:r>
            <a:endParaRPr lang="en-US" sz="2800" b="1"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95078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A76CE-9D42-6F41-8A86-31FA6314BF09}"/>
              </a:ext>
            </a:extLst>
          </p:cNvPr>
          <p:cNvSpPr>
            <a:spLocks noGrp="1"/>
          </p:cNvSpPr>
          <p:nvPr>
            <p:ph type="title"/>
          </p:nvPr>
        </p:nvSpPr>
        <p:spPr/>
        <p:txBody>
          <a:bodyPr/>
          <a:lstStyle/>
          <a:p>
            <a:r>
              <a:rPr lang="en-US" dirty="0"/>
              <a:t>Page</a:t>
            </a:r>
          </a:p>
        </p:txBody>
      </p:sp>
      <p:sp>
        <p:nvSpPr>
          <p:cNvPr id="3" name="Content Placeholder 2">
            <a:extLst>
              <a:ext uri="{FF2B5EF4-FFF2-40B4-BE49-F238E27FC236}">
                <a16:creationId xmlns:a16="http://schemas.microsoft.com/office/drawing/2014/main" id="{F6A22DD3-E057-794A-A195-C91401FE018D}"/>
              </a:ext>
            </a:extLst>
          </p:cNvPr>
          <p:cNvSpPr>
            <a:spLocks noGrp="1"/>
          </p:cNvSpPr>
          <p:nvPr>
            <p:ph sz="quarter" idx="10"/>
          </p:nvPr>
        </p:nvSpPr>
        <p:spPr>
          <a:xfrm>
            <a:off x="733425" y="1252330"/>
            <a:ext cx="10355263" cy="4718258"/>
          </a:xfrm>
        </p:spPr>
        <p:txBody>
          <a:bodyPr/>
          <a:lstStyle/>
          <a:p>
            <a:r>
              <a:rPr lang="en-US" u="sng" dirty="0">
                <a:hlinkClick r:id="rId2"/>
              </a:rPr>
              <a:t>https://ccsenetlab2.kennesaw.edu</a:t>
            </a:r>
            <a:r>
              <a:rPr lang="en-US" dirty="0"/>
              <a:t> </a:t>
            </a:r>
          </a:p>
        </p:txBody>
      </p:sp>
    </p:spTree>
    <p:extLst>
      <p:ext uri="{BB962C8B-B14F-4D97-AF65-F5344CB8AC3E}">
        <p14:creationId xmlns:p14="http://schemas.microsoft.com/office/powerpoint/2010/main" val="42380972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A76CE-9D42-6F41-8A86-31FA6314BF09}"/>
              </a:ext>
            </a:extLst>
          </p:cNvPr>
          <p:cNvSpPr>
            <a:spLocks noGrp="1"/>
          </p:cNvSpPr>
          <p:nvPr>
            <p:ph type="title"/>
          </p:nvPr>
        </p:nvSpPr>
        <p:spPr/>
        <p:txBody>
          <a:bodyPr/>
          <a:lstStyle/>
          <a:p>
            <a:r>
              <a:rPr lang="en-US" dirty="0"/>
              <a:t>First time sign up into the system</a:t>
            </a:r>
          </a:p>
        </p:txBody>
      </p:sp>
      <p:sp>
        <p:nvSpPr>
          <p:cNvPr id="3" name="Content Placeholder 2">
            <a:extLst>
              <a:ext uri="{FF2B5EF4-FFF2-40B4-BE49-F238E27FC236}">
                <a16:creationId xmlns:a16="http://schemas.microsoft.com/office/drawing/2014/main" id="{F6A22DD3-E057-794A-A195-C91401FE018D}"/>
              </a:ext>
            </a:extLst>
          </p:cNvPr>
          <p:cNvSpPr>
            <a:spLocks noGrp="1"/>
          </p:cNvSpPr>
          <p:nvPr>
            <p:ph sz="quarter" idx="10"/>
          </p:nvPr>
        </p:nvSpPr>
        <p:spPr>
          <a:xfrm>
            <a:off x="733425" y="1252330"/>
            <a:ext cx="10355263" cy="4718258"/>
          </a:xfrm>
        </p:spPr>
        <p:txBody>
          <a:bodyPr/>
          <a:lstStyle/>
          <a:p>
            <a:r>
              <a:rPr lang="en-US" dirty="0"/>
              <a:t>Username: &lt;your </a:t>
            </a:r>
            <a:r>
              <a:rPr lang="en-US" dirty="0" err="1"/>
              <a:t>netid</a:t>
            </a:r>
            <a:r>
              <a:rPr lang="en-US" dirty="0"/>
              <a:t>&gt; </a:t>
            </a:r>
          </a:p>
          <a:p>
            <a:pPr lvl="2"/>
            <a:endParaRPr lang="en-US" b="1" dirty="0"/>
          </a:p>
          <a:p>
            <a:r>
              <a:rPr lang="en-US" dirty="0"/>
              <a:t>Your initial password will be </a:t>
            </a:r>
            <a:r>
              <a:rPr lang="en-US" dirty="0" smtClean="0"/>
              <a:t>”</a:t>
            </a:r>
            <a:r>
              <a:rPr lang="en-US" dirty="0" smtClean="0">
                <a:solidFill>
                  <a:srgbClr val="FF0000"/>
                </a:solidFill>
              </a:rPr>
              <a:t>Summer2022</a:t>
            </a:r>
            <a:r>
              <a:rPr lang="en-US" dirty="0" smtClean="0"/>
              <a:t>”, </a:t>
            </a:r>
            <a:r>
              <a:rPr lang="en-US" dirty="0"/>
              <a:t>and you will be prompted to change it the first time you login. </a:t>
            </a:r>
          </a:p>
          <a:p>
            <a:pPr lvl="1"/>
            <a:r>
              <a:rPr lang="en-US" dirty="0"/>
              <a:t>Please be aware that if you forget the password, I can reset it if you email me. But if you are planning on doing labs between 9pm-7am I won’t be able to reset until I check my email.</a:t>
            </a:r>
          </a:p>
        </p:txBody>
      </p:sp>
    </p:spTree>
    <p:extLst>
      <p:ext uri="{BB962C8B-B14F-4D97-AF65-F5344CB8AC3E}">
        <p14:creationId xmlns:p14="http://schemas.microsoft.com/office/powerpoint/2010/main" val="3636533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A76CE-9D42-6F41-8A86-31FA6314BF09}"/>
              </a:ext>
            </a:extLst>
          </p:cNvPr>
          <p:cNvSpPr>
            <a:spLocks noGrp="1"/>
          </p:cNvSpPr>
          <p:nvPr>
            <p:ph type="title"/>
          </p:nvPr>
        </p:nvSpPr>
        <p:spPr/>
        <p:txBody>
          <a:bodyPr/>
          <a:lstStyle/>
          <a:p>
            <a:r>
              <a:rPr lang="en-US" dirty="0"/>
              <a:t>General lab reservation</a:t>
            </a:r>
          </a:p>
        </p:txBody>
      </p:sp>
      <p:sp>
        <p:nvSpPr>
          <p:cNvPr id="3" name="Content Placeholder 2">
            <a:extLst>
              <a:ext uri="{FF2B5EF4-FFF2-40B4-BE49-F238E27FC236}">
                <a16:creationId xmlns:a16="http://schemas.microsoft.com/office/drawing/2014/main" id="{F6A22DD3-E057-794A-A195-C91401FE018D}"/>
              </a:ext>
            </a:extLst>
          </p:cNvPr>
          <p:cNvSpPr>
            <a:spLocks noGrp="1"/>
          </p:cNvSpPr>
          <p:nvPr>
            <p:ph sz="quarter" idx="10"/>
          </p:nvPr>
        </p:nvSpPr>
        <p:spPr>
          <a:xfrm>
            <a:off x="733425" y="1252330"/>
            <a:ext cx="10355263" cy="4718258"/>
          </a:xfrm>
        </p:spPr>
        <p:txBody>
          <a:bodyPr/>
          <a:lstStyle/>
          <a:p>
            <a:pPr marL="914400" lvl="2" indent="0">
              <a:buNone/>
            </a:pPr>
            <a:endParaRPr lang="en-US" b="1" dirty="0"/>
          </a:p>
          <a:p>
            <a:r>
              <a:rPr lang="en-US" dirty="0"/>
              <a:t>The system has extensive student documentation on how to reserve labs.  The basic principle is that you need to reserve time on the system to do your labs – only 4 students can be working at the same time , since we have 4 pods.  You will reserve time on one of the 4 pods.  There is a maximum of 2.5 hours for you to complete your lab.  We have tested several and they really don’t take that long to complete , 30-40 minutes in general. </a:t>
            </a:r>
          </a:p>
          <a:p>
            <a:pPr marL="0" indent="0">
              <a:buNone/>
            </a:pPr>
            <a:endParaRPr lang="en-US" dirty="0"/>
          </a:p>
        </p:txBody>
      </p:sp>
    </p:spTree>
    <p:extLst>
      <p:ext uri="{BB962C8B-B14F-4D97-AF65-F5344CB8AC3E}">
        <p14:creationId xmlns:p14="http://schemas.microsoft.com/office/powerpoint/2010/main" val="1759876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A76CE-9D42-6F41-8A86-31FA6314BF09}"/>
              </a:ext>
            </a:extLst>
          </p:cNvPr>
          <p:cNvSpPr>
            <a:spLocks noGrp="1"/>
          </p:cNvSpPr>
          <p:nvPr>
            <p:ph type="title"/>
          </p:nvPr>
        </p:nvSpPr>
        <p:spPr/>
        <p:txBody>
          <a:bodyPr/>
          <a:lstStyle/>
          <a:p>
            <a:r>
              <a:rPr lang="en-US" dirty="0"/>
              <a:t>General </a:t>
            </a:r>
            <a:r>
              <a:rPr lang="en-US"/>
              <a:t>lab reservation (Part II)</a:t>
            </a:r>
            <a:endParaRPr lang="en-US" dirty="0"/>
          </a:p>
        </p:txBody>
      </p:sp>
      <p:sp>
        <p:nvSpPr>
          <p:cNvPr id="3" name="Content Placeholder 2">
            <a:extLst>
              <a:ext uri="{FF2B5EF4-FFF2-40B4-BE49-F238E27FC236}">
                <a16:creationId xmlns:a16="http://schemas.microsoft.com/office/drawing/2014/main" id="{F6A22DD3-E057-794A-A195-C91401FE018D}"/>
              </a:ext>
            </a:extLst>
          </p:cNvPr>
          <p:cNvSpPr>
            <a:spLocks noGrp="1"/>
          </p:cNvSpPr>
          <p:nvPr>
            <p:ph sz="quarter" idx="10"/>
          </p:nvPr>
        </p:nvSpPr>
        <p:spPr>
          <a:xfrm>
            <a:off x="733425" y="1252330"/>
            <a:ext cx="10355263" cy="4718258"/>
          </a:xfrm>
        </p:spPr>
        <p:txBody>
          <a:bodyPr/>
          <a:lstStyle/>
          <a:p>
            <a:pPr marL="914400" lvl="2" indent="0">
              <a:buNone/>
            </a:pPr>
            <a:endParaRPr lang="en-US" b="1" dirty="0"/>
          </a:p>
          <a:p>
            <a:r>
              <a:rPr lang="en-US" dirty="0"/>
              <a:t>You will use the Schedule Tab to schedule lab time.  Click on the particular lab that is due (</a:t>
            </a:r>
            <a:r>
              <a:rPr lang="en-US" dirty="0">
                <a:solidFill>
                  <a:srgbClr val="FF0000"/>
                </a:solidFill>
              </a:rPr>
              <a:t>the first Module is Lab 6</a:t>
            </a:r>
            <a:r>
              <a:rPr lang="en-US" dirty="0"/>
              <a:t>), then you are allowed to pick the date using the calendar.  Then pick an available time slot on one of the pods.  Please be aware that this is first come, first serve.  Obviously, all of you will not be able to pick the 2 hour time slot before the lab is due – you will have to manage your time!</a:t>
            </a:r>
          </a:p>
          <a:p>
            <a:pPr marL="0" indent="0">
              <a:buNone/>
            </a:pPr>
            <a:endParaRPr lang="en-US" dirty="0"/>
          </a:p>
        </p:txBody>
      </p:sp>
    </p:spTree>
    <p:extLst>
      <p:ext uri="{BB962C8B-B14F-4D97-AF65-F5344CB8AC3E}">
        <p14:creationId xmlns:p14="http://schemas.microsoft.com/office/powerpoint/2010/main" val="4136500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A76CE-9D42-6F41-8A86-31FA6314BF09}"/>
              </a:ext>
            </a:extLst>
          </p:cNvPr>
          <p:cNvSpPr>
            <a:spLocks noGrp="1"/>
          </p:cNvSpPr>
          <p:nvPr>
            <p:ph type="title"/>
          </p:nvPr>
        </p:nvSpPr>
        <p:spPr/>
        <p:txBody>
          <a:bodyPr/>
          <a:lstStyle/>
          <a:p>
            <a:r>
              <a:rPr lang="en-US" dirty="0"/>
              <a:t>Important</a:t>
            </a:r>
          </a:p>
        </p:txBody>
      </p:sp>
      <p:sp>
        <p:nvSpPr>
          <p:cNvPr id="3" name="Content Placeholder 2">
            <a:extLst>
              <a:ext uri="{FF2B5EF4-FFF2-40B4-BE49-F238E27FC236}">
                <a16:creationId xmlns:a16="http://schemas.microsoft.com/office/drawing/2014/main" id="{F6A22DD3-E057-794A-A195-C91401FE018D}"/>
              </a:ext>
            </a:extLst>
          </p:cNvPr>
          <p:cNvSpPr>
            <a:spLocks noGrp="1"/>
          </p:cNvSpPr>
          <p:nvPr>
            <p:ph sz="quarter" idx="10"/>
          </p:nvPr>
        </p:nvSpPr>
        <p:spPr>
          <a:xfrm>
            <a:off x="733425" y="1252330"/>
            <a:ext cx="10355263" cy="4718258"/>
          </a:xfrm>
        </p:spPr>
        <p:txBody>
          <a:bodyPr/>
          <a:lstStyle/>
          <a:p>
            <a:pPr marL="914400" lvl="2" indent="0">
              <a:buNone/>
            </a:pPr>
            <a:endParaRPr lang="en-US" b="1" dirty="0"/>
          </a:p>
          <a:p>
            <a:r>
              <a:rPr lang="en-US" dirty="0"/>
              <a:t>Please complete the screenshots requested in the assignment D2L folder as indicated, making sure to include the entire screen in the screenshot with your username visible in the upper right hand corner.  </a:t>
            </a:r>
          </a:p>
          <a:p>
            <a:pPr marL="0" indent="0">
              <a:buNone/>
            </a:pPr>
            <a:endParaRPr lang="en-US" dirty="0"/>
          </a:p>
        </p:txBody>
      </p:sp>
    </p:spTree>
    <p:extLst>
      <p:ext uri="{BB962C8B-B14F-4D97-AF65-F5344CB8AC3E}">
        <p14:creationId xmlns:p14="http://schemas.microsoft.com/office/powerpoint/2010/main" val="39401895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A76CE-9D42-6F41-8A86-31FA6314BF09}"/>
              </a:ext>
            </a:extLst>
          </p:cNvPr>
          <p:cNvSpPr>
            <a:spLocks noGrp="1"/>
          </p:cNvSpPr>
          <p:nvPr>
            <p:ph type="title"/>
          </p:nvPr>
        </p:nvSpPr>
        <p:spPr/>
        <p:txBody>
          <a:bodyPr/>
          <a:lstStyle/>
          <a:p>
            <a:r>
              <a:rPr lang="en-US" dirty="0"/>
              <a:t>Example of Screenshot</a:t>
            </a:r>
          </a:p>
        </p:txBody>
      </p:sp>
      <p:pic>
        <p:nvPicPr>
          <p:cNvPr id="6" name="Picture 5" descr="Example of screenshot that includes user's name in the top right corner of Netlab">
            <a:extLst>
              <a:ext uri="{FF2B5EF4-FFF2-40B4-BE49-F238E27FC236}">
                <a16:creationId xmlns:a16="http://schemas.microsoft.com/office/drawing/2014/main" id="{057609F8-7862-904B-A5DD-EC4A91652452}"/>
              </a:ext>
            </a:extLst>
          </p:cNvPr>
          <p:cNvPicPr/>
          <p:nvPr/>
        </p:nvPicPr>
        <p:blipFill>
          <a:blip r:embed="rId3"/>
          <a:stretch>
            <a:fillRect/>
          </a:stretch>
        </p:blipFill>
        <p:spPr>
          <a:xfrm>
            <a:off x="1622787" y="1245365"/>
            <a:ext cx="9124381" cy="4929803"/>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E48A017D-B380-9244-8E0F-5D70F3BFB751}"/>
                  </a:ext>
                  <a:ext uri="{C183D7F6-B498-43B3-948B-1728B52AA6E4}">
                    <adec:decorative xmlns="" xmlns:adec="http://schemas.microsoft.com/office/drawing/2017/decorative" val="1"/>
                  </a:ext>
                </a:extLst>
              </p14:cNvPr>
              <p14:cNvContentPartPr/>
              <p14:nvPr/>
            </p14:nvContentPartPr>
            <p14:xfrm>
              <a:off x="9651187" y="1549549"/>
              <a:ext cx="1095981" cy="644975"/>
            </p14:xfrm>
          </p:contentPart>
        </mc:Choice>
        <mc:Fallback xmlns="">
          <p:pic>
            <p:nvPicPr>
              <p:cNvPr id="7" name="Ink 6">
                <a:extLst>
                  <a:ext uri="{FF2B5EF4-FFF2-40B4-BE49-F238E27FC236}">
                    <a16:creationId xmlns:a16="http://schemas.microsoft.com/office/drawing/2014/main" id="{E48A017D-B380-9244-8E0F-5D70F3BFB751}"/>
                  </a:ext>
                  <a:ext uri="{C183D7F6-B498-43B3-948B-1728B52AA6E4}">
                    <adec:decorative xmlns:adec="http://schemas.microsoft.com/office/drawing/2017/decorative" val="1"/>
                  </a:ext>
                </a:extLst>
              </p:cNvPr>
              <p:cNvPicPr/>
              <p:nvPr/>
            </p:nvPicPr>
            <p:blipFill>
              <a:blip r:embed="rId5"/>
              <a:stretch>
                <a:fillRect/>
              </a:stretch>
            </p:blipFill>
            <p:spPr>
              <a:xfrm>
                <a:off x="9642192" y="1540556"/>
                <a:ext cx="1113612" cy="662601"/>
              </a:xfrm>
              <a:prstGeom prst="rect">
                <a:avLst/>
              </a:prstGeom>
            </p:spPr>
          </p:pic>
        </mc:Fallback>
      </mc:AlternateContent>
    </p:spTree>
    <p:extLst>
      <p:ext uri="{BB962C8B-B14F-4D97-AF65-F5344CB8AC3E}">
        <p14:creationId xmlns:p14="http://schemas.microsoft.com/office/powerpoint/2010/main" val="12310924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A76CE-9D42-6F41-8A86-31FA6314BF09}"/>
              </a:ext>
            </a:extLst>
          </p:cNvPr>
          <p:cNvSpPr>
            <a:spLocks noGrp="1"/>
          </p:cNvSpPr>
          <p:nvPr>
            <p:ph type="title"/>
          </p:nvPr>
        </p:nvSpPr>
        <p:spPr/>
        <p:txBody>
          <a:bodyPr/>
          <a:lstStyle/>
          <a:p>
            <a:r>
              <a:rPr lang="en-US" dirty="0"/>
              <a:t>Important about Assignments</a:t>
            </a:r>
          </a:p>
        </p:txBody>
      </p:sp>
      <p:sp>
        <p:nvSpPr>
          <p:cNvPr id="8" name="Content Placeholder 2">
            <a:extLst>
              <a:ext uri="{FF2B5EF4-FFF2-40B4-BE49-F238E27FC236}">
                <a16:creationId xmlns:a16="http://schemas.microsoft.com/office/drawing/2014/main" id="{F3ED044B-53AF-654B-AF3D-0F01DB524BF8}"/>
              </a:ext>
            </a:extLst>
          </p:cNvPr>
          <p:cNvSpPr>
            <a:spLocks noGrp="1"/>
          </p:cNvSpPr>
          <p:nvPr>
            <p:ph sz="quarter" idx="10"/>
          </p:nvPr>
        </p:nvSpPr>
        <p:spPr>
          <a:xfrm>
            <a:off x="733425" y="1252330"/>
            <a:ext cx="10355263" cy="4718258"/>
          </a:xfrm>
        </p:spPr>
        <p:txBody>
          <a:bodyPr/>
          <a:lstStyle/>
          <a:p>
            <a:pPr marL="914400" lvl="2" indent="0">
              <a:buNone/>
            </a:pPr>
            <a:endParaRPr lang="en-US" b="1" dirty="0"/>
          </a:p>
          <a:p>
            <a:r>
              <a:rPr lang="en-US" dirty="0"/>
              <a:t>On the home page, you are able to find the instruction manuals which can be very helpful.  Currently, the screenshot option for inside the labs is not available, so you will have to use a screenshot method you are comfortable with.  Also, the option to submit the lab after you have finished is not available, so you will have to maintain your own document of screenshots and submit it to the D2L </a:t>
            </a:r>
            <a:r>
              <a:rPr lang="en-US" dirty="0" err="1"/>
              <a:t>dropbox</a:t>
            </a:r>
            <a:r>
              <a:rPr lang="en-US" dirty="0"/>
              <a:t>.  </a:t>
            </a:r>
          </a:p>
          <a:p>
            <a:pPr marL="0" indent="0">
              <a:buNone/>
            </a:pPr>
            <a:endParaRPr lang="en-US" dirty="0"/>
          </a:p>
        </p:txBody>
      </p:sp>
    </p:spTree>
    <p:extLst>
      <p:ext uri="{BB962C8B-B14F-4D97-AF65-F5344CB8AC3E}">
        <p14:creationId xmlns:p14="http://schemas.microsoft.com/office/powerpoint/2010/main" val="37226239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A76CE-9D42-6F41-8A86-31FA6314BF09}"/>
              </a:ext>
            </a:extLst>
          </p:cNvPr>
          <p:cNvSpPr>
            <a:spLocks noGrp="1"/>
          </p:cNvSpPr>
          <p:nvPr>
            <p:ph type="title"/>
          </p:nvPr>
        </p:nvSpPr>
        <p:spPr/>
        <p:txBody>
          <a:bodyPr/>
          <a:lstStyle/>
          <a:p>
            <a:r>
              <a:rPr lang="en-US" dirty="0"/>
              <a:t>Questions</a:t>
            </a:r>
          </a:p>
        </p:txBody>
      </p:sp>
      <p:sp>
        <p:nvSpPr>
          <p:cNvPr id="8" name="Content Placeholder 2">
            <a:extLst>
              <a:ext uri="{FF2B5EF4-FFF2-40B4-BE49-F238E27FC236}">
                <a16:creationId xmlns:a16="http://schemas.microsoft.com/office/drawing/2014/main" id="{F3ED044B-53AF-654B-AF3D-0F01DB524BF8}"/>
              </a:ext>
            </a:extLst>
          </p:cNvPr>
          <p:cNvSpPr>
            <a:spLocks noGrp="1"/>
          </p:cNvSpPr>
          <p:nvPr>
            <p:ph sz="quarter" idx="10"/>
          </p:nvPr>
        </p:nvSpPr>
        <p:spPr>
          <a:xfrm>
            <a:off x="733425" y="1252330"/>
            <a:ext cx="10355263" cy="4718258"/>
          </a:xfrm>
        </p:spPr>
        <p:txBody>
          <a:bodyPr/>
          <a:lstStyle/>
          <a:p>
            <a:pPr marL="914400" lvl="2" indent="0">
              <a:buNone/>
            </a:pPr>
            <a:endParaRPr lang="en-US" b="1" dirty="0"/>
          </a:p>
          <a:p>
            <a:r>
              <a:rPr lang="en-US" dirty="0"/>
              <a:t>Any questions, please email me or post a question in the help discussion board under the folder NETLAB info. </a:t>
            </a:r>
          </a:p>
          <a:p>
            <a:pPr marL="0" indent="0">
              <a:buNone/>
            </a:pPr>
            <a:endParaRPr lang="en-US" dirty="0"/>
          </a:p>
        </p:txBody>
      </p:sp>
    </p:spTree>
    <p:extLst>
      <p:ext uri="{BB962C8B-B14F-4D97-AF65-F5344CB8AC3E}">
        <p14:creationId xmlns:p14="http://schemas.microsoft.com/office/powerpoint/2010/main" val="39843101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TotalTime>
  <Words>429</Words>
  <Application>Microsoft Office PowerPoint</Application>
  <PresentationFormat>Widescreen</PresentationFormat>
  <Paragraphs>29</Paragraphs>
  <Slides>9</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Avenir</vt:lpstr>
      <vt:lpstr>Avenir Black</vt:lpstr>
      <vt:lpstr>Avenir Medium</vt:lpstr>
      <vt:lpstr>Calibri</vt:lpstr>
      <vt:lpstr>Office Theme</vt:lpstr>
      <vt:lpstr>Introduction to NetLab</vt:lpstr>
      <vt:lpstr>Page</vt:lpstr>
      <vt:lpstr>First time sign up into the system</vt:lpstr>
      <vt:lpstr>General lab reservation</vt:lpstr>
      <vt:lpstr>General lab reservation (Part II)</vt:lpstr>
      <vt:lpstr>Important</vt:lpstr>
      <vt:lpstr>Example of Screenshot</vt:lpstr>
      <vt:lpstr>Important about Assignments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Lindy Taylor</dc:creator>
  <cp:lastModifiedBy>Hossain Shahriar</cp:lastModifiedBy>
  <cp:revision>139</cp:revision>
  <dcterms:created xsi:type="dcterms:W3CDTF">2019-08-07T15:31:06Z</dcterms:created>
  <dcterms:modified xsi:type="dcterms:W3CDTF">2022-05-27T15:04:32Z</dcterms:modified>
</cp:coreProperties>
</file>