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6" r:id="rId1"/>
  </p:sldMasterIdLst>
  <p:sldIdLst>
    <p:sldId id="256" r:id="rId2"/>
    <p:sldId id="268" r:id="rId3"/>
    <p:sldId id="269" r:id="rId4"/>
    <p:sldId id="270" r:id="rId5"/>
    <p:sldId id="271" r:id="rId6"/>
    <p:sldId id="272" r:id="rId7"/>
    <p:sldId id="273" r:id="rId8"/>
    <p:sldId id="274" r:id="rId9"/>
    <p:sldId id="277" r:id="rId10"/>
    <p:sldId id="278" r:id="rId11"/>
    <p:sldId id="279" r:id="rId12"/>
    <p:sldId id="281" r:id="rId13"/>
    <p:sldId id="282" r:id="rId14"/>
    <p:sldId id="283" r:id="rId15"/>
    <p:sldId id="28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C07047-108A-4B00-96AD-0EB05A73B171}" v="49" dt="2020-03-02T18:12:03.4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h Le" userId="ab89bd28bd2c192c" providerId="LiveId" clId="{4DC07047-108A-4B00-96AD-0EB05A73B171}"/>
    <pc:docChg chg="undo custSel addSld delSld modSld sldOrd">
      <pc:chgData name="Linh Le" userId="ab89bd28bd2c192c" providerId="LiveId" clId="{4DC07047-108A-4B00-96AD-0EB05A73B171}" dt="2020-03-02T20:18:17.797" v="3741" actId="20577"/>
      <pc:docMkLst>
        <pc:docMk/>
      </pc:docMkLst>
      <pc:sldChg chg="modSp add">
        <pc:chgData name="Linh Le" userId="ab89bd28bd2c192c" providerId="LiveId" clId="{4DC07047-108A-4B00-96AD-0EB05A73B171}" dt="2020-03-02T17:25:11.025" v="574" actId="20577"/>
        <pc:sldMkLst>
          <pc:docMk/>
          <pc:sldMk cId="205920818" sldId="257"/>
        </pc:sldMkLst>
        <pc:spChg chg="mod">
          <ac:chgData name="Linh Le" userId="ab89bd28bd2c192c" providerId="LiveId" clId="{4DC07047-108A-4B00-96AD-0EB05A73B171}" dt="2020-03-02T17:22:26.382" v="18" actId="20577"/>
          <ac:spMkLst>
            <pc:docMk/>
            <pc:sldMk cId="205920818" sldId="257"/>
            <ac:spMk id="2" creationId="{AFE76E03-5BA8-40DE-8AD4-B85B8946ABE4}"/>
          </ac:spMkLst>
        </pc:spChg>
        <pc:spChg chg="mod">
          <ac:chgData name="Linh Le" userId="ab89bd28bd2c192c" providerId="LiveId" clId="{4DC07047-108A-4B00-96AD-0EB05A73B171}" dt="2020-03-02T17:25:11.025" v="574" actId="20577"/>
          <ac:spMkLst>
            <pc:docMk/>
            <pc:sldMk cId="205920818" sldId="257"/>
            <ac:spMk id="3" creationId="{1C39B7C5-7DC7-44CD-995A-39FE7E361E47}"/>
          </ac:spMkLst>
        </pc:spChg>
      </pc:sldChg>
      <pc:sldChg chg="modSp add">
        <pc:chgData name="Linh Le" userId="ab89bd28bd2c192c" providerId="LiveId" clId="{4DC07047-108A-4B00-96AD-0EB05A73B171}" dt="2020-03-02T17:35:00.134" v="886" actId="20577"/>
        <pc:sldMkLst>
          <pc:docMk/>
          <pc:sldMk cId="1461723550" sldId="258"/>
        </pc:sldMkLst>
        <pc:spChg chg="mod">
          <ac:chgData name="Linh Le" userId="ab89bd28bd2c192c" providerId="LiveId" clId="{4DC07047-108A-4B00-96AD-0EB05A73B171}" dt="2020-03-02T17:27:38.585" v="620" actId="20577"/>
          <ac:spMkLst>
            <pc:docMk/>
            <pc:sldMk cId="1461723550" sldId="258"/>
            <ac:spMk id="2" creationId="{C0E866D0-ADEF-426E-9C95-2CED222DE0F4}"/>
          </ac:spMkLst>
        </pc:spChg>
        <pc:spChg chg="mod">
          <ac:chgData name="Linh Le" userId="ab89bd28bd2c192c" providerId="LiveId" clId="{4DC07047-108A-4B00-96AD-0EB05A73B171}" dt="2020-03-02T17:35:00.134" v="886" actId="20577"/>
          <ac:spMkLst>
            <pc:docMk/>
            <pc:sldMk cId="1461723550" sldId="258"/>
            <ac:spMk id="3" creationId="{CC1E9A20-517A-4555-9817-FBB6303CF029}"/>
          </ac:spMkLst>
        </pc:spChg>
      </pc:sldChg>
      <pc:sldChg chg="modSp add">
        <pc:chgData name="Linh Le" userId="ab89bd28bd2c192c" providerId="LiveId" clId="{4DC07047-108A-4B00-96AD-0EB05A73B171}" dt="2020-03-02T17:32:40.926" v="851" actId="20577"/>
        <pc:sldMkLst>
          <pc:docMk/>
          <pc:sldMk cId="1710803060" sldId="259"/>
        </pc:sldMkLst>
        <pc:spChg chg="mod">
          <ac:chgData name="Linh Le" userId="ab89bd28bd2c192c" providerId="LiveId" clId="{4DC07047-108A-4B00-96AD-0EB05A73B171}" dt="2020-03-02T17:31:18.802" v="744" actId="20577"/>
          <ac:spMkLst>
            <pc:docMk/>
            <pc:sldMk cId="1710803060" sldId="259"/>
            <ac:spMk id="2" creationId="{7C40B8D2-913E-4F4E-8AB7-D00242AE1032}"/>
          </ac:spMkLst>
        </pc:spChg>
        <pc:spChg chg="mod">
          <ac:chgData name="Linh Le" userId="ab89bd28bd2c192c" providerId="LiveId" clId="{4DC07047-108A-4B00-96AD-0EB05A73B171}" dt="2020-03-02T17:32:40.926" v="851" actId="20577"/>
          <ac:spMkLst>
            <pc:docMk/>
            <pc:sldMk cId="1710803060" sldId="259"/>
            <ac:spMk id="3" creationId="{D9B5B0C0-8EA1-480F-9D2B-C8C861A18148}"/>
          </ac:spMkLst>
        </pc:spChg>
      </pc:sldChg>
      <pc:sldChg chg="addSp modSp add">
        <pc:chgData name="Linh Le" userId="ab89bd28bd2c192c" providerId="LiveId" clId="{4DC07047-108A-4B00-96AD-0EB05A73B171}" dt="2020-03-02T17:49:24.845" v="1753" actId="6549"/>
        <pc:sldMkLst>
          <pc:docMk/>
          <pc:sldMk cId="3770097708" sldId="260"/>
        </pc:sldMkLst>
        <pc:spChg chg="mod">
          <ac:chgData name="Linh Le" userId="ab89bd28bd2c192c" providerId="LiveId" clId="{4DC07047-108A-4B00-96AD-0EB05A73B171}" dt="2020-03-02T17:41:14.381" v="1047" actId="20577"/>
          <ac:spMkLst>
            <pc:docMk/>
            <pc:sldMk cId="3770097708" sldId="260"/>
            <ac:spMk id="2" creationId="{D364235A-D041-4382-BC26-907D2731580F}"/>
          </ac:spMkLst>
        </pc:spChg>
        <pc:spChg chg="mod">
          <ac:chgData name="Linh Le" userId="ab89bd28bd2c192c" providerId="LiveId" clId="{4DC07047-108A-4B00-96AD-0EB05A73B171}" dt="2020-03-02T17:49:24.845" v="1753" actId="6549"/>
          <ac:spMkLst>
            <pc:docMk/>
            <pc:sldMk cId="3770097708" sldId="260"/>
            <ac:spMk id="3" creationId="{27D5D573-56EC-45FE-AC1D-74EB9AC56B21}"/>
          </ac:spMkLst>
        </pc:spChg>
        <pc:picChg chg="add mod">
          <ac:chgData name="Linh Le" userId="ab89bd28bd2c192c" providerId="LiveId" clId="{4DC07047-108A-4B00-96AD-0EB05A73B171}" dt="2020-03-02T17:48:27.333" v="1630" actId="1076"/>
          <ac:picMkLst>
            <pc:docMk/>
            <pc:sldMk cId="3770097708" sldId="260"/>
            <ac:picMk id="4" creationId="{AE1BD44D-1CAA-49CC-A86D-A5EF0CA093D4}"/>
          </ac:picMkLst>
        </pc:picChg>
      </pc:sldChg>
      <pc:sldChg chg="modSp add">
        <pc:chgData name="Linh Le" userId="ab89bd28bd2c192c" providerId="LiveId" clId="{4DC07047-108A-4B00-96AD-0EB05A73B171}" dt="2020-03-02T17:46:48.680" v="1546" actId="20577"/>
        <pc:sldMkLst>
          <pc:docMk/>
          <pc:sldMk cId="4064790210" sldId="261"/>
        </pc:sldMkLst>
        <pc:spChg chg="mod">
          <ac:chgData name="Linh Le" userId="ab89bd28bd2c192c" providerId="LiveId" clId="{4DC07047-108A-4B00-96AD-0EB05A73B171}" dt="2020-03-02T17:42:41.059" v="1115" actId="20577"/>
          <ac:spMkLst>
            <pc:docMk/>
            <pc:sldMk cId="4064790210" sldId="261"/>
            <ac:spMk id="2" creationId="{3EDAC8B5-92CC-4430-AB28-C0E25B683E76}"/>
          </ac:spMkLst>
        </pc:spChg>
        <pc:spChg chg="mod">
          <ac:chgData name="Linh Le" userId="ab89bd28bd2c192c" providerId="LiveId" clId="{4DC07047-108A-4B00-96AD-0EB05A73B171}" dt="2020-03-02T17:46:48.680" v="1546" actId="20577"/>
          <ac:spMkLst>
            <pc:docMk/>
            <pc:sldMk cId="4064790210" sldId="261"/>
            <ac:spMk id="3" creationId="{82894E3E-3926-4299-AD90-BAA3A8D02D77}"/>
          </ac:spMkLst>
        </pc:spChg>
      </pc:sldChg>
      <pc:sldChg chg="addSp delSp modSp add">
        <pc:chgData name="Linh Le" userId="ab89bd28bd2c192c" providerId="LiveId" clId="{4DC07047-108A-4B00-96AD-0EB05A73B171}" dt="2020-03-02T17:52:54.074" v="2259" actId="1076"/>
        <pc:sldMkLst>
          <pc:docMk/>
          <pc:sldMk cId="903113778" sldId="262"/>
        </pc:sldMkLst>
        <pc:spChg chg="mod">
          <ac:chgData name="Linh Le" userId="ab89bd28bd2c192c" providerId="LiveId" clId="{4DC07047-108A-4B00-96AD-0EB05A73B171}" dt="2020-03-02T17:49:20.280" v="1752" actId="20577"/>
          <ac:spMkLst>
            <pc:docMk/>
            <pc:sldMk cId="903113778" sldId="262"/>
            <ac:spMk id="2" creationId="{17950FE4-2424-490E-B8A0-C726685FCD83}"/>
          </ac:spMkLst>
        </pc:spChg>
        <pc:spChg chg="mod">
          <ac:chgData name="Linh Le" userId="ab89bd28bd2c192c" providerId="LiveId" clId="{4DC07047-108A-4B00-96AD-0EB05A73B171}" dt="2020-03-02T17:52:31.328" v="2255" actId="20577"/>
          <ac:spMkLst>
            <pc:docMk/>
            <pc:sldMk cId="903113778" sldId="262"/>
            <ac:spMk id="3" creationId="{4FADB07B-4D1D-474A-8214-A248805F1BD3}"/>
          </ac:spMkLst>
        </pc:spChg>
        <pc:picChg chg="add del">
          <ac:chgData name="Linh Le" userId="ab89bd28bd2c192c" providerId="LiveId" clId="{4DC07047-108A-4B00-96AD-0EB05A73B171}" dt="2020-03-02T17:50:55.394" v="1975" actId="478"/>
          <ac:picMkLst>
            <pc:docMk/>
            <pc:sldMk cId="903113778" sldId="262"/>
            <ac:picMk id="4" creationId="{87092B06-E35C-4591-AD8D-817659BD3579}"/>
          </ac:picMkLst>
        </pc:picChg>
        <pc:picChg chg="add del mod">
          <ac:chgData name="Linh Le" userId="ab89bd28bd2c192c" providerId="LiveId" clId="{4DC07047-108A-4B00-96AD-0EB05A73B171}" dt="2020-03-02T17:52:47.121" v="2256" actId="478"/>
          <ac:picMkLst>
            <pc:docMk/>
            <pc:sldMk cId="903113778" sldId="262"/>
            <ac:picMk id="5" creationId="{0FA3A10C-4373-48EF-870E-41FF6193B799}"/>
          </ac:picMkLst>
        </pc:picChg>
        <pc:picChg chg="add mod">
          <ac:chgData name="Linh Le" userId="ab89bd28bd2c192c" providerId="LiveId" clId="{4DC07047-108A-4B00-96AD-0EB05A73B171}" dt="2020-03-02T17:52:54.074" v="2259" actId="1076"/>
          <ac:picMkLst>
            <pc:docMk/>
            <pc:sldMk cId="903113778" sldId="262"/>
            <ac:picMk id="6" creationId="{CDE96E04-E6F2-4C00-9EF8-3D4C3F2155F5}"/>
          </ac:picMkLst>
        </pc:picChg>
      </pc:sldChg>
      <pc:sldChg chg="addSp delSp modSp add">
        <pc:chgData name="Linh Le" userId="ab89bd28bd2c192c" providerId="LiveId" clId="{4DC07047-108A-4B00-96AD-0EB05A73B171}" dt="2020-03-02T18:08:33.382" v="3252" actId="20577"/>
        <pc:sldMkLst>
          <pc:docMk/>
          <pc:sldMk cId="3120745062" sldId="263"/>
        </pc:sldMkLst>
        <pc:spChg chg="mod">
          <ac:chgData name="Linh Le" userId="ab89bd28bd2c192c" providerId="LiveId" clId="{4DC07047-108A-4B00-96AD-0EB05A73B171}" dt="2020-03-02T17:53:22.065" v="2281" actId="20577"/>
          <ac:spMkLst>
            <pc:docMk/>
            <pc:sldMk cId="3120745062" sldId="263"/>
            <ac:spMk id="2" creationId="{64ADB664-9113-4143-AEAF-918FDDF2A4DD}"/>
          </ac:spMkLst>
        </pc:spChg>
        <pc:spChg chg="mod">
          <ac:chgData name="Linh Le" userId="ab89bd28bd2c192c" providerId="LiveId" clId="{4DC07047-108A-4B00-96AD-0EB05A73B171}" dt="2020-03-02T18:08:33.382" v="3252" actId="20577"/>
          <ac:spMkLst>
            <pc:docMk/>
            <pc:sldMk cId="3120745062" sldId="263"/>
            <ac:spMk id="3" creationId="{6DAB9A89-C06F-4E88-93C1-69DAE5818AC7}"/>
          </ac:spMkLst>
        </pc:spChg>
        <pc:picChg chg="add del">
          <ac:chgData name="Linh Le" userId="ab89bd28bd2c192c" providerId="LiveId" clId="{4DC07047-108A-4B00-96AD-0EB05A73B171}" dt="2020-03-02T17:57:39.598" v="2643"/>
          <ac:picMkLst>
            <pc:docMk/>
            <pc:sldMk cId="3120745062" sldId="263"/>
            <ac:picMk id="4" creationId="{0ABB5264-9084-4844-A4D4-A5DE3CBEE093}"/>
          </ac:picMkLst>
        </pc:picChg>
      </pc:sldChg>
      <pc:sldChg chg="addSp delSp modSp add del">
        <pc:chgData name="Linh Le" userId="ab89bd28bd2c192c" providerId="LiveId" clId="{4DC07047-108A-4B00-96AD-0EB05A73B171}" dt="2020-03-02T18:00:12.849" v="2736" actId="2696"/>
        <pc:sldMkLst>
          <pc:docMk/>
          <pc:sldMk cId="585360662" sldId="264"/>
        </pc:sldMkLst>
        <pc:spChg chg="del">
          <ac:chgData name="Linh Le" userId="ab89bd28bd2c192c" providerId="LiveId" clId="{4DC07047-108A-4B00-96AD-0EB05A73B171}" dt="2020-03-02T17:57:52.059" v="2646" actId="478"/>
          <ac:spMkLst>
            <pc:docMk/>
            <pc:sldMk cId="585360662" sldId="264"/>
            <ac:spMk id="2" creationId="{B1F929A8-01C7-4450-BF51-15CE7FB77F68}"/>
          </ac:spMkLst>
        </pc:spChg>
        <pc:spChg chg="del">
          <ac:chgData name="Linh Le" userId="ab89bd28bd2c192c" providerId="LiveId" clId="{4DC07047-108A-4B00-96AD-0EB05A73B171}" dt="2020-03-02T17:57:48.750" v="2645" actId="478"/>
          <ac:spMkLst>
            <pc:docMk/>
            <pc:sldMk cId="585360662" sldId="264"/>
            <ac:spMk id="3" creationId="{944238C0-4C92-459C-83E6-7A687511AEE2}"/>
          </ac:spMkLst>
        </pc:spChg>
        <pc:spChg chg="add mod">
          <ac:chgData name="Linh Le" userId="ab89bd28bd2c192c" providerId="LiveId" clId="{4DC07047-108A-4B00-96AD-0EB05A73B171}" dt="2020-03-02T17:58:30.836" v="2656" actId="1582"/>
          <ac:spMkLst>
            <pc:docMk/>
            <pc:sldMk cId="585360662" sldId="264"/>
            <ac:spMk id="5" creationId="{B020DFF6-4EA3-4107-BBE8-0C9C806811D0}"/>
          </ac:spMkLst>
        </pc:spChg>
        <pc:spChg chg="add del mod">
          <ac:chgData name="Linh Le" userId="ab89bd28bd2c192c" providerId="LiveId" clId="{4DC07047-108A-4B00-96AD-0EB05A73B171}" dt="2020-03-02T17:58:52.876" v="2675"/>
          <ac:spMkLst>
            <pc:docMk/>
            <pc:sldMk cId="585360662" sldId="264"/>
            <ac:spMk id="6" creationId="{D37D5359-131E-4949-BAD7-7C22B5274D2D}"/>
          </ac:spMkLst>
        </pc:spChg>
        <pc:picChg chg="add mod">
          <ac:chgData name="Linh Le" userId="ab89bd28bd2c192c" providerId="LiveId" clId="{4DC07047-108A-4B00-96AD-0EB05A73B171}" dt="2020-03-02T17:58:54.315" v="2677" actId="1076"/>
          <ac:picMkLst>
            <pc:docMk/>
            <pc:sldMk cId="585360662" sldId="264"/>
            <ac:picMk id="4" creationId="{332568EF-C466-4E46-8C58-0F63AB5C0B6B}"/>
          </ac:picMkLst>
        </pc:picChg>
      </pc:sldChg>
      <pc:sldChg chg="addSp modSp add">
        <pc:chgData name="Linh Le" userId="ab89bd28bd2c192c" providerId="LiveId" clId="{4DC07047-108A-4B00-96AD-0EB05A73B171}" dt="2020-03-02T18:02:56.256" v="3182" actId="1076"/>
        <pc:sldMkLst>
          <pc:docMk/>
          <pc:sldMk cId="453012658" sldId="265"/>
        </pc:sldMkLst>
        <pc:spChg chg="mod">
          <ac:chgData name="Linh Le" userId="ab89bd28bd2c192c" providerId="LiveId" clId="{4DC07047-108A-4B00-96AD-0EB05A73B171}" dt="2020-03-02T18:00:16.308" v="2750" actId="20577"/>
          <ac:spMkLst>
            <pc:docMk/>
            <pc:sldMk cId="453012658" sldId="265"/>
            <ac:spMk id="2" creationId="{2CFD5DA3-69B9-4A15-9362-7823F0A8173F}"/>
          </ac:spMkLst>
        </pc:spChg>
        <pc:spChg chg="mod">
          <ac:chgData name="Linh Le" userId="ab89bd28bd2c192c" providerId="LiveId" clId="{4DC07047-108A-4B00-96AD-0EB05A73B171}" dt="2020-03-02T18:02:47.267" v="3181" actId="403"/>
          <ac:spMkLst>
            <pc:docMk/>
            <pc:sldMk cId="453012658" sldId="265"/>
            <ac:spMk id="3" creationId="{6F21A16F-747B-40FD-B351-E8935CCFC088}"/>
          </ac:spMkLst>
        </pc:spChg>
        <pc:picChg chg="add mod">
          <ac:chgData name="Linh Le" userId="ab89bd28bd2c192c" providerId="LiveId" clId="{4DC07047-108A-4B00-96AD-0EB05A73B171}" dt="2020-03-02T18:02:56.256" v="3182" actId="1076"/>
          <ac:picMkLst>
            <pc:docMk/>
            <pc:sldMk cId="453012658" sldId="265"/>
            <ac:picMk id="4" creationId="{08F65AB8-A7AF-425D-BABF-F955C65F8CAF}"/>
          </ac:picMkLst>
        </pc:picChg>
      </pc:sldChg>
      <pc:sldChg chg="addSp delSp modSp add ord">
        <pc:chgData name="Linh Le" userId="ab89bd28bd2c192c" providerId="LiveId" clId="{4DC07047-108A-4B00-96AD-0EB05A73B171}" dt="2020-03-02T18:11:57.874" v="3268" actId="13822"/>
        <pc:sldMkLst>
          <pc:docMk/>
          <pc:sldMk cId="3251725741" sldId="266"/>
        </pc:sldMkLst>
        <pc:spChg chg="del">
          <ac:chgData name="Linh Le" userId="ab89bd28bd2c192c" providerId="LiveId" clId="{4DC07047-108A-4B00-96AD-0EB05A73B171}" dt="2020-03-02T18:11:43.642" v="3263" actId="478"/>
          <ac:spMkLst>
            <pc:docMk/>
            <pc:sldMk cId="3251725741" sldId="266"/>
            <ac:spMk id="2" creationId="{CE003B5A-ADDB-4554-98AB-2924F2C4BE91}"/>
          </ac:spMkLst>
        </pc:spChg>
        <pc:spChg chg="del">
          <ac:chgData name="Linh Le" userId="ab89bd28bd2c192c" providerId="LiveId" clId="{4DC07047-108A-4B00-96AD-0EB05A73B171}" dt="2020-03-02T18:11:36.118" v="3259"/>
          <ac:spMkLst>
            <pc:docMk/>
            <pc:sldMk cId="3251725741" sldId="266"/>
            <ac:spMk id="3" creationId="{792CD311-5F95-405A-A46D-4AFC359E70F6}"/>
          </ac:spMkLst>
        </pc:spChg>
        <pc:spChg chg="add mod">
          <ac:chgData name="Linh Le" userId="ab89bd28bd2c192c" providerId="LiveId" clId="{4DC07047-108A-4B00-96AD-0EB05A73B171}" dt="2020-03-02T18:11:57.874" v="3268" actId="13822"/>
          <ac:spMkLst>
            <pc:docMk/>
            <pc:sldMk cId="3251725741" sldId="266"/>
            <ac:spMk id="6" creationId="{C383F2BF-D116-40F4-B75A-EA4A66FA04E2}"/>
          </ac:spMkLst>
        </pc:spChg>
        <pc:picChg chg="add mod">
          <ac:chgData name="Linh Le" userId="ab89bd28bd2c192c" providerId="LiveId" clId="{4DC07047-108A-4B00-96AD-0EB05A73B171}" dt="2020-03-02T18:11:48.032" v="3265" actId="1076"/>
          <ac:picMkLst>
            <pc:docMk/>
            <pc:sldMk cId="3251725741" sldId="266"/>
            <ac:picMk id="4" creationId="{0B06A4A8-E4A4-4A3F-928F-CE2A9096D3DC}"/>
          </ac:picMkLst>
        </pc:picChg>
        <pc:picChg chg="add mod">
          <ac:chgData name="Linh Le" userId="ab89bd28bd2c192c" providerId="LiveId" clId="{4DC07047-108A-4B00-96AD-0EB05A73B171}" dt="2020-03-02T18:11:37.943" v="3260" actId="1076"/>
          <ac:picMkLst>
            <pc:docMk/>
            <pc:sldMk cId="3251725741" sldId="266"/>
            <ac:picMk id="5" creationId="{84CBBAE3-A5FC-4156-90EB-DBEC5769A084}"/>
          </ac:picMkLst>
        </pc:picChg>
      </pc:sldChg>
      <pc:sldChg chg="modSp add">
        <pc:chgData name="Linh Le" userId="ab89bd28bd2c192c" providerId="LiveId" clId="{4DC07047-108A-4B00-96AD-0EB05A73B171}" dt="2020-03-02T20:18:17.797" v="3741" actId="20577"/>
        <pc:sldMkLst>
          <pc:docMk/>
          <pc:sldMk cId="3518006646" sldId="267"/>
        </pc:sldMkLst>
        <pc:spChg chg="mod">
          <ac:chgData name="Linh Le" userId="ab89bd28bd2c192c" providerId="LiveId" clId="{4DC07047-108A-4B00-96AD-0EB05A73B171}" dt="2020-03-02T20:15:51.187" v="3297" actId="20577"/>
          <ac:spMkLst>
            <pc:docMk/>
            <pc:sldMk cId="3518006646" sldId="267"/>
            <ac:spMk id="2" creationId="{AF063BAB-C881-4636-A9D0-A4BCF31FE3C3}"/>
          </ac:spMkLst>
        </pc:spChg>
        <pc:spChg chg="mod">
          <ac:chgData name="Linh Le" userId="ab89bd28bd2c192c" providerId="LiveId" clId="{4DC07047-108A-4B00-96AD-0EB05A73B171}" dt="2020-03-02T20:18:17.797" v="3741" actId="20577"/>
          <ac:spMkLst>
            <pc:docMk/>
            <pc:sldMk cId="3518006646" sldId="267"/>
            <ac:spMk id="3" creationId="{DBEDF122-B455-4A8C-BD7E-A340CF751209}"/>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Option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C5C32C3-0E38-EF40-8753-699E473F0219}"/>
              </a:ext>
            </a:extLst>
          </p:cNvPr>
          <p:cNvPicPr>
            <a:picLocks noChangeAspect="1"/>
          </p:cNvPicPr>
          <p:nvPr/>
        </p:nvPicPr>
        <p:blipFill rotWithShape="1">
          <a:blip r:embed="rId2"/>
          <a:srcRect r="50000"/>
          <a:stretch/>
        </p:blipFill>
        <p:spPr>
          <a:xfrm>
            <a:off x="6096000" y="0"/>
            <a:ext cx="6096000" cy="6858000"/>
          </a:xfrm>
          <a:prstGeom prst="rect">
            <a:avLst/>
          </a:prstGeom>
        </p:spPr>
      </p:pic>
      <p:sp>
        <p:nvSpPr>
          <p:cNvPr id="5" name="Title 4">
            <a:extLst>
              <a:ext uri="{FF2B5EF4-FFF2-40B4-BE49-F238E27FC236}">
                <a16:creationId xmlns:a16="http://schemas.microsoft.com/office/drawing/2014/main" id="{B27BE0D8-E95C-3C4B-A373-FA77AFB95C44}"/>
              </a:ext>
            </a:extLst>
          </p:cNvPr>
          <p:cNvSpPr>
            <a:spLocks noGrp="1"/>
          </p:cNvSpPr>
          <p:nvPr>
            <p:ph type="title" hasCustomPrompt="1"/>
          </p:nvPr>
        </p:nvSpPr>
        <p:spPr>
          <a:xfrm>
            <a:off x="6813549" y="2703443"/>
            <a:ext cx="4660900" cy="677395"/>
          </a:xfrm>
          <a:prstGeom prst="rect">
            <a:avLst/>
          </a:prstGeom>
        </p:spPr>
        <p:txBody>
          <a:bodyPr/>
          <a:lstStyle>
            <a:lvl1pPr algn="ctr">
              <a:defRPr sz="3200" b="1">
                <a:latin typeface="Arial" panose="020B0604020202020204" pitchFamily="34" charset="0"/>
                <a:cs typeface="Arial" panose="020B0604020202020204" pitchFamily="34" charset="0"/>
              </a:defRPr>
            </a:lvl1pPr>
          </a:lstStyle>
          <a:p>
            <a:r>
              <a:rPr lang="en-US" dirty="0"/>
              <a:t>Title</a:t>
            </a:r>
          </a:p>
        </p:txBody>
      </p:sp>
      <p:sp>
        <p:nvSpPr>
          <p:cNvPr id="10" name="Text Placeholder 2">
            <a:extLst>
              <a:ext uri="{FF2B5EF4-FFF2-40B4-BE49-F238E27FC236}">
                <a16:creationId xmlns:a16="http://schemas.microsoft.com/office/drawing/2014/main" id="{C1DA1688-B217-4843-B0D0-29E1D2028150}"/>
              </a:ext>
            </a:extLst>
          </p:cNvPr>
          <p:cNvSpPr>
            <a:spLocks noGrp="1"/>
          </p:cNvSpPr>
          <p:nvPr>
            <p:ph type="body" sz="quarter" idx="13" hasCustomPrompt="1"/>
          </p:nvPr>
        </p:nvSpPr>
        <p:spPr>
          <a:xfrm>
            <a:off x="6813549" y="3546735"/>
            <a:ext cx="4660900" cy="512762"/>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a:t>
            </a:r>
          </a:p>
        </p:txBody>
      </p:sp>
      <p:pic>
        <p:nvPicPr>
          <p:cNvPr id="11" name="Picture 10">
            <a:extLst>
              <a:ext uri="{FF2B5EF4-FFF2-40B4-BE49-F238E27FC236}">
                <a16:creationId xmlns:a16="http://schemas.microsoft.com/office/drawing/2014/main" id="{64356227-D7D4-F943-AFB2-F20F8B424051}"/>
              </a:ext>
            </a:extLst>
          </p:cNvPr>
          <p:cNvPicPr>
            <a:picLocks noChangeAspect="1"/>
          </p:cNvPicPr>
          <p:nvPr/>
        </p:nvPicPr>
        <p:blipFill>
          <a:blip r:embed="rId3"/>
          <a:stretch>
            <a:fillRect/>
          </a:stretch>
        </p:blipFill>
        <p:spPr>
          <a:xfrm>
            <a:off x="1598817" y="1983144"/>
            <a:ext cx="2853911" cy="2891711"/>
          </a:xfrm>
          <a:prstGeom prst="rect">
            <a:avLst/>
          </a:prstGeom>
        </p:spPr>
      </p:pic>
    </p:spTree>
    <p:extLst>
      <p:ext uri="{BB962C8B-B14F-4D97-AF65-F5344CB8AC3E}">
        <p14:creationId xmlns:p14="http://schemas.microsoft.com/office/powerpoint/2010/main" val="8408892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Quote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2D5093F-A64D-6A42-8920-D62D4FA40C4E}"/>
              </a:ext>
            </a:extLst>
          </p:cNvPr>
          <p:cNvGrpSpPr/>
          <p:nvPr/>
        </p:nvGrpSpPr>
        <p:grpSpPr>
          <a:xfrm>
            <a:off x="-1" y="0"/>
            <a:ext cx="12192002" cy="6858000"/>
            <a:chOff x="-1" y="0"/>
            <a:chExt cx="12192002" cy="6858000"/>
          </a:xfrm>
        </p:grpSpPr>
        <p:pic>
          <p:nvPicPr>
            <p:cNvPr id="8" name="Picture 7">
              <a:extLst>
                <a:ext uri="{FF2B5EF4-FFF2-40B4-BE49-F238E27FC236}">
                  <a16:creationId xmlns:a16="http://schemas.microsoft.com/office/drawing/2014/main" id="{0A42E0DC-41C4-5D4E-9365-D4101A18F8FD}"/>
                </a:ext>
              </a:extLst>
            </p:cNvPr>
            <p:cNvPicPr>
              <a:picLocks noChangeAspect="1"/>
            </p:cNvPicPr>
            <p:nvPr/>
          </p:nvPicPr>
          <p:blipFill rotWithShape="1">
            <a:blip r:embed="rId2"/>
            <a:srcRect t="20272"/>
            <a:stretch/>
          </p:blipFill>
          <p:spPr>
            <a:xfrm>
              <a:off x="1" y="0"/>
              <a:ext cx="12192000" cy="6858000"/>
            </a:xfrm>
            <a:prstGeom prst="rect">
              <a:avLst/>
            </a:prstGeom>
          </p:spPr>
        </p:pic>
        <p:cxnSp>
          <p:nvCxnSpPr>
            <p:cNvPr id="9" name="Straight Connector 8">
              <a:extLst>
                <a:ext uri="{FF2B5EF4-FFF2-40B4-BE49-F238E27FC236}">
                  <a16:creationId xmlns:a16="http://schemas.microsoft.com/office/drawing/2014/main" id="{5FC13913-2F32-2343-B64C-251CB51EA2C7}"/>
                </a:ext>
              </a:extLst>
            </p:cNvPr>
            <p:cNvCxnSpPr>
              <a:cxnSpLocks/>
            </p:cNvCxnSpPr>
            <p:nvPr/>
          </p:nvCxnSpPr>
          <p:spPr>
            <a:xfrm>
              <a:off x="1826811" y="1497477"/>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4EDDACB2-B58B-F64A-B55E-70FEB45037B1}"/>
                </a:ext>
              </a:extLst>
            </p:cNvPr>
            <p:cNvSpPr/>
            <p:nvPr/>
          </p:nvSpPr>
          <p:spPr>
            <a:xfrm>
              <a:off x="5589104" y="990581"/>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84A6396A-6CC8-EE41-8B23-9407CDA8FD3F}"/>
                </a:ext>
              </a:extLst>
            </p:cNvPr>
            <p:cNvCxnSpPr>
              <a:cxnSpLocks/>
            </p:cNvCxnSpPr>
            <p:nvPr/>
          </p:nvCxnSpPr>
          <p:spPr>
            <a:xfrm>
              <a:off x="1826811" y="5360525"/>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524DCAAE-06D4-1C42-A8CE-0E38F73143D0}"/>
                </a:ext>
              </a:extLst>
            </p:cNvPr>
            <p:cNvSpPr/>
            <p:nvPr/>
          </p:nvSpPr>
          <p:spPr>
            <a:xfrm>
              <a:off x="5589104" y="4853629"/>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2F89AB1-B31C-E448-B85A-7845F94BB1BB}"/>
                </a:ext>
              </a:extLst>
            </p:cNvPr>
            <p:cNvSpPr/>
            <p:nvPr/>
          </p:nvSpPr>
          <p:spPr>
            <a:xfrm>
              <a:off x="-1" y="2494755"/>
              <a:ext cx="12192001" cy="1866622"/>
            </a:xfrm>
            <a:prstGeom prst="rect">
              <a:avLst/>
            </a:prstGeom>
            <a:solidFill>
              <a:srgbClr val="FFC6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15F5AD75-B71E-D94B-A05C-66D485089CE9}"/>
                </a:ext>
              </a:extLst>
            </p:cNvPr>
            <p:cNvPicPr>
              <a:picLocks noChangeAspect="1"/>
            </p:cNvPicPr>
            <p:nvPr/>
          </p:nvPicPr>
          <p:blipFill>
            <a:blip r:embed="rId3"/>
            <a:stretch>
              <a:fillRect/>
            </a:stretch>
          </p:blipFill>
          <p:spPr>
            <a:xfrm>
              <a:off x="5770916" y="1320514"/>
              <a:ext cx="650162" cy="433441"/>
            </a:xfrm>
            <a:prstGeom prst="rect">
              <a:avLst/>
            </a:prstGeom>
          </p:spPr>
        </p:pic>
        <p:pic>
          <p:nvPicPr>
            <p:cNvPr id="16" name="Picture 15">
              <a:extLst>
                <a:ext uri="{FF2B5EF4-FFF2-40B4-BE49-F238E27FC236}">
                  <a16:creationId xmlns:a16="http://schemas.microsoft.com/office/drawing/2014/main" id="{27CDAB06-B996-2747-B5EA-CA07085E551D}"/>
                </a:ext>
              </a:extLst>
            </p:cNvPr>
            <p:cNvPicPr>
              <a:picLocks noChangeAspect="1"/>
            </p:cNvPicPr>
            <p:nvPr/>
          </p:nvPicPr>
          <p:blipFill>
            <a:blip r:embed="rId3"/>
            <a:stretch>
              <a:fillRect/>
            </a:stretch>
          </p:blipFill>
          <p:spPr>
            <a:xfrm rot="10800000">
              <a:off x="5770916" y="5143800"/>
              <a:ext cx="650162" cy="433441"/>
            </a:xfrm>
            <a:prstGeom prst="rect">
              <a:avLst/>
            </a:prstGeom>
          </p:spPr>
        </p:pic>
      </p:grpSp>
      <p:sp>
        <p:nvSpPr>
          <p:cNvPr id="17" name="Text Placeholder 12">
            <a:extLst>
              <a:ext uri="{FF2B5EF4-FFF2-40B4-BE49-F238E27FC236}">
                <a16:creationId xmlns:a16="http://schemas.microsoft.com/office/drawing/2014/main" id="{4E663CB2-1E13-F842-839B-5A8CD0A85A60}"/>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tx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21866767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33246C5-2D29-F946-B2F7-3B9C84905703}"/>
              </a:ext>
            </a:extLst>
          </p:cNvPr>
          <p:cNvGrpSpPr/>
          <p:nvPr/>
        </p:nvGrpSpPr>
        <p:grpSpPr>
          <a:xfrm>
            <a:off x="-1" y="0"/>
            <a:ext cx="12192001" cy="6858000"/>
            <a:chOff x="-1" y="0"/>
            <a:chExt cx="12192001" cy="6858000"/>
          </a:xfrm>
        </p:grpSpPr>
        <p:pic>
          <p:nvPicPr>
            <p:cNvPr id="8" name="Picture 7">
              <a:extLst>
                <a:ext uri="{FF2B5EF4-FFF2-40B4-BE49-F238E27FC236}">
                  <a16:creationId xmlns:a16="http://schemas.microsoft.com/office/drawing/2014/main" id="{44CE2E98-8D1A-CD4B-B1A9-88632EBA646B}"/>
                </a:ext>
              </a:extLst>
            </p:cNvPr>
            <p:cNvPicPr>
              <a:picLocks noChangeAspect="1"/>
            </p:cNvPicPr>
            <p:nvPr/>
          </p:nvPicPr>
          <p:blipFill>
            <a:blip r:embed="rId2"/>
            <a:stretch>
              <a:fillRect/>
            </a:stretch>
          </p:blipFill>
          <p:spPr>
            <a:xfrm>
              <a:off x="0" y="0"/>
              <a:ext cx="12192000" cy="6858000"/>
            </a:xfrm>
            <a:prstGeom prst="rect">
              <a:avLst/>
            </a:prstGeom>
          </p:spPr>
        </p:pic>
        <p:cxnSp>
          <p:nvCxnSpPr>
            <p:cNvPr id="9" name="Straight Connector 8">
              <a:extLst>
                <a:ext uri="{FF2B5EF4-FFF2-40B4-BE49-F238E27FC236}">
                  <a16:creationId xmlns:a16="http://schemas.microsoft.com/office/drawing/2014/main" id="{CFBB83C3-3C45-0841-A413-09852839C40C}"/>
                </a:ext>
              </a:extLst>
            </p:cNvPr>
            <p:cNvCxnSpPr>
              <a:cxnSpLocks/>
            </p:cNvCxnSpPr>
            <p:nvPr/>
          </p:nvCxnSpPr>
          <p:spPr>
            <a:xfrm>
              <a:off x="1826811" y="1497477"/>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57FDDB52-74F4-BD45-9465-8A1053479EC4}"/>
                </a:ext>
              </a:extLst>
            </p:cNvPr>
            <p:cNvSpPr/>
            <p:nvPr/>
          </p:nvSpPr>
          <p:spPr>
            <a:xfrm>
              <a:off x="5589104" y="990581"/>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7DFCEBF5-ADAA-7B46-9038-529B9CAD1C0A}"/>
                </a:ext>
              </a:extLst>
            </p:cNvPr>
            <p:cNvCxnSpPr>
              <a:cxnSpLocks/>
            </p:cNvCxnSpPr>
            <p:nvPr/>
          </p:nvCxnSpPr>
          <p:spPr>
            <a:xfrm>
              <a:off x="1826811" y="5360525"/>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AC772748-8129-DF4A-8381-C7C56673891E}"/>
                </a:ext>
              </a:extLst>
            </p:cNvPr>
            <p:cNvSpPr/>
            <p:nvPr/>
          </p:nvSpPr>
          <p:spPr>
            <a:xfrm>
              <a:off x="5589104" y="4853629"/>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87E82D3-A127-8949-B1E6-B259F329C874}"/>
                </a:ext>
              </a:extLst>
            </p:cNvPr>
            <p:cNvSpPr/>
            <p:nvPr/>
          </p:nvSpPr>
          <p:spPr>
            <a:xfrm>
              <a:off x="-1" y="2494755"/>
              <a:ext cx="12192001" cy="18666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EB4B2D7-120C-C34A-B84F-EA07D8F4AE44}"/>
                </a:ext>
              </a:extLst>
            </p:cNvPr>
            <p:cNvPicPr>
              <a:picLocks noChangeAspect="1"/>
            </p:cNvPicPr>
            <p:nvPr/>
          </p:nvPicPr>
          <p:blipFill>
            <a:blip r:embed="rId3"/>
            <a:stretch>
              <a:fillRect/>
            </a:stretch>
          </p:blipFill>
          <p:spPr>
            <a:xfrm>
              <a:off x="5750855" y="1305854"/>
              <a:ext cx="690281" cy="460187"/>
            </a:xfrm>
            <a:prstGeom prst="rect">
              <a:avLst/>
            </a:prstGeom>
          </p:spPr>
        </p:pic>
        <p:pic>
          <p:nvPicPr>
            <p:cNvPr id="16" name="Picture 15">
              <a:extLst>
                <a:ext uri="{FF2B5EF4-FFF2-40B4-BE49-F238E27FC236}">
                  <a16:creationId xmlns:a16="http://schemas.microsoft.com/office/drawing/2014/main" id="{7F279F7D-5F09-5A4A-BBE3-A178B7A30770}"/>
                </a:ext>
              </a:extLst>
            </p:cNvPr>
            <p:cNvPicPr>
              <a:picLocks noChangeAspect="1"/>
            </p:cNvPicPr>
            <p:nvPr/>
          </p:nvPicPr>
          <p:blipFill>
            <a:blip r:embed="rId3"/>
            <a:stretch>
              <a:fillRect/>
            </a:stretch>
          </p:blipFill>
          <p:spPr>
            <a:xfrm rot="10800000">
              <a:off x="5750855" y="5128560"/>
              <a:ext cx="690281" cy="460187"/>
            </a:xfrm>
            <a:prstGeom prst="rect">
              <a:avLst/>
            </a:prstGeom>
          </p:spPr>
        </p:pic>
      </p:grpSp>
      <p:sp>
        <p:nvSpPr>
          <p:cNvPr id="14" name="Text Placeholder 12">
            <a:extLst>
              <a:ext uri="{FF2B5EF4-FFF2-40B4-BE49-F238E27FC236}">
                <a16:creationId xmlns:a16="http://schemas.microsoft.com/office/drawing/2014/main" id="{D4F3A9B5-49EA-D54B-89B9-093CE6BD84CE}"/>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bg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3239583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End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25A00D-820B-394B-BB34-47EBF2ABECF4}"/>
              </a:ext>
            </a:extLst>
          </p:cNvPr>
          <p:cNvPicPr>
            <a:picLocks noChangeAspect="1"/>
          </p:cNvPicPr>
          <p:nvPr/>
        </p:nvPicPr>
        <p:blipFill>
          <a:blip r:embed="rId2"/>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D071227B-224F-8845-985A-7D474CAE570C}"/>
              </a:ext>
            </a:extLst>
          </p:cNvPr>
          <p:cNvSpPr/>
          <p:nvPr/>
        </p:nvSpPr>
        <p:spPr>
          <a:xfrm>
            <a:off x="-1" y="2958419"/>
            <a:ext cx="12192001" cy="94116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33FC234-CE84-CE4A-AEC5-3D8F75B4E49C}"/>
              </a:ext>
            </a:extLst>
          </p:cNvPr>
          <p:cNvSpPr txBox="1"/>
          <p:nvPr/>
        </p:nvSpPr>
        <p:spPr>
          <a:xfrm>
            <a:off x="1822703" y="3210350"/>
            <a:ext cx="8546592" cy="477054"/>
          </a:xfrm>
          <a:prstGeom prst="rect">
            <a:avLst/>
          </a:prstGeom>
          <a:noFill/>
        </p:spPr>
        <p:txBody>
          <a:bodyPr wrap="square" rtlCol="0">
            <a:spAutoFit/>
          </a:bodyPr>
          <a:lstStyle/>
          <a:p>
            <a:pPr algn="ctr"/>
            <a:r>
              <a:rPr lang="en-US" sz="2500" b="1" dirty="0">
                <a:solidFill>
                  <a:schemeClr val="bg1"/>
                </a:solidFill>
                <a:latin typeface="Arial" panose="020B0604020202020204" pitchFamily="34" charset="0"/>
                <a:cs typeface="Arial" panose="020B0604020202020204" pitchFamily="34" charset="0"/>
              </a:rPr>
              <a:t>Thank You!</a:t>
            </a:r>
          </a:p>
        </p:txBody>
      </p:sp>
    </p:spTree>
    <p:extLst>
      <p:ext uri="{BB962C8B-B14F-4D97-AF65-F5344CB8AC3E}">
        <p14:creationId xmlns:p14="http://schemas.microsoft.com/office/powerpoint/2010/main" val="19931210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bg>
      <p:bgPr>
        <a:blipFill dpi="0" rotWithShape="1">
          <a:blip r:embed="rId2">
            <a:lum/>
          </a:blip>
          <a:srcRect/>
          <a:stretch>
            <a:fillRect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473075"/>
            <a:ext cx="10363200" cy="1470025"/>
          </a:xfrm>
        </p:spPr>
        <p:txBody>
          <a:bodyPr/>
          <a:lstStyle/>
          <a:p>
            <a:r>
              <a:rPr lang="en-US"/>
              <a:t>Click to edit Master title style</a:t>
            </a:r>
          </a:p>
        </p:txBody>
      </p:sp>
      <p:sp>
        <p:nvSpPr>
          <p:cNvPr id="3" name="Subtitle 2"/>
          <p:cNvSpPr>
            <a:spLocks noGrp="1"/>
          </p:cNvSpPr>
          <p:nvPr>
            <p:ph type="subTitle" idx="1"/>
          </p:nvPr>
        </p:nvSpPr>
        <p:spPr>
          <a:xfrm>
            <a:off x="6613865" y="4038601"/>
            <a:ext cx="4663736" cy="1752600"/>
          </a:xfrm>
        </p:spPr>
        <p:txBody>
          <a:bodyPr/>
          <a:lstStyle>
            <a:lvl1pPr marL="0" indent="0" algn="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4" name="Rectangle 2"/>
          <p:cNvSpPr>
            <a:spLocks noGrp="1" noChangeArrowheads="1"/>
          </p:cNvSpPr>
          <p:nvPr>
            <p:ph type="dt" idx="10"/>
          </p:nvPr>
        </p:nvSpPr>
        <p:spPr>
          <a:xfrm>
            <a:off x="1330960" y="6356351"/>
            <a:ext cx="2836333" cy="358775"/>
          </a:xfrm>
          <a:prstGeom prst="rect">
            <a:avLst/>
          </a:prstGeom>
          <a:ln/>
        </p:spPr>
        <p:txBody>
          <a:bodyPr/>
          <a:lstStyle>
            <a:lvl1pPr>
              <a:defRPr/>
            </a:lvl1pPr>
          </a:lstStyle>
          <a:p>
            <a:fld id="{C2B202F2-EE58-4548-887E-DC4628B0157F}" type="datetimeFigureOut">
              <a:rPr lang="en-US" smtClean="0"/>
              <a:t>10/19/2022</a:t>
            </a:fld>
            <a:endParaRPr lang="en-US"/>
          </a:p>
        </p:txBody>
      </p:sp>
      <p:sp>
        <p:nvSpPr>
          <p:cNvPr id="5" name="Rectangle 4"/>
          <p:cNvSpPr>
            <a:spLocks noGrp="1" noChangeArrowheads="1"/>
          </p:cNvSpPr>
          <p:nvPr>
            <p:ph type="sldNum" idx="11"/>
          </p:nvPr>
        </p:nvSpPr>
        <p:spPr>
          <a:xfrm>
            <a:off x="180975" y="6356351"/>
            <a:ext cx="2836333" cy="358775"/>
          </a:xfrm>
          <a:ln/>
        </p:spPr>
        <p:txBody>
          <a:bodyPr/>
          <a:lstStyle>
            <a:lvl1pPr>
              <a:defRPr/>
            </a:lvl1pPr>
          </a:lstStyle>
          <a:p>
            <a:fld id="{490CDE14-4F9C-4A74-BBF5-611FFFCA57D6}" type="slidenum">
              <a:rPr lang="en-US" smtClean="0"/>
              <a:t>‹#›</a:t>
            </a:fld>
            <a:endParaRPr lang="en-US"/>
          </a:p>
        </p:txBody>
      </p:sp>
    </p:spTree>
    <p:extLst>
      <p:ext uri="{BB962C8B-B14F-4D97-AF65-F5344CB8AC3E}">
        <p14:creationId xmlns:p14="http://schemas.microsoft.com/office/powerpoint/2010/main" val="21338663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Option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pic>
        <p:nvPicPr>
          <p:cNvPr id="7" name="Picture 6">
            <a:extLst>
              <a:ext uri="{FF2B5EF4-FFF2-40B4-BE49-F238E27FC236}">
                <a16:creationId xmlns:a16="http://schemas.microsoft.com/office/drawing/2014/main" id="{558D1FCC-C828-5245-A412-3708798581AD}"/>
              </a:ext>
            </a:extLst>
          </p:cNvPr>
          <p:cNvPicPr>
            <a:picLocks noChangeAspect="1"/>
          </p:cNvPicPr>
          <p:nvPr/>
        </p:nvPicPr>
        <p:blipFill>
          <a:blip r:embed="rId3"/>
          <a:stretch>
            <a:fillRect/>
          </a:stretch>
        </p:blipFill>
        <p:spPr>
          <a:xfrm>
            <a:off x="4652335" y="963303"/>
            <a:ext cx="2887330" cy="2925572"/>
          </a:xfrm>
          <a:prstGeom prst="rect">
            <a:avLst/>
          </a:prstGeom>
        </p:spPr>
      </p:pic>
      <p:sp>
        <p:nvSpPr>
          <p:cNvPr id="10" name="Text Placeholder 2">
            <a:extLst>
              <a:ext uri="{FF2B5EF4-FFF2-40B4-BE49-F238E27FC236}">
                <a16:creationId xmlns:a16="http://schemas.microsoft.com/office/drawing/2014/main" id="{4754ED87-0658-414E-9715-03B964241252}"/>
              </a:ext>
            </a:extLst>
          </p:cNvPr>
          <p:cNvSpPr>
            <a:spLocks noGrp="1"/>
          </p:cNvSpPr>
          <p:nvPr>
            <p:ph type="body" sz="quarter" idx="12" hasCustomPrompt="1"/>
          </p:nvPr>
        </p:nvSpPr>
        <p:spPr>
          <a:xfrm>
            <a:off x="3765550" y="5448601"/>
            <a:ext cx="4660900" cy="446096"/>
          </a:xfrm>
          <a:prstGeom prst="rect">
            <a:avLst/>
          </a:prstGeom>
        </p:spPr>
        <p:txBody>
          <a:bodyPr/>
          <a:lstStyle>
            <a:lvl1pPr marL="0" indent="0" algn="ctr">
              <a:buNone/>
              <a:defRPr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Title2</a:t>
            </a:r>
          </a:p>
        </p:txBody>
      </p:sp>
      <p:sp>
        <p:nvSpPr>
          <p:cNvPr id="11" name="Text Placeholder 2">
            <a:extLst>
              <a:ext uri="{FF2B5EF4-FFF2-40B4-BE49-F238E27FC236}">
                <a16:creationId xmlns:a16="http://schemas.microsoft.com/office/drawing/2014/main" id="{DEA2028A-6C2D-9540-910F-711B608C5FD8}"/>
              </a:ext>
            </a:extLst>
          </p:cNvPr>
          <p:cNvSpPr>
            <a:spLocks noGrp="1"/>
          </p:cNvSpPr>
          <p:nvPr>
            <p:ph type="body" sz="quarter" idx="13" hasCustomPrompt="1"/>
          </p:nvPr>
        </p:nvSpPr>
        <p:spPr>
          <a:xfrm>
            <a:off x="3765550" y="5961363"/>
            <a:ext cx="4660900" cy="350227"/>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Date2</a:t>
            </a:r>
          </a:p>
        </p:txBody>
      </p:sp>
    </p:spTree>
    <p:extLst>
      <p:ext uri="{BB962C8B-B14F-4D97-AF65-F5344CB8AC3E}">
        <p14:creationId xmlns:p14="http://schemas.microsoft.com/office/powerpoint/2010/main" val="38102569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11">
            <a:extLst>
              <a:ext uri="{FF2B5EF4-FFF2-40B4-BE49-F238E27FC236}">
                <a16:creationId xmlns:a16="http://schemas.microsoft.com/office/drawing/2014/main" id="{FA6151DA-0E50-3747-B88F-29F646B3148B}"/>
              </a:ext>
            </a:extLst>
          </p:cNvPr>
          <p:cNvSpPr>
            <a:spLocks noGrp="1"/>
          </p:cNvSpPr>
          <p:nvPr>
            <p:ph type="title" hasCustomPrompt="1"/>
          </p:nvPr>
        </p:nvSpPr>
        <p:spPr>
          <a:xfrm>
            <a:off x="733425" y="212913"/>
            <a:ext cx="10515600" cy="666991"/>
          </a:xfrm>
          <a:prstGeom prst="rect">
            <a:avLst/>
          </a:prstGeom>
        </p:spPr>
        <p:txBody>
          <a:bodyPr/>
          <a:lstStyle>
            <a:lvl1pPr>
              <a:defRPr sz="3200" b="1" i="0">
                <a:latin typeface="Arial" panose="020B0604020202020204" pitchFamily="34" charset="0"/>
                <a:cs typeface="Arial" panose="020B0604020202020204" pitchFamily="34" charset="0"/>
              </a:defRPr>
            </a:lvl1pPr>
          </a:lstStyle>
          <a:p>
            <a:r>
              <a:rPr lang="en-US" dirty="0"/>
              <a:t>Title3</a:t>
            </a:r>
          </a:p>
        </p:txBody>
      </p:sp>
      <p:sp>
        <p:nvSpPr>
          <p:cNvPr id="15" name="Content Placeholder 14">
            <a:extLst>
              <a:ext uri="{FF2B5EF4-FFF2-40B4-BE49-F238E27FC236}">
                <a16:creationId xmlns:a16="http://schemas.microsoft.com/office/drawing/2014/main" id="{48378D0F-E7EF-4A4B-83B1-DE987880935F}"/>
              </a:ext>
            </a:extLst>
          </p:cNvPr>
          <p:cNvSpPr>
            <a:spLocks noGrp="1"/>
          </p:cNvSpPr>
          <p:nvPr>
            <p:ph sz="quarter" idx="10"/>
          </p:nvPr>
        </p:nvSpPr>
        <p:spPr>
          <a:xfrm>
            <a:off x="733425" y="908093"/>
            <a:ext cx="10355263" cy="5221539"/>
          </a:xfrm>
          <a:prstGeom prst="rect">
            <a:avLst/>
          </a:prstGeom>
        </p:spPr>
        <p:txBody>
          <a:bodyPr/>
          <a:lstStyle>
            <a:lvl1pPr>
              <a:buClr>
                <a:srgbClr val="F7BF32"/>
              </a:buClr>
              <a:defRPr b="0" i="0">
                <a:latin typeface="Avenir 65 Medium" panose="02000503020000020003" pitchFamily="2" charset="0"/>
              </a:defRPr>
            </a:lvl1pPr>
            <a:lvl2pPr>
              <a:buClr>
                <a:srgbClr val="F7BF32"/>
              </a:buClr>
              <a:defRPr b="0" i="0">
                <a:latin typeface="Avenir 55 Roman" panose="02000503020000020003" pitchFamily="2" charset="0"/>
              </a:defRPr>
            </a:lvl2pPr>
            <a:lvl3pPr>
              <a:buClr>
                <a:srgbClr val="F7BF32"/>
              </a:buClr>
              <a:defRPr b="0" i="0">
                <a:latin typeface="Avenir 55 Roman" panose="02000503020000020003" pitchFamily="2" charset="0"/>
              </a:defRPr>
            </a:lvl3pPr>
            <a:lvl4pPr>
              <a:buClr>
                <a:srgbClr val="F7BF32"/>
              </a:buClr>
              <a:defRPr b="0" i="0">
                <a:latin typeface="Avenir 55 Roman" panose="02000503020000020003" pitchFamily="2" charset="0"/>
              </a:defRPr>
            </a:lvl4pPr>
            <a:lvl5pPr>
              <a:buClr>
                <a:srgbClr val="F7BF32"/>
              </a:buClr>
              <a:defRPr b="0" i="0">
                <a:latin typeface="Avenir 55 Roman" panose="02000503020000020003"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654422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ank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39A8CB0-9A70-A144-93B6-FBAF6A78F3A2}"/>
              </a:ext>
            </a:extLst>
          </p:cNvPr>
          <p:cNvSpPr>
            <a:spLocks noGrp="1"/>
          </p:cNvSpPr>
          <p:nvPr>
            <p:ph type="title"/>
          </p:nvPr>
        </p:nvSpPr>
        <p:spPr>
          <a:xfrm>
            <a:off x="838199" y="3054452"/>
            <a:ext cx="10515600" cy="1139861"/>
          </a:xfrm>
          <a:prstGeom prst="rect">
            <a:avLst/>
          </a:prstGeom>
        </p:spPr>
        <p:txBody>
          <a:bodyPr/>
          <a:lstStyle>
            <a:lvl1pPr algn="ctr">
              <a:defRPr sz="3000" b="1">
                <a:latin typeface="Arial" panose="020B0604020202020204" pitchFamily="34" charset="0"/>
                <a:cs typeface="Arial" panose="020B06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759479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sp>
        <p:nvSpPr>
          <p:cNvPr id="6" name="Title 1">
            <a:extLst>
              <a:ext uri="{FF2B5EF4-FFF2-40B4-BE49-F238E27FC236}">
                <a16:creationId xmlns:a16="http://schemas.microsoft.com/office/drawing/2014/main" id="{0159C787-850A-E94C-BE82-DEF54263AD14}"/>
              </a:ext>
            </a:extLst>
          </p:cNvPr>
          <p:cNvSpPr>
            <a:spLocks noGrp="1"/>
          </p:cNvSpPr>
          <p:nvPr>
            <p:ph type="title"/>
          </p:nvPr>
        </p:nvSpPr>
        <p:spPr>
          <a:xfrm>
            <a:off x="838199" y="3054452"/>
            <a:ext cx="10515600" cy="1139861"/>
          </a:xfrm>
          <a:prstGeom prst="rect">
            <a:avLst/>
          </a:prstGeom>
        </p:spPr>
        <p:txBody>
          <a:bodyPr/>
          <a:lstStyle>
            <a:lvl1pPr algn="ctr">
              <a:defRPr sz="3000" b="1">
                <a:latin typeface="Arial" panose="020B0604020202020204" pitchFamily="34" charset="0"/>
                <a:cs typeface="Arial" panose="020B06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177716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verview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D4AF910-3B45-C642-BA40-7F26C292CBB7}"/>
              </a:ext>
            </a:extLst>
          </p:cNvPr>
          <p:cNvGrpSpPr/>
          <p:nvPr/>
        </p:nvGrpSpPr>
        <p:grpSpPr>
          <a:xfrm>
            <a:off x="0" y="0"/>
            <a:ext cx="6143872" cy="6858000"/>
            <a:chOff x="0" y="0"/>
            <a:chExt cx="6143872" cy="6858000"/>
          </a:xfrm>
        </p:grpSpPr>
        <p:sp>
          <p:nvSpPr>
            <p:cNvPr id="8" name="Rectangle 7">
              <a:extLst>
                <a:ext uri="{FF2B5EF4-FFF2-40B4-BE49-F238E27FC236}">
                  <a16:creationId xmlns:a16="http://schemas.microsoft.com/office/drawing/2014/main" id="{CC89D864-D3E3-854A-9727-A7FA3A3C3175}"/>
                </a:ext>
              </a:extLst>
            </p:cNvPr>
            <p:cNvSpPr/>
            <p:nvPr/>
          </p:nvSpPr>
          <p:spPr>
            <a:xfrm>
              <a:off x="5617345" y="0"/>
              <a:ext cx="52652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3D8ED27C-6546-2A4D-8DF8-81E2F1D5CA75}"/>
                </a:ext>
              </a:extLst>
            </p:cNvPr>
            <p:cNvPicPr>
              <a:picLocks noChangeAspect="1"/>
            </p:cNvPicPr>
            <p:nvPr/>
          </p:nvPicPr>
          <p:blipFill rotWithShape="1">
            <a:blip r:embed="rId2"/>
            <a:srcRect r="50000"/>
            <a:stretch/>
          </p:blipFill>
          <p:spPr>
            <a:xfrm>
              <a:off x="0" y="0"/>
              <a:ext cx="6096000" cy="6858000"/>
            </a:xfrm>
            <a:prstGeom prst="rect">
              <a:avLst/>
            </a:prstGeom>
          </p:spPr>
        </p:pic>
      </p:grpSp>
      <p:sp>
        <p:nvSpPr>
          <p:cNvPr id="13" name="Text Placeholder 12">
            <a:extLst>
              <a:ext uri="{FF2B5EF4-FFF2-40B4-BE49-F238E27FC236}">
                <a16:creationId xmlns:a16="http://schemas.microsoft.com/office/drawing/2014/main" id="{B1061A9F-A15E-C64A-9549-79374FACE173}"/>
              </a:ext>
            </a:extLst>
          </p:cNvPr>
          <p:cNvSpPr>
            <a:spLocks noGrp="1"/>
          </p:cNvSpPr>
          <p:nvPr>
            <p:ph type="body" sz="quarter" idx="10" hasCustomPrompt="1"/>
          </p:nvPr>
        </p:nvSpPr>
        <p:spPr>
          <a:xfrm>
            <a:off x="695833" y="3229691"/>
            <a:ext cx="4702175" cy="398616"/>
          </a:xfrm>
          <a:prstGeom prst="rect">
            <a:avLst/>
          </a:prstGeom>
        </p:spPr>
        <p:txBody>
          <a:bodyPr/>
          <a:lstStyle>
            <a:lvl1pPr marL="0" indent="0" algn="ctr">
              <a:buNone/>
              <a:defRPr sz="3000" b="1" i="0">
                <a:latin typeface="Arial" panose="020B0604020202020204" pitchFamily="34" charset="0"/>
                <a:cs typeface="Arial" panose="020B0604020202020204" pitchFamily="34" charset="0"/>
              </a:defRPr>
            </a:lvl1pPr>
          </a:lstStyle>
          <a:p>
            <a:pPr lvl="0"/>
            <a:r>
              <a:rPr lang="en-US" dirty="0"/>
              <a:t>What We’ll Cover</a:t>
            </a:r>
          </a:p>
        </p:txBody>
      </p:sp>
      <p:sp>
        <p:nvSpPr>
          <p:cNvPr id="19" name="Text Placeholder 18">
            <a:extLst>
              <a:ext uri="{FF2B5EF4-FFF2-40B4-BE49-F238E27FC236}">
                <a16:creationId xmlns:a16="http://schemas.microsoft.com/office/drawing/2014/main" id="{1FA52A49-6633-E54F-9E51-57323147E959}"/>
              </a:ext>
            </a:extLst>
          </p:cNvPr>
          <p:cNvSpPr>
            <a:spLocks noGrp="1"/>
          </p:cNvSpPr>
          <p:nvPr>
            <p:ph type="body" sz="quarter" idx="12" hasCustomPrompt="1"/>
          </p:nvPr>
        </p:nvSpPr>
        <p:spPr>
          <a:xfrm>
            <a:off x="6791833" y="1128199"/>
            <a:ext cx="4704334" cy="4564678"/>
          </a:xfrm>
          <a:prstGeom prst="rect">
            <a:avLst/>
          </a:prstGeom>
        </p:spPr>
        <p:txBody>
          <a:bodyPr/>
          <a:lstStyle>
            <a:lvl1pPr marL="0" indent="0">
              <a:buNone/>
              <a:defRPr sz="1800" b="0" i="0">
                <a:latin typeface="Arial" panose="020B0604020202020204" pitchFamily="34" charset="0"/>
                <a:cs typeface="Arial" panose="020B0604020202020204" pitchFamily="34" charset="0"/>
              </a:defRPr>
            </a:lvl1pPr>
            <a:lvl2pPr marL="742950" indent="-285750">
              <a:lnSpc>
                <a:spcPct val="200000"/>
              </a:lnSpc>
              <a:buClr>
                <a:srgbClr val="FFC629"/>
              </a:buClr>
              <a:buFont typeface="Arial" panose="020B0604020202020204" pitchFamily="34" charset="0"/>
              <a:buChar char="•"/>
              <a:defRPr sz="1800" b="0" i="0"/>
            </a:lvl2pPr>
          </a:lstStyle>
          <a:p>
            <a:pPr>
              <a:lnSpc>
                <a:spcPct val="200000"/>
              </a:lnSpc>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p:txBody>
      </p:sp>
    </p:spTree>
    <p:extLst>
      <p:ext uri="{BB962C8B-B14F-4D97-AF65-F5344CB8AC3E}">
        <p14:creationId xmlns:p14="http://schemas.microsoft.com/office/powerpoint/2010/main" val="36715368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nten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06B76FD-EBC2-924F-90F9-5FBB8B224E6C}"/>
              </a:ext>
            </a:extLst>
          </p:cNvPr>
          <p:cNvSpPr/>
          <p:nvPr/>
        </p:nvSpPr>
        <p:spPr>
          <a:xfrm>
            <a:off x="-1" y="6224584"/>
            <a:ext cx="12192001" cy="26077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0204431-1C59-AA44-82EC-D02845A982FA}"/>
              </a:ext>
            </a:extLst>
          </p:cNvPr>
          <p:cNvPicPr>
            <a:picLocks noChangeAspect="1"/>
          </p:cNvPicPr>
          <p:nvPr/>
        </p:nvPicPr>
        <p:blipFill rotWithShape="1">
          <a:blip r:embed="rId2"/>
          <a:srcRect t="91324" r="1434" b="242"/>
          <a:stretch/>
        </p:blipFill>
        <p:spPr>
          <a:xfrm>
            <a:off x="0" y="6279639"/>
            <a:ext cx="12192000" cy="578361"/>
          </a:xfrm>
          <a:prstGeom prst="rect">
            <a:avLst/>
          </a:prstGeom>
        </p:spPr>
      </p:pic>
      <p:cxnSp>
        <p:nvCxnSpPr>
          <p:cNvPr id="9" name="Straight Connector 8">
            <a:extLst>
              <a:ext uri="{FF2B5EF4-FFF2-40B4-BE49-F238E27FC236}">
                <a16:creationId xmlns:a16="http://schemas.microsoft.com/office/drawing/2014/main" id="{9E6176D2-EEF6-1043-9E18-99A5E6FB1DED}"/>
              </a:ext>
            </a:extLst>
          </p:cNvPr>
          <p:cNvCxnSpPr>
            <a:cxnSpLocks/>
          </p:cNvCxnSpPr>
          <p:nvPr/>
        </p:nvCxnSpPr>
        <p:spPr>
          <a:xfrm>
            <a:off x="-13856" y="1260574"/>
            <a:ext cx="6096001"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3B75B1AC-CF2D-704D-8913-3B88C08C39B0}"/>
              </a:ext>
            </a:extLst>
          </p:cNvPr>
          <p:cNvSpPr>
            <a:spLocks noGrp="1"/>
          </p:cNvSpPr>
          <p:nvPr>
            <p:ph type="body" sz="quarter" idx="10" hasCustomPrompt="1"/>
          </p:nvPr>
        </p:nvSpPr>
        <p:spPr>
          <a:xfrm>
            <a:off x="598083" y="600075"/>
            <a:ext cx="5680075" cy="660400"/>
          </a:xfrm>
          <a:prstGeom prst="rect">
            <a:avLst/>
          </a:prstGeom>
        </p:spPr>
        <p:txBody>
          <a:bodyPr/>
          <a:lstStyle>
            <a:lvl1pPr marL="0" indent="0">
              <a:buNone/>
              <a:defRPr sz="3000" b="1" i="0">
                <a:latin typeface="Arial" panose="020B0604020202020204" pitchFamily="34" charset="0"/>
                <a:cs typeface="Arial" panose="020B0604020202020204" pitchFamily="34" charset="0"/>
              </a:defRPr>
            </a:lvl1pPr>
          </a:lstStyle>
          <a:p>
            <a:pPr lvl="0"/>
            <a:r>
              <a:rPr lang="en-US" dirty="0"/>
              <a:t>Title7</a:t>
            </a:r>
          </a:p>
        </p:txBody>
      </p:sp>
      <p:sp>
        <p:nvSpPr>
          <p:cNvPr id="20" name="Text Placeholder 19">
            <a:extLst>
              <a:ext uri="{FF2B5EF4-FFF2-40B4-BE49-F238E27FC236}">
                <a16:creationId xmlns:a16="http://schemas.microsoft.com/office/drawing/2014/main" id="{D8360B5A-D265-7849-A437-ACE53640BBA6}"/>
              </a:ext>
            </a:extLst>
          </p:cNvPr>
          <p:cNvSpPr>
            <a:spLocks noGrp="1"/>
          </p:cNvSpPr>
          <p:nvPr>
            <p:ph type="body" sz="quarter" idx="11" hasCustomPrompt="1"/>
          </p:nvPr>
        </p:nvSpPr>
        <p:spPr>
          <a:xfrm>
            <a:off x="598083" y="1752600"/>
            <a:ext cx="4257675" cy="3352800"/>
          </a:xfrm>
          <a:prstGeom prst="rect">
            <a:avLst/>
          </a:prstGeom>
        </p:spPr>
        <p:txBody>
          <a:bodyPr/>
          <a:lstStyle>
            <a:lvl1pPr marL="0" indent="0">
              <a:buClr>
                <a:srgbClr val="FFC629"/>
              </a:buClr>
              <a:buFont typeface="Arial" panose="020B0604020202020204" pitchFamily="34" charset="0"/>
              <a:buNone/>
              <a:defRPr sz="1500">
                <a:latin typeface="Arial" panose="020B0604020202020204" pitchFamily="34" charset="0"/>
                <a:cs typeface="Arial" panose="020B0604020202020204" pitchFamily="34" charset="0"/>
              </a:defRPr>
            </a:lvl1pPr>
            <a:lvl2pPr>
              <a:defRPr sz="1500"/>
            </a:lvl2pPr>
            <a:lvl3pPr>
              <a:defRPr sz="1500"/>
            </a:lvl3pPr>
            <a:lvl4pPr>
              <a:defRPr sz="1500"/>
            </a:lvl4pPr>
            <a:lvl5pPr>
              <a:defRPr sz="1500"/>
            </a:lvl5pPr>
          </a:lstStyle>
          <a:p>
            <a:r>
              <a:rPr lang="en-US" sz="1500" b="1" dirty="0">
                <a:latin typeface="Avenir 95 Black" panose="02000503020000020003" pitchFamily="2" charset="0"/>
              </a:rPr>
              <a:t>Points:</a:t>
            </a:r>
          </a:p>
          <a:p>
            <a:endParaRPr lang="en-US" sz="1500" dirty="0">
              <a:latin typeface="Avenir 65 Medium" panose="02000503020000020003" pitchFamily="2" charset="0"/>
            </a:endParaRP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1</a:t>
            </a: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2</a:t>
            </a: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3</a:t>
            </a:r>
          </a:p>
          <a:p>
            <a:pPr marL="285750" indent="-285750">
              <a:buFont typeface="Arial" panose="020B0604020202020204" pitchFamily="34" charset="0"/>
              <a:buChar char="•"/>
            </a:pPr>
            <a:endParaRPr lang="en-US" sz="1500" dirty="0">
              <a:latin typeface="Avenir 65 Medium" panose="02000503020000020003" pitchFamily="2" charset="0"/>
            </a:endParaRPr>
          </a:p>
          <a:p>
            <a:r>
              <a:rPr lang="en-US" sz="1500" dirty="0">
                <a:latin typeface="Avenir 65 Medium" panose="02000503020000020003" pitchFamily="2" charset="0"/>
              </a:rPr>
              <a:t>Reinforce main points/message here with copy to explain to the consumer.</a:t>
            </a:r>
          </a:p>
        </p:txBody>
      </p:sp>
      <p:sp>
        <p:nvSpPr>
          <p:cNvPr id="22" name="Picture Placeholder 21">
            <a:extLst>
              <a:ext uri="{FF2B5EF4-FFF2-40B4-BE49-F238E27FC236}">
                <a16:creationId xmlns:a16="http://schemas.microsoft.com/office/drawing/2014/main" id="{DF874033-E928-1743-85FB-DC29CB426C56}"/>
              </a:ext>
            </a:extLst>
          </p:cNvPr>
          <p:cNvSpPr>
            <a:spLocks noGrp="1"/>
          </p:cNvSpPr>
          <p:nvPr>
            <p:ph type="pic" sz="quarter" idx="12"/>
          </p:nvPr>
        </p:nvSpPr>
        <p:spPr>
          <a:xfrm>
            <a:off x="6799667" y="1593184"/>
            <a:ext cx="4794250" cy="3892550"/>
          </a:xfrm>
          <a:prstGeom prst="rect">
            <a:avLst/>
          </a:prstGeom>
        </p:spPr>
        <p:txBody>
          <a:bodyPr/>
          <a:lstStyle>
            <a:lvl1pPr marL="0" indent="0">
              <a:buNone/>
              <a:defRPr/>
            </a:lvl1pPr>
          </a:lstStyle>
          <a:p>
            <a:r>
              <a:rPr lang="en-US"/>
              <a:t>Click icon to add picture</a:t>
            </a:r>
            <a:endParaRPr lang="en-US" dirty="0"/>
          </a:p>
        </p:txBody>
      </p:sp>
    </p:spTree>
    <p:extLst>
      <p:ext uri="{BB962C8B-B14F-4D97-AF65-F5344CB8AC3E}">
        <p14:creationId xmlns:p14="http://schemas.microsoft.com/office/powerpoint/2010/main" val="21439187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Divider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475F388-1957-4E42-8C71-14A16B93040E}"/>
              </a:ext>
            </a:extLst>
          </p:cNvPr>
          <p:cNvGrpSpPr/>
          <p:nvPr/>
        </p:nvGrpSpPr>
        <p:grpSpPr>
          <a:xfrm>
            <a:off x="0" y="0"/>
            <a:ext cx="12192000" cy="6858000"/>
            <a:chOff x="0" y="0"/>
            <a:chExt cx="12192000" cy="6858000"/>
          </a:xfrm>
        </p:grpSpPr>
        <p:pic>
          <p:nvPicPr>
            <p:cNvPr id="8" name="Picture 7">
              <a:extLst>
                <a:ext uri="{FF2B5EF4-FFF2-40B4-BE49-F238E27FC236}">
                  <a16:creationId xmlns:a16="http://schemas.microsoft.com/office/drawing/2014/main" id="{560DCAAC-46AE-3343-8F9A-CD4DDA203A09}"/>
                </a:ext>
              </a:extLst>
            </p:cNvPr>
            <p:cNvPicPr>
              <a:picLocks noChangeAspect="1"/>
            </p:cNvPicPr>
            <p:nvPr/>
          </p:nvPicPr>
          <p:blipFill rotWithShape="1">
            <a:blip r:embed="rId2"/>
            <a:srcRect t="20272"/>
            <a:stretch/>
          </p:blipFill>
          <p:spPr>
            <a:xfrm>
              <a:off x="0" y="0"/>
              <a:ext cx="12192000" cy="6858000"/>
            </a:xfrm>
            <a:prstGeom prst="rect">
              <a:avLst/>
            </a:prstGeom>
          </p:spPr>
        </p:pic>
        <p:cxnSp>
          <p:nvCxnSpPr>
            <p:cNvPr id="10" name="Straight Connector 9">
              <a:extLst>
                <a:ext uri="{FF2B5EF4-FFF2-40B4-BE49-F238E27FC236}">
                  <a16:creationId xmlns:a16="http://schemas.microsoft.com/office/drawing/2014/main" id="{D7FE7ACE-CBBD-CE4F-9899-20F39A6A454D}"/>
                </a:ext>
              </a:extLst>
            </p:cNvPr>
            <p:cNvCxnSpPr/>
            <p:nvPr/>
          </p:nvCxnSpPr>
          <p:spPr>
            <a:xfrm>
              <a:off x="3169919" y="3857735"/>
              <a:ext cx="585216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1210CA93-A5F0-FC40-A24C-216D908FFEEC}"/>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bg1"/>
                </a:solidFill>
                <a:latin typeface="Arial" panose="020B0604020202020204" pitchFamily="34" charset="0"/>
                <a:cs typeface="Arial" panose="020B0604020202020204" pitchFamily="34" charset="0"/>
              </a:defRPr>
            </a:lvl1pPr>
          </a:lstStyle>
          <a:p>
            <a:pPr lvl="0"/>
            <a:r>
              <a:rPr lang="en-US" dirty="0"/>
              <a:t>Divider Title1</a:t>
            </a:r>
          </a:p>
        </p:txBody>
      </p:sp>
    </p:spTree>
    <p:extLst>
      <p:ext uri="{BB962C8B-B14F-4D97-AF65-F5344CB8AC3E}">
        <p14:creationId xmlns:p14="http://schemas.microsoft.com/office/powerpoint/2010/main" val="5029967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Divider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2C8967C-5DE1-8542-B6F8-DE583745C775}"/>
              </a:ext>
            </a:extLst>
          </p:cNvPr>
          <p:cNvGrpSpPr/>
          <p:nvPr/>
        </p:nvGrpSpPr>
        <p:grpSpPr>
          <a:xfrm>
            <a:off x="0" y="-1"/>
            <a:ext cx="12192000" cy="6858001"/>
            <a:chOff x="0" y="-1"/>
            <a:chExt cx="12192000" cy="6858001"/>
          </a:xfrm>
        </p:grpSpPr>
        <p:pic>
          <p:nvPicPr>
            <p:cNvPr id="8" name="Picture 7">
              <a:extLst>
                <a:ext uri="{FF2B5EF4-FFF2-40B4-BE49-F238E27FC236}">
                  <a16:creationId xmlns:a16="http://schemas.microsoft.com/office/drawing/2014/main" id="{E3F91AB2-125E-C949-8DAC-F0922653571D}"/>
                </a:ext>
              </a:extLst>
            </p:cNvPr>
            <p:cNvPicPr>
              <a:picLocks noChangeAspect="1"/>
            </p:cNvPicPr>
            <p:nvPr/>
          </p:nvPicPr>
          <p:blipFill rotWithShape="1">
            <a:blip r:embed="rId2">
              <a:alphaModFix amt="50000"/>
            </a:blip>
            <a:srcRect t="19272"/>
            <a:stretch/>
          </p:blipFill>
          <p:spPr>
            <a:xfrm>
              <a:off x="0" y="-1"/>
              <a:ext cx="12192000" cy="6858001"/>
            </a:xfrm>
            <a:prstGeom prst="rect">
              <a:avLst/>
            </a:prstGeom>
          </p:spPr>
        </p:pic>
        <p:cxnSp>
          <p:nvCxnSpPr>
            <p:cNvPr id="10" name="Straight Connector 9">
              <a:extLst>
                <a:ext uri="{FF2B5EF4-FFF2-40B4-BE49-F238E27FC236}">
                  <a16:creationId xmlns:a16="http://schemas.microsoft.com/office/drawing/2014/main" id="{DF6F952A-A865-544A-B2DA-A32AF5762272}"/>
                </a:ext>
              </a:extLst>
            </p:cNvPr>
            <p:cNvCxnSpPr/>
            <p:nvPr/>
          </p:nvCxnSpPr>
          <p:spPr>
            <a:xfrm>
              <a:off x="3672840" y="3857735"/>
              <a:ext cx="484632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BDF5D72F-CC3C-2B4E-B192-FF761F67C873}"/>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tx1"/>
                </a:solidFill>
                <a:latin typeface="Arial" panose="020B0604020202020204" pitchFamily="34" charset="0"/>
                <a:cs typeface="Arial" panose="020B0604020202020204" pitchFamily="34" charset="0"/>
              </a:defRPr>
            </a:lvl1pPr>
          </a:lstStyle>
          <a:p>
            <a:pPr lvl="0"/>
            <a:r>
              <a:rPr lang="en-US" dirty="0"/>
              <a:t>Divider Title2</a:t>
            </a:r>
          </a:p>
        </p:txBody>
      </p:sp>
    </p:spTree>
    <p:extLst>
      <p:ext uri="{BB962C8B-B14F-4D97-AF65-F5344CB8AC3E}">
        <p14:creationId xmlns:p14="http://schemas.microsoft.com/office/powerpoint/2010/main" val="1630561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2647748"/>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www.kaggle.com/datasets" TargetMode="External"/><Relationship Id="rId2" Type="http://schemas.openxmlformats.org/officeDocument/2006/relationships/hyperlink" Target="https://archive.ics.uci.edu/ml/datasets.php" TargetMode="External"/><Relationship Id="rId1" Type="http://schemas.openxmlformats.org/officeDocument/2006/relationships/slideLayout" Target="../slideLayouts/slideLayout3.xml"/><Relationship Id="rId4" Type="http://schemas.openxmlformats.org/officeDocument/2006/relationships/hyperlink" Target="https://imerit.net/blog/the-60-best-free-datasets-for-machine-learning-all-pb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archive.ics.uci.edu/ml/datasets/Chronic_Kidney_Disease"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hyperlink" Target="https://discuss.analyticsvidhya.com/t/loading-arff-type-files-in-python/27419/2"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A52F9-81E3-4D8D-99B7-5118375A0A13}"/>
              </a:ext>
            </a:extLst>
          </p:cNvPr>
          <p:cNvSpPr>
            <a:spLocks noGrp="1"/>
          </p:cNvSpPr>
          <p:nvPr>
            <p:ph type="title"/>
          </p:nvPr>
        </p:nvSpPr>
        <p:spPr>
          <a:xfrm>
            <a:off x="6813549" y="2703443"/>
            <a:ext cx="4660900" cy="677395"/>
          </a:xfrm>
        </p:spPr>
        <p:txBody>
          <a:bodyPr>
            <a:normAutofit/>
          </a:bodyPr>
          <a:lstStyle/>
          <a:p>
            <a:r>
              <a:rPr lang="en-US" sz="3000"/>
              <a:t>IT7103 - Course Project</a:t>
            </a:r>
          </a:p>
        </p:txBody>
      </p:sp>
      <p:sp>
        <p:nvSpPr>
          <p:cNvPr id="8" name="Text Placeholder 2">
            <a:extLst>
              <a:ext uri="{FF2B5EF4-FFF2-40B4-BE49-F238E27FC236}">
                <a16:creationId xmlns:a16="http://schemas.microsoft.com/office/drawing/2014/main" id="{ED8EEB60-FAA2-0532-6ACA-65294CA95699}"/>
              </a:ext>
            </a:extLst>
          </p:cNvPr>
          <p:cNvSpPr>
            <a:spLocks noGrp="1"/>
          </p:cNvSpPr>
          <p:nvPr>
            <p:ph type="body" sz="quarter" idx="13"/>
          </p:nvPr>
        </p:nvSpPr>
        <p:spPr>
          <a:xfrm>
            <a:off x="6813549" y="3546735"/>
            <a:ext cx="4660900" cy="512762"/>
          </a:xfrm>
        </p:spPr>
        <p:txBody>
          <a:bodyPr/>
          <a:lstStyle/>
          <a:p>
            <a:endParaRPr lang="en-US"/>
          </a:p>
        </p:txBody>
      </p:sp>
    </p:spTree>
    <p:extLst>
      <p:ext uri="{BB962C8B-B14F-4D97-AF65-F5344CB8AC3E}">
        <p14:creationId xmlns:p14="http://schemas.microsoft.com/office/powerpoint/2010/main" val="1456953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CAB73-5D82-243E-8C66-95FF4EE12C49}"/>
              </a:ext>
            </a:extLst>
          </p:cNvPr>
          <p:cNvSpPr>
            <a:spLocks noGrp="1"/>
          </p:cNvSpPr>
          <p:nvPr>
            <p:ph type="title"/>
          </p:nvPr>
        </p:nvSpPr>
        <p:spPr/>
        <p:txBody>
          <a:bodyPr/>
          <a:lstStyle/>
          <a:p>
            <a:r>
              <a:rPr lang="en-US" dirty="0"/>
              <a:t>Missing Values</a:t>
            </a:r>
          </a:p>
        </p:txBody>
      </p:sp>
      <p:sp>
        <p:nvSpPr>
          <p:cNvPr id="3" name="Content Placeholder 2">
            <a:extLst>
              <a:ext uri="{FF2B5EF4-FFF2-40B4-BE49-F238E27FC236}">
                <a16:creationId xmlns:a16="http://schemas.microsoft.com/office/drawing/2014/main" id="{FFED758B-A01F-DB9A-BE03-145E61DBAA8E}"/>
              </a:ext>
            </a:extLst>
          </p:cNvPr>
          <p:cNvSpPr>
            <a:spLocks noGrp="1"/>
          </p:cNvSpPr>
          <p:nvPr>
            <p:ph sz="quarter" idx="10"/>
          </p:nvPr>
        </p:nvSpPr>
        <p:spPr/>
        <p:txBody>
          <a:bodyPr/>
          <a:lstStyle/>
          <a:p>
            <a:r>
              <a:rPr lang="en-US" sz="1800" dirty="0"/>
              <a:t>Missing values can be coded with some characters (“?”) or phrases (“missing”, “missing value”…)</a:t>
            </a:r>
          </a:p>
          <a:p>
            <a:r>
              <a:rPr lang="en-US" sz="1800" dirty="0"/>
              <a:t>Having these values in a numeric columns results in the columns being read as object type by pandas</a:t>
            </a:r>
          </a:p>
          <a:p>
            <a:pPr lvl="1"/>
            <a:r>
              <a:rPr lang="en-US" sz="1800" dirty="0"/>
              <a:t>You can manually replace them with empty (use find and replace tool for example)</a:t>
            </a:r>
          </a:p>
          <a:p>
            <a:pPr lvl="1"/>
            <a:r>
              <a:rPr lang="en-US" sz="1800" dirty="0"/>
              <a:t>You can change the values in pandas and convert the column to numeric</a:t>
            </a:r>
          </a:p>
          <a:p>
            <a:endParaRPr lang="en-US" dirty="0"/>
          </a:p>
        </p:txBody>
      </p:sp>
      <p:pic>
        <p:nvPicPr>
          <p:cNvPr id="4" name="Picture 3">
            <a:extLst>
              <a:ext uri="{FF2B5EF4-FFF2-40B4-BE49-F238E27FC236}">
                <a16:creationId xmlns:a16="http://schemas.microsoft.com/office/drawing/2014/main" id="{04DABFBD-16CB-AFF2-CE73-85499CBEB5D9}"/>
              </a:ext>
            </a:extLst>
          </p:cNvPr>
          <p:cNvPicPr>
            <a:picLocks noChangeAspect="1"/>
          </p:cNvPicPr>
          <p:nvPr/>
        </p:nvPicPr>
        <p:blipFill>
          <a:blip r:embed="rId2"/>
          <a:stretch>
            <a:fillRect/>
          </a:stretch>
        </p:blipFill>
        <p:spPr>
          <a:xfrm>
            <a:off x="0" y="2679434"/>
            <a:ext cx="12192000" cy="3593529"/>
          </a:xfrm>
          <a:prstGeom prst="rect">
            <a:avLst/>
          </a:prstGeom>
        </p:spPr>
      </p:pic>
    </p:spTree>
    <p:extLst>
      <p:ext uri="{BB962C8B-B14F-4D97-AF65-F5344CB8AC3E}">
        <p14:creationId xmlns:p14="http://schemas.microsoft.com/office/powerpoint/2010/main" val="27303831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E64CF-E290-F633-3F60-63749A2706C7}"/>
              </a:ext>
            </a:extLst>
          </p:cNvPr>
          <p:cNvSpPr>
            <a:spLocks noGrp="1"/>
          </p:cNvSpPr>
          <p:nvPr>
            <p:ph type="title"/>
          </p:nvPr>
        </p:nvSpPr>
        <p:spPr/>
        <p:txBody>
          <a:bodyPr/>
          <a:lstStyle/>
          <a:p>
            <a:r>
              <a:rPr lang="en-US" dirty="0"/>
              <a:t>Other Potential Problems</a:t>
            </a:r>
          </a:p>
        </p:txBody>
      </p:sp>
      <p:sp>
        <p:nvSpPr>
          <p:cNvPr id="3" name="Content Placeholder 2">
            <a:extLst>
              <a:ext uri="{FF2B5EF4-FFF2-40B4-BE49-F238E27FC236}">
                <a16:creationId xmlns:a16="http://schemas.microsoft.com/office/drawing/2014/main" id="{3AE90095-055E-9BC2-5325-47C27FA65631}"/>
              </a:ext>
            </a:extLst>
          </p:cNvPr>
          <p:cNvSpPr>
            <a:spLocks noGrp="1"/>
          </p:cNvSpPr>
          <p:nvPr>
            <p:ph sz="quarter" idx="10"/>
          </p:nvPr>
        </p:nvSpPr>
        <p:spPr/>
        <p:txBody>
          <a:bodyPr/>
          <a:lstStyle/>
          <a:p>
            <a:r>
              <a:rPr lang="en-US" dirty="0"/>
              <a:t>Some datasets can be very not-clean, for example, the Chronic Kidney Disease </a:t>
            </a:r>
          </a:p>
          <a:p>
            <a:pPr lvl="1"/>
            <a:r>
              <a:rPr lang="en-US" dirty="0"/>
              <a:t>Has some random tab character (\t)</a:t>
            </a:r>
          </a:p>
          <a:p>
            <a:pPr lvl="1"/>
            <a:r>
              <a:rPr lang="en-US" dirty="0"/>
              <a:t>Has some random commas that make some rows have more than 25 values and cause errors when importing</a:t>
            </a:r>
          </a:p>
          <a:p>
            <a:r>
              <a:rPr lang="en-US" dirty="0"/>
              <a:t>So, it’s best to investigate the data file when you see errors when importing</a:t>
            </a:r>
          </a:p>
          <a:p>
            <a:endParaRPr lang="en-US" dirty="0"/>
          </a:p>
        </p:txBody>
      </p:sp>
    </p:spTree>
    <p:extLst>
      <p:ext uri="{BB962C8B-B14F-4D97-AF65-F5344CB8AC3E}">
        <p14:creationId xmlns:p14="http://schemas.microsoft.com/office/powerpoint/2010/main" val="8016043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13177-ED9A-A395-00A3-864E409FBEF8}"/>
              </a:ext>
            </a:extLst>
          </p:cNvPr>
          <p:cNvSpPr>
            <a:spLocks noGrp="1"/>
          </p:cNvSpPr>
          <p:nvPr>
            <p:ph type="title"/>
          </p:nvPr>
        </p:nvSpPr>
        <p:spPr/>
        <p:txBody>
          <a:bodyPr/>
          <a:lstStyle/>
          <a:p>
            <a:r>
              <a:rPr lang="en-US" dirty="0"/>
              <a:t>Common Mistakes from Previous Classes</a:t>
            </a:r>
          </a:p>
        </p:txBody>
      </p:sp>
      <p:sp>
        <p:nvSpPr>
          <p:cNvPr id="3" name="Content Placeholder 2">
            <a:extLst>
              <a:ext uri="{FF2B5EF4-FFF2-40B4-BE49-F238E27FC236}">
                <a16:creationId xmlns:a16="http://schemas.microsoft.com/office/drawing/2014/main" id="{6B44F356-0811-E98D-8D58-1521D5AEA235}"/>
              </a:ext>
            </a:extLst>
          </p:cNvPr>
          <p:cNvSpPr>
            <a:spLocks noGrp="1"/>
          </p:cNvSpPr>
          <p:nvPr>
            <p:ph sz="quarter" idx="10"/>
          </p:nvPr>
        </p:nvSpPr>
        <p:spPr>
          <a:xfrm>
            <a:off x="733425" y="818230"/>
            <a:ext cx="10355263" cy="5221539"/>
          </a:xfrm>
        </p:spPr>
        <p:txBody>
          <a:bodyPr/>
          <a:lstStyle/>
          <a:p>
            <a:r>
              <a:rPr lang="en-US" sz="2400" dirty="0"/>
              <a:t>Did not remove ID columns</a:t>
            </a:r>
          </a:p>
          <a:p>
            <a:pPr lvl="1"/>
            <a:r>
              <a:rPr lang="en-US" sz="2000" dirty="0"/>
              <a:t>As we have discussed, IDs (unique to each row) are not useful for classification and regression. Furthermore, one hot encoder applied on IDs severely drops the quality of data. So, remember to drop them.</a:t>
            </a:r>
          </a:p>
          <a:p>
            <a:r>
              <a:rPr lang="en-US" sz="2400" dirty="0"/>
              <a:t>Mistake Logistic Regression as a regression model</a:t>
            </a:r>
          </a:p>
          <a:p>
            <a:pPr lvl="1"/>
            <a:r>
              <a:rPr lang="en-US" sz="2000" dirty="0"/>
              <a:t>Despite its name, logistic regression is </a:t>
            </a:r>
            <a:r>
              <a:rPr lang="en-US" sz="2000" b="1" dirty="0"/>
              <a:t>not</a:t>
            </a:r>
            <a:r>
              <a:rPr lang="en-US" sz="2000" dirty="0"/>
              <a:t> a regression model but a classification model. If you are working on a regression task, do not use logistic regression.</a:t>
            </a:r>
          </a:p>
          <a:p>
            <a:r>
              <a:rPr lang="en-US" sz="2400" dirty="0"/>
              <a:t>Did not finetune models</a:t>
            </a:r>
          </a:p>
          <a:p>
            <a:pPr lvl="1"/>
            <a:r>
              <a:rPr lang="en-US" sz="2000" dirty="0"/>
              <a:t>Using fit() and score() simply means you are training and testing a model with default setting. You need to finetune it with cross-validation grid search </a:t>
            </a:r>
          </a:p>
          <a:p>
            <a:r>
              <a:rPr lang="en-US" sz="2400" dirty="0"/>
              <a:t>Attempt to fit both classification models and regression models on the same data then comparing them</a:t>
            </a:r>
          </a:p>
          <a:p>
            <a:pPr lvl="1"/>
            <a:r>
              <a:rPr lang="en-US" sz="2000" dirty="0"/>
              <a:t>A lot of datasets allow both classification and regression analysis. You can try both if you are interested. However, the two tasks are very different in nature, and comparing them does not make much senses. Furthermore, it is wrong to compare, for example, F1=0.7 to R2=0.8, as they are totally different measurements with different meaning.</a:t>
            </a:r>
          </a:p>
        </p:txBody>
      </p:sp>
    </p:spTree>
    <p:extLst>
      <p:ext uri="{BB962C8B-B14F-4D97-AF65-F5344CB8AC3E}">
        <p14:creationId xmlns:p14="http://schemas.microsoft.com/office/powerpoint/2010/main" val="24337688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FDCA4-4B81-5CCD-38B8-4B999042E18A}"/>
              </a:ext>
            </a:extLst>
          </p:cNvPr>
          <p:cNvSpPr>
            <a:spLocks noGrp="1"/>
          </p:cNvSpPr>
          <p:nvPr>
            <p:ph type="title"/>
          </p:nvPr>
        </p:nvSpPr>
        <p:spPr/>
        <p:txBody>
          <a:bodyPr/>
          <a:lstStyle/>
          <a:p>
            <a:r>
              <a:rPr lang="en-US" dirty="0"/>
              <a:t>Explanation for Steps in Analysis</a:t>
            </a:r>
          </a:p>
        </p:txBody>
      </p:sp>
      <p:sp>
        <p:nvSpPr>
          <p:cNvPr id="3" name="Content Placeholder 2">
            <a:extLst>
              <a:ext uri="{FF2B5EF4-FFF2-40B4-BE49-F238E27FC236}">
                <a16:creationId xmlns:a16="http://schemas.microsoft.com/office/drawing/2014/main" id="{46456D71-F5AF-DD68-F66F-B8AA1F3410D2}"/>
              </a:ext>
            </a:extLst>
          </p:cNvPr>
          <p:cNvSpPr>
            <a:spLocks noGrp="1"/>
          </p:cNvSpPr>
          <p:nvPr>
            <p:ph sz="quarter" idx="10"/>
          </p:nvPr>
        </p:nvSpPr>
        <p:spPr>
          <a:xfrm>
            <a:off x="733425" y="865051"/>
            <a:ext cx="5787016" cy="5433199"/>
          </a:xfrm>
        </p:spPr>
        <p:txBody>
          <a:bodyPr/>
          <a:lstStyle/>
          <a:p>
            <a:r>
              <a:rPr lang="en-US" sz="2000" dirty="0"/>
              <a:t>Assuming this dataset has 10000 rows, below are examples of how you discuss your processing strategies using explanatory analysis</a:t>
            </a:r>
          </a:p>
          <a:p>
            <a:pPr lvl="1"/>
            <a:r>
              <a:rPr lang="en-US" sz="1800" dirty="0"/>
              <a:t>As can be seen from table 1, about 10% of data in column Age is missing. Therefore, we apply median imputation on this column</a:t>
            </a:r>
          </a:p>
          <a:p>
            <a:pPr lvl="1"/>
            <a:r>
              <a:rPr lang="en-US" sz="1800" dirty="0"/>
              <a:t>Table 1 suggest that Income may be strongly right skewed. As a result, we will perform a log-transformation on this column</a:t>
            </a:r>
          </a:p>
          <a:p>
            <a:pPr lvl="1"/>
            <a:r>
              <a:rPr lang="en-US" sz="1800" dirty="0"/>
              <a:t>The ranges of Age and Income significantly vary – their maximums are 79 and 1,300,000, respectively, as showed in Table 1. Therefore, we apply standardization in this case</a:t>
            </a:r>
          </a:p>
          <a:p>
            <a:r>
              <a:rPr lang="en-US" sz="2000" dirty="0"/>
              <a:t>Similarly, transformation like one hot encoder, target encoder, etc., if you use, need to be justified.</a:t>
            </a:r>
          </a:p>
          <a:p>
            <a:r>
              <a:rPr lang="en-US" sz="2000" dirty="0"/>
              <a:t>Model selection, however, does not need reasoning (why you choose each model) since we do not learn too many of them, and the models we discussed are commonly used</a:t>
            </a:r>
          </a:p>
        </p:txBody>
      </p:sp>
      <p:graphicFrame>
        <p:nvGraphicFramePr>
          <p:cNvPr id="4" name="Table 4">
            <a:extLst>
              <a:ext uri="{FF2B5EF4-FFF2-40B4-BE49-F238E27FC236}">
                <a16:creationId xmlns:a16="http://schemas.microsoft.com/office/drawing/2014/main" id="{22764E11-CE86-37ED-E5A4-A83F5B25B9E5}"/>
              </a:ext>
            </a:extLst>
          </p:cNvPr>
          <p:cNvGraphicFramePr>
            <a:graphicFrameLocks noGrp="1"/>
          </p:cNvGraphicFramePr>
          <p:nvPr>
            <p:extLst>
              <p:ext uri="{D42A27DB-BD31-4B8C-83A1-F6EECF244321}">
                <p14:modId xmlns:p14="http://schemas.microsoft.com/office/powerpoint/2010/main" val="4182084954"/>
              </p:ext>
            </p:extLst>
          </p:nvPr>
        </p:nvGraphicFramePr>
        <p:xfrm>
          <a:off x="6742632" y="908093"/>
          <a:ext cx="4425771" cy="2595880"/>
        </p:xfrm>
        <a:graphic>
          <a:graphicData uri="http://schemas.openxmlformats.org/drawingml/2006/table">
            <a:tbl>
              <a:tblPr firstRow="1" bandRow="1">
                <a:tableStyleId>{5C22544A-7EE6-4342-B048-85BDC9FD1C3A}</a:tableStyleId>
              </a:tblPr>
              <a:tblGrid>
                <a:gridCol w="1475257">
                  <a:extLst>
                    <a:ext uri="{9D8B030D-6E8A-4147-A177-3AD203B41FA5}">
                      <a16:colId xmlns:a16="http://schemas.microsoft.com/office/drawing/2014/main" val="449994103"/>
                    </a:ext>
                  </a:extLst>
                </a:gridCol>
                <a:gridCol w="1475257">
                  <a:extLst>
                    <a:ext uri="{9D8B030D-6E8A-4147-A177-3AD203B41FA5}">
                      <a16:colId xmlns:a16="http://schemas.microsoft.com/office/drawing/2014/main" val="3802691091"/>
                    </a:ext>
                  </a:extLst>
                </a:gridCol>
                <a:gridCol w="1475257">
                  <a:extLst>
                    <a:ext uri="{9D8B030D-6E8A-4147-A177-3AD203B41FA5}">
                      <a16:colId xmlns:a16="http://schemas.microsoft.com/office/drawing/2014/main" val="3383955801"/>
                    </a:ext>
                  </a:extLst>
                </a:gridCol>
              </a:tblGrid>
              <a:tr h="370840">
                <a:tc>
                  <a:txBody>
                    <a:bodyPr/>
                    <a:lstStyle/>
                    <a:p>
                      <a:endParaRPr lang="en-US" dirty="0"/>
                    </a:p>
                  </a:txBody>
                  <a:tcPr/>
                </a:tc>
                <a:tc>
                  <a:txBody>
                    <a:bodyPr/>
                    <a:lstStyle/>
                    <a:p>
                      <a:r>
                        <a:rPr lang="en-US" dirty="0"/>
                        <a:t>Age</a:t>
                      </a:r>
                    </a:p>
                  </a:txBody>
                  <a:tcPr/>
                </a:tc>
                <a:tc>
                  <a:txBody>
                    <a:bodyPr/>
                    <a:lstStyle/>
                    <a:p>
                      <a:r>
                        <a:rPr lang="en-US" dirty="0"/>
                        <a:t>Income</a:t>
                      </a:r>
                    </a:p>
                  </a:txBody>
                  <a:tcPr/>
                </a:tc>
                <a:extLst>
                  <a:ext uri="{0D108BD9-81ED-4DB2-BD59-A6C34878D82A}">
                    <a16:rowId xmlns:a16="http://schemas.microsoft.com/office/drawing/2014/main" val="2216454867"/>
                  </a:ext>
                </a:extLst>
              </a:tr>
              <a:tr h="370840">
                <a:tc>
                  <a:txBody>
                    <a:bodyPr/>
                    <a:lstStyle/>
                    <a:p>
                      <a:r>
                        <a:rPr lang="en-US" dirty="0"/>
                        <a:t>Count</a:t>
                      </a:r>
                    </a:p>
                  </a:txBody>
                  <a:tcPr/>
                </a:tc>
                <a:tc>
                  <a:txBody>
                    <a:bodyPr/>
                    <a:lstStyle/>
                    <a:p>
                      <a:r>
                        <a:rPr lang="en-US" dirty="0"/>
                        <a:t>9021</a:t>
                      </a:r>
                    </a:p>
                  </a:txBody>
                  <a:tcPr/>
                </a:tc>
                <a:tc>
                  <a:txBody>
                    <a:bodyPr/>
                    <a:lstStyle/>
                    <a:p>
                      <a:r>
                        <a:rPr lang="en-US" dirty="0"/>
                        <a:t>10,000</a:t>
                      </a:r>
                    </a:p>
                  </a:txBody>
                  <a:tcPr/>
                </a:tc>
                <a:extLst>
                  <a:ext uri="{0D108BD9-81ED-4DB2-BD59-A6C34878D82A}">
                    <a16:rowId xmlns:a16="http://schemas.microsoft.com/office/drawing/2014/main" val="4250360684"/>
                  </a:ext>
                </a:extLst>
              </a:tr>
              <a:tr h="370840">
                <a:tc>
                  <a:txBody>
                    <a:bodyPr/>
                    <a:lstStyle/>
                    <a:p>
                      <a:r>
                        <a:rPr lang="en-US" dirty="0"/>
                        <a:t>Mean</a:t>
                      </a:r>
                    </a:p>
                  </a:txBody>
                  <a:tcPr/>
                </a:tc>
                <a:tc>
                  <a:txBody>
                    <a:bodyPr/>
                    <a:lstStyle/>
                    <a:p>
                      <a:r>
                        <a:rPr lang="en-US" dirty="0"/>
                        <a:t>35</a:t>
                      </a:r>
                    </a:p>
                  </a:txBody>
                  <a:tcPr/>
                </a:tc>
                <a:tc>
                  <a:txBody>
                    <a:bodyPr/>
                    <a:lstStyle/>
                    <a:p>
                      <a:r>
                        <a:rPr lang="en-US" dirty="0"/>
                        <a:t>81,000</a:t>
                      </a:r>
                    </a:p>
                  </a:txBody>
                  <a:tcPr/>
                </a:tc>
                <a:extLst>
                  <a:ext uri="{0D108BD9-81ED-4DB2-BD59-A6C34878D82A}">
                    <a16:rowId xmlns:a16="http://schemas.microsoft.com/office/drawing/2014/main" val="4143721016"/>
                  </a:ext>
                </a:extLst>
              </a:tr>
              <a:tr h="370840">
                <a:tc>
                  <a:txBody>
                    <a:bodyPr/>
                    <a:lstStyle/>
                    <a:p>
                      <a:r>
                        <a:rPr lang="en-US" dirty="0"/>
                        <a:t>SD</a:t>
                      </a:r>
                    </a:p>
                  </a:txBody>
                  <a:tcPr/>
                </a:tc>
                <a:tc>
                  <a:txBody>
                    <a:bodyPr/>
                    <a:lstStyle/>
                    <a:p>
                      <a:r>
                        <a:rPr lang="en-US" dirty="0"/>
                        <a:t>15</a:t>
                      </a:r>
                    </a:p>
                  </a:txBody>
                  <a:tcPr/>
                </a:tc>
                <a:tc>
                  <a:txBody>
                    <a:bodyPr/>
                    <a:lstStyle/>
                    <a:p>
                      <a:r>
                        <a:rPr lang="en-US" dirty="0"/>
                        <a:t>23,000</a:t>
                      </a:r>
                    </a:p>
                  </a:txBody>
                  <a:tcPr/>
                </a:tc>
                <a:extLst>
                  <a:ext uri="{0D108BD9-81ED-4DB2-BD59-A6C34878D82A}">
                    <a16:rowId xmlns:a16="http://schemas.microsoft.com/office/drawing/2014/main" val="3874461104"/>
                  </a:ext>
                </a:extLst>
              </a:tr>
              <a:tr h="370840">
                <a:tc>
                  <a:txBody>
                    <a:bodyPr/>
                    <a:lstStyle/>
                    <a:p>
                      <a:r>
                        <a:rPr lang="en-US" dirty="0"/>
                        <a:t>Min</a:t>
                      </a:r>
                    </a:p>
                  </a:txBody>
                  <a:tcPr/>
                </a:tc>
                <a:tc>
                  <a:txBody>
                    <a:bodyPr/>
                    <a:lstStyle/>
                    <a:p>
                      <a:r>
                        <a:rPr lang="en-US" dirty="0"/>
                        <a:t>18</a:t>
                      </a:r>
                    </a:p>
                  </a:txBody>
                  <a:tcPr/>
                </a:tc>
                <a:tc>
                  <a:txBody>
                    <a:bodyPr/>
                    <a:lstStyle/>
                    <a:p>
                      <a:r>
                        <a:rPr lang="en-US" dirty="0"/>
                        <a:t>25,000</a:t>
                      </a:r>
                    </a:p>
                  </a:txBody>
                  <a:tcPr/>
                </a:tc>
                <a:extLst>
                  <a:ext uri="{0D108BD9-81ED-4DB2-BD59-A6C34878D82A}">
                    <a16:rowId xmlns:a16="http://schemas.microsoft.com/office/drawing/2014/main" val="3866801762"/>
                  </a:ext>
                </a:extLst>
              </a:tr>
              <a:tr h="370840">
                <a:tc>
                  <a:txBody>
                    <a:bodyPr/>
                    <a:lstStyle/>
                    <a:p>
                      <a:r>
                        <a:rPr lang="en-US" dirty="0"/>
                        <a:t>Median</a:t>
                      </a:r>
                    </a:p>
                  </a:txBody>
                  <a:tcPr/>
                </a:tc>
                <a:tc>
                  <a:txBody>
                    <a:bodyPr/>
                    <a:lstStyle/>
                    <a:p>
                      <a:r>
                        <a:rPr lang="en-US" dirty="0"/>
                        <a:t>29</a:t>
                      </a:r>
                    </a:p>
                  </a:txBody>
                  <a:tcPr/>
                </a:tc>
                <a:tc>
                  <a:txBody>
                    <a:bodyPr/>
                    <a:lstStyle/>
                    <a:p>
                      <a:r>
                        <a:rPr lang="en-US" dirty="0"/>
                        <a:t>57,000</a:t>
                      </a:r>
                    </a:p>
                  </a:txBody>
                  <a:tcPr/>
                </a:tc>
                <a:extLst>
                  <a:ext uri="{0D108BD9-81ED-4DB2-BD59-A6C34878D82A}">
                    <a16:rowId xmlns:a16="http://schemas.microsoft.com/office/drawing/2014/main" val="4178117583"/>
                  </a:ext>
                </a:extLst>
              </a:tr>
              <a:tr h="370840">
                <a:tc>
                  <a:txBody>
                    <a:bodyPr/>
                    <a:lstStyle/>
                    <a:p>
                      <a:r>
                        <a:rPr lang="en-US" dirty="0"/>
                        <a:t>Max</a:t>
                      </a:r>
                    </a:p>
                  </a:txBody>
                  <a:tcPr/>
                </a:tc>
                <a:tc>
                  <a:txBody>
                    <a:bodyPr/>
                    <a:lstStyle/>
                    <a:p>
                      <a:r>
                        <a:rPr lang="en-US" dirty="0"/>
                        <a:t>79</a:t>
                      </a:r>
                    </a:p>
                  </a:txBody>
                  <a:tcPr/>
                </a:tc>
                <a:tc>
                  <a:txBody>
                    <a:bodyPr/>
                    <a:lstStyle/>
                    <a:p>
                      <a:r>
                        <a:rPr lang="en-US" dirty="0"/>
                        <a:t>1,300,000</a:t>
                      </a:r>
                    </a:p>
                  </a:txBody>
                  <a:tcPr/>
                </a:tc>
                <a:extLst>
                  <a:ext uri="{0D108BD9-81ED-4DB2-BD59-A6C34878D82A}">
                    <a16:rowId xmlns:a16="http://schemas.microsoft.com/office/drawing/2014/main" val="1491837024"/>
                  </a:ext>
                </a:extLst>
              </a:tr>
            </a:tbl>
          </a:graphicData>
        </a:graphic>
      </p:graphicFrame>
      <p:sp>
        <p:nvSpPr>
          <p:cNvPr id="5" name="TextBox 4">
            <a:extLst>
              <a:ext uri="{FF2B5EF4-FFF2-40B4-BE49-F238E27FC236}">
                <a16:creationId xmlns:a16="http://schemas.microsoft.com/office/drawing/2014/main" id="{3B8C235A-7710-04AA-AB8E-5100F337B319}"/>
              </a:ext>
            </a:extLst>
          </p:cNvPr>
          <p:cNvSpPr txBox="1"/>
          <p:nvPr/>
        </p:nvSpPr>
        <p:spPr>
          <a:xfrm>
            <a:off x="6742632" y="3503973"/>
            <a:ext cx="4425771" cy="338554"/>
          </a:xfrm>
          <a:prstGeom prst="rect">
            <a:avLst/>
          </a:prstGeom>
          <a:noFill/>
        </p:spPr>
        <p:txBody>
          <a:bodyPr wrap="square" rtlCol="0">
            <a:spAutoFit/>
          </a:bodyPr>
          <a:lstStyle/>
          <a:p>
            <a:pPr algn="ctr"/>
            <a:r>
              <a:rPr lang="en-US" sz="1600" dirty="0"/>
              <a:t>Table 1. Descriptive Statistics on Numeric Columns</a:t>
            </a:r>
          </a:p>
        </p:txBody>
      </p:sp>
    </p:spTree>
    <p:extLst>
      <p:ext uri="{BB962C8B-B14F-4D97-AF65-F5344CB8AC3E}">
        <p14:creationId xmlns:p14="http://schemas.microsoft.com/office/powerpoint/2010/main" val="984439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3AB43-7772-01F4-5CEE-73C9BC5F70F3}"/>
              </a:ext>
            </a:extLst>
          </p:cNvPr>
          <p:cNvSpPr>
            <a:spLocks noGrp="1"/>
          </p:cNvSpPr>
          <p:nvPr>
            <p:ph type="title"/>
          </p:nvPr>
        </p:nvSpPr>
        <p:spPr/>
        <p:txBody>
          <a:bodyPr/>
          <a:lstStyle/>
          <a:p>
            <a:r>
              <a:rPr lang="en-US" dirty="0"/>
              <a:t>Other Tips</a:t>
            </a:r>
          </a:p>
        </p:txBody>
      </p:sp>
      <p:sp>
        <p:nvSpPr>
          <p:cNvPr id="3" name="Content Placeholder 2">
            <a:extLst>
              <a:ext uri="{FF2B5EF4-FFF2-40B4-BE49-F238E27FC236}">
                <a16:creationId xmlns:a16="http://schemas.microsoft.com/office/drawing/2014/main" id="{983A5BFA-2856-E98F-9884-3EABBD57B3BA}"/>
              </a:ext>
            </a:extLst>
          </p:cNvPr>
          <p:cNvSpPr>
            <a:spLocks noGrp="1"/>
          </p:cNvSpPr>
          <p:nvPr>
            <p:ph sz="quarter" idx="10"/>
          </p:nvPr>
        </p:nvSpPr>
        <p:spPr/>
        <p:txBody>
          <a:bodyPr/>
          <a:lstStyle/>
          <a:p>
            <a:r>
              <a:rPr lang="en-US" sz="2400" dirty="0"/>
              <a:t>Choose the information you want to show in the report</a:t>
            </a:r>
          </a:p>
          <a:p>
            <a:pPr lvl="1"/>
            <a:r>
              <a:rPr lang="en-US" sz="2000" dirty="0"/>
              <a:t>For example, if you have 100 columns in your data, no needs to include the descriptive statistics for all of them. Instead, pick 4-5 as examples to discuss</a:t>
            </a:r>
          </a:p>
          <a:p>
            <a:r>
              <a:rPr lang="en-US" sz="2400" dirty="0"/>
              <a:t>It could be nice to include one or two illustration of how your processing fixed issues in data, for example, </a:t>
            </a:r>
          </a:p>
          <a:p>
            <a:pPr lvl="1"/>
            <a:r>
              <a:rPr lang="en-US" sz="2000" dirty="0"/>
              <a:t>Histograms of a skewed distribution before and after log transformation</a:t>
            </a:r>
          </a:p>
          <a:p>
            <a:pPr lvl="1"/>
            <a:r>
              <a:rPr lang="en-US" sz="2000" dirty="0"/>
              <a:t>Count before and after imputation</a:t>
            </a:r>
          </a:p>
          <a:p>
            <a:pPr lvl="1"/>
            <a:r>
              <a:rPr lang="en-US" sz="2000" dirty="0"/>
              <a:t>New values of a categorical column if use target encoding or ordinal transformation (to number 1 2 3); one hot encoder does not need this</a:t>
            </a:r>
          </a:p>
          <a:p>
            <a:r>
              <a:rPr lang="en-US" sz="2400" dirty="0"/>
              <a:t>If you find a dataset is too big and it takes too long to train models like SVM or neural networks, it is acceptable to sample a small subset of the data</a:t>
            </a:r>
          </a:p>
          <a:p>
            <a:r>
              <a:rPr lang="en-US" sz="2400" dirty="0"/>
              <a:t>It is very acceptable and encouraged for you to use tools (transformation methods, models) that we did not discuss in class. Just be sure to describe and/or reference them properly</a:t>
            </a:r>
          </a:p>
        </p:txBody>
      </p:sp>
    </p:spTree>
    <p:extLst>
      <p:ext uri="{BB962C8B-B14F-4D97-AF65-F5344CB8AC3E}">
        <p14:creationId xmlns:p14="http://schemas.microsoft.com/office/powerpoint/2010/main" val="20971261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20EAA-5B18-C192-F8BC-9131779ED9D4}"/>
              </a:ext>
            </a:extLst>
          </p:cNvPr>
          <p:cNvSpPr>
            <a:spLocks noGrp="1"/>
          </p:cNvSpPr>
          <p:nvPr>
            <p:ph type="title"/>
          </p:nvPr>
        </p:nvSpPr>
        <p:spPr/>
        <p:txBody>
          <a:bodyPr/>
          <a:lstStyle/>
          <a:p>
            <a:r>
              <a:rPr lang="en-US" dirty="0"/>
              <a:t>Grading Criteria</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123F499C-2855-0DC0-676C-9348CBB8677E}"/>
                  </a:ext>
                </a:extLst>
              </p:cNvPr>
              <p:cNvSpPr>
                <a:spLocks noGrp="1"/>
              </p:cNvSpPr>
              <p:nvPr>
                <p:ph sz="quarter" idx="10"/>
              </p:nvPr>
            </p:nvSpPr>
            <p:spPr/>
            <p:txBody>
              <a:bodyPr/>
              <a:lstStyle/>
              <a:p>
                <a:r>
                  <a:rPr lang="en-US" dirty="0"/>
                  <a:t>Your grade will be based on </a:t>
                </a:r>
              </a:p>
              <a:p>
                <a:pPr lvl="1"/>
                <a:r>
                  <a:rPr lang="en-US" dirty="0"/>
                  <a:t>The correctness and completeness of the steps you do in the analysis</a:t>
                </a:r>
              </a:p>
              <a:p>
                <a:pPr lvl="2"/>
                <a:r>
                  <a:rPr lang="en-US" dirty="0"/>
                  <a:t>This means if the steps you choose to do are correct</a:t>
                </a:r>
              </a:p>
              <a:p>
                <a:pPr lvl="2"/>
                <a:r>
                  <a:rPr lang="en-US" dirty="0"/>
                  <a:t>And if your codes are correct</a:t>
                </a:r>
              </a:p>
              <a:p>
                <a:pPr lvl="1"/>
                <a:r>
                  <a:rPr lang="en-US" dirty="0"/>
                  <a:t>The details given/discussed in the project report</a:t>
                </a:r>
              </a:p>
              <a:p>
                <a:pPr lvl="2"/>
                <a:r>
                  <a:rPr lang="en-US" dirty="0"/>
                  <a:t>Include discussions of each step you choose to do</a:t>
                </a:r>
              </a:p>
              <a:p>
                <a:pPr lvl="2"/>
                <a:r>
                  <a:rPr lang="en-US" dirty="0"/>
                  <a:t>Again, anything you do in the analysis must be documented and justified using statistics from data</a:t>
                </a:r>
              </a:p>
              <a:p>
                <a:r>
                  <a:rPr lang="en-US" dirty="0"/>
                  <a:t>Model performance will not be used in grading</a:t>
                </a:r>
              </a:p>
              <a:p>
                <a:pPr lvl="1"/>
                <a:r>
                  <a:rPr lang="en-US" dirty="0"/>
                  <a:t>You do not have to worry if your models do not yield 90% accuracy, 0.95 F1, or 0.87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𝑅</m:t>
                        </m:r>
                      </m:e>
                      <m:sup>
                        <m:r>
                          <a:rPr lang="en-US" b="0" i="1" smtClean="0">
                            <a:latin typeface="Cambria Math" panose="02040503050406030204" pitchFamily="18" charset="0"/>
                          </a:rPr>
                          <m:t>2</m:t>
                        </m:r>
                      </m:sup>
                    </m:sSup>
                  </m:oMath>
                </a14:m>
                <a:r>
                  <a:rPr lang="en-US" dirty="0"/>
                  <a:t> -- these largely depend on the data and some data is just too difficult to be modeled accurate</a:t>
                </a:r>
              </a:p>
              <a:p>
                <a:r>
                  <a:rPr lang="en-US" b="1" dirty="0"/>
                  <a:t>However</a:t>
                </a:r>
                <a:r>
                  <a:rPr lang="en-US" dirty="0"/>
                  <a:t>, if your models are </a:t>
                </a:r>
                <a:r>
                  <a:rPr lang="en-US" b="1" dirty="0"/>
                  <a:t>bad because of a mistake in your code</a:t>
                </a:r>
                <a:r>
                  <a:rPr lang="en-US" dirty="0"/>
                  <a:t>, e.g., incorrect processing or model settings, you will still lose points</a:t>
                </a:r>
              </a:p>
            </p:txBody>
          </p:sp>
        </mc:Choice>
        <mc:Fallback>
          <p:sp>
            <p:nvSpPr>
              <p:cNvPr id="3" name="Content Placeholder 2">
                <a:extLst>
                  <a:ext uri="{FF2B5EF4-FFF2-40B4-BE49-F238E27FC236}">
                    <a16:creationId xmlns:a16="http://schemas.microsoft.com/office/drawing/2014/main" id="{123F499C-2855-0DC0-676C-9348CBB8677E}"/>
                  </a:ext>
                </a:extLst>
              </p:cNvPr>
              <p:cNvSpPr>
                <a:spLocks noGrp="1" noRot="1" noChangeAspect="1" noMove="1" noResize="1" noEditPoints="1" noAdjustHandles="1" noChangeArrowheads="1" noChangeShapeType="1" noTextEdit="1"/>
              </p:cNvSpPr>
              <p:nvPr>
                <p:ph sz="quarter" idx="10"/>
              </p:nvPr>
            </p:nvSpPr>
            <p:spPr>
              <a:blipFill>
                <a:blip r:embed="rId2"/>
                <a:stretch>
                  <a:fillRect l="-1059" t="-1984" r="-1530" b="-5601"/>
                </a:stretch>
              </a:blipFill>
            </p:spPr>
            <p:txBody>
              <a:bodyPr/>
              <a:lstStyle/>
              <a:p>
                <a:r>
                  <a:rPr lang="en-US">
                    <a:noFill/>
                  </a:rPr>
                  <a:t> </a:t>
                </a:r>
              </a:p>
            </p:txBody>
          </p:sp>
        </mc:Fallback>
      </mc:AlternateContent>
    </p:spTree>
    <p:extLst>
      <p:ext uri="{BB962C8B-B14F-4D97-AF65-F5344CB8AC3E}">
        <p14:creationId xmlns:p14="http://schemas.microsoft.com/office/powerpoint/2010/main" val="12406247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48DB4-C3D1-EE91-E7AE-79E7E4E6DC13}"/>
              </a:ext>
            </a:extLst>
          </p:cNvPr>
          <p:cNvSpPr>
            <a:spLocks noGrp="1"/>
          </p:cNvSpPr>
          <p:nvPr>
            <p:ph type="title"/>
          </p:nvPr>
        </p:nvSpPr>
        <p:spPr/>
        <p:txBody>
          <a:bodyPr/>
          <a:lstStyle/>
          <a:p>
            <a:r>
              <a:rPr lang="en-US" dirty="0"/>
              <a:t>Course Project</a:t>
            </a:r>
          </a:p>
        </p:txBody>
      </p:sp>
      <p:sp>
        <p:nvSpPr>
          <p:cNvPr id="3" name="Content Placeholder 2">
            <a:extLst>
              <a:ext uri="{FF2B5EF4-FFF2-40B4-BE49-F238E27FC236}">
                <a16:creationId xmlns:a16="http://schemas.microsoft.com/office/drawing/2014/main" id="{A65F7954-EE00-F5CF-01A1-F80656C0F733}"/>
              </a:ext>
            </a:extLst>
          </p:cNvPr>
          <p:cNvSpPr>
            <a:spLocks noGrp="1"/>
          </p:cNvSpPr>
          <p:nvPr>
            <p:ph sz="quarter" idx="10"/>
          </p:nvPr>
        </p:nvSpPr>
        <p:spPr/>
        <p:txBody>
          <a:bodyPr/>
          <a:lstStyle/>
          <a:p>
            <a:r>
              <a:rPr lang="en-US" dirty="0"/>
              <a:t>This is a team project </a:t>
            </a:r>
          </a:p>
          <a:p>
            <a:pPr lvl="1"/>
            <a:r>
              <a:rPr lang="en-US" dirty="0"/>
              <a:t>Each team should have three to four members</a:t>
            </a:r>
          </a:p>
          <a:p>
            <a:r>
              <a:rPr lang="en-US" dirty="0"/>
              <a:t>Problem: find a dataset of your interest to analyze</a:t>
            </a:r>
          </a:p>
          <a:p>
            <a:pPr lvl="1"/>
            <a:r>
              <a:rPr lang="en-US" dirty="0"/>
              <a:t>As we focus on classification and regression, these should be the two tasks that you will solve in the project</a:t>
            </a:r>
          </a:p>
          <a:p>
            <a:pPr lvl="1"/>
            <a:r>
              <a:rPr lang="en-US" dirty="0"/>
              <a:t>However, you can work on any other tasks (supervised or unsupervised) like clustering, market basket, etc. if you want</a:t>
            </a:r>
          </a:p>
          <a:p>
            <a:pPr lvl="2"/>
            <a:r>
              <a:rPr lang="en-US" dirty="0"/>
              <a:t>Make sure to have the whole team agree</a:t>
            </a:r>
          </a:p>
          <a:p>
            <a:pPr lvl="2"/>
            <a:r>
              <a:rPr lang="en-US" dirty="0"/>
              <a:t>Please consult with me</a:t>
            </a:r>
          </a:p>
          <a:p>
            <a:endParaRPr lang="en-US" dirty="0"/>
          </a:p>
        </p:txBody>
      </p:sp>
    </p:spTree>
    <p:extLst>
      <p:ext uri="{BB962C8B-B14F-4D97-AF65-F5344CB8AC3E}">
        <p14:creationId xmlns:p14="http://schemas.microsoft.com/office/powerpoint/2010/main" val="2974444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CB8E3-7394-C960-68D5-F359E3DF5DE3}"/>
              </a:ext>
            </a:extLst>
          </p:cNvPr>
          <p:cNvSpPr>
            <a:spLocks noGrp="1"/>
          </p:cNvSpPr>
          <p:nvPr>
            <p:ph type="title"/>
          </p:nvPr>
        </p:nvSpPr>
        <p:spPr/>
        <p:txBody>
          <a:bodyPr/>
          <a:lstStyle/>
          <a:p>
            <a:r>
              <a:rPr lang="en-US" dirty="0"/>
              <a:t>Project Details</a:t>
            </a:r>
          </a:p>
        </p:txBody>
      </p:sp>
      <p:sp>
        <p:nvSpPr>
          <p:cNvPr id="3" name="Content Placeholder 2">
            <a:extLst>
              <a:ext uri="{FF2B5EF4-FFF2-40B4-BE49-F238E27FC236}">
                <a16:creationId xmlns:a16="http://schemas.microsoft.com/office/drawing/2014/main" id="{A7525EB7-D1CD-6428-1BD2-C37D79BE92F8}"/>
              </a:ext>
            </a:extLst>
          </p:cNvPr>
          <p:cNvSpPr>
            <a:spLocks noGrp="1"/>
          </p:cNvSpPr>
          <p:nvPr>
            <p:ph sz="quarter" idx="10"/>
          </p:nvPr>
        </p:nvSpPr>
        <p:spPr>
          <a:xfrm>
            <a:off x="733425" y="908093"/>
            <a:ext cx="10355263" cy="5221539"/>
          </a:xfrm>
        </p:spPr>
        <p:txBody>
          <a:bodyPr/>
          <a:lstStyle/>
          <a:p>
            <a:pPr lvl="0"/>
            <a:r>
              <a:rPr lang="en-US" sz="2800" dirty="0"/>
              <a:t>Choose and download a data sets with </a:t>
            </a:r>
            <a:r>
              <a:rPr lang="en-US" sz="2800" b="1" dirty="0"/>
              <a:t>at least ten thousand </a:t>
            </a:r>
            <a:r>
              <a:rPr lang="en-US" sz="2800" dirty="0"/>
              <a:t>records</a:t>
            </a:r>
          </a:p>
          <a:p>
            <a:pPr lvl="0"/>
            <a:r>
              <a:rPr lang="en-US" sz="2800" dirty="0"/>
              <a:t>Explore the dataset</a:t>
            </a:r>
          </a:p>
          <a:p>
            <a:pPr lvl="0"/>
            <a:r>
              <a:rPr lang="en-US" sz="2800" dirty="0"/>
              <a:t>Prepare and clean the data set for machine learning models</a:t>
            </a:r>
          </a:p>
          <a:p>
            <a:pPr lvl="0"/>
            <a:r>
              <a:rPr lang="en-US" sz="2800" dirty="0"/>
              <a:t>Select and train </a:t>
            </a:r>
            <a:r>
              <a:rPr lang="en-US" sz="2800" b="1" dirty="0"/>
              <a:t>at least four types </a:t>
            </a:r>
            <a:r>
              <a:rPr lang="en-US" sz="2800" dirty="0"/>
              <a:t>of models</a:t>
            </a:r>
          </a:p>
          <a:p>
            <a:r>
              <a:rPr lang="en-US" sz="2800" dirty="0"/>
              <a:t>Conduct cross-validation fine-tuning of the models</a:t>
            </a:r>
          </a:p>
          <a:p>
            <a:r>
              <a:rPr lang="en-US" sz="2800" dirty="0"/>
              <a:t>Compare and describe the performance of the models you use</a:t>
            </a:r>
          </a:p>
          <a:p>
            <a:pPr lvl="0"/>
            <a:r>
              <a:rPr lang="en-US" sz="2800" dirty="0"/>
              <a:t>Write a </a:t>
            </a:r>
            <a:r>
              <a:rPr lang="en-US" sz="2800" b="1" dirty="0"/>
              <a:t>detailed report </a:t>
            </a:r>
            <a:r>
              <a:rPr lang="en-US" sz="2800" dirty="0"/>
              <a:t>of your project that explaining and providing information for all the above steps.</a:t>
            </a:r>
          </a:p>
          <a:p>
            <a:pPr lvl="1"/>
            <a:r>
              <a:rPr lang="en-US" dirty="0"/>
              <a:t>Justification must be included for anything you do in the analysis. For example, if you impute missing values, you must discuss why using the statistics from the data. </a:t>
            </a:r>
            <a:endParaRPr lang="en-US" sz="2800" dirty="0"/>
          </a:p>
          <a:p>
            <a:endParaRPr lang="en-US" dirty="0"/>
          </a:p>
        </p:txBody>
      </p:sp>
    </p:spTree>
    <p:extLst>
      <p:ext uri="{BB962C8B-B14F-4D97-AF65-F5344CB8AC3E}">
        <p14:creationId xmlns:p14="http://schemas.microsoft.com/office/powerpoint/2010/main" val="20418389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2B0C0-B717-FA83-DFFD-774B203630E4}"/>
              </a:ext>
            </a:extLst>
          </p:cNvPr>
          <p:cNvSpPr>
            <a:spLocks noGrp="1"/>
          </p:cNvSpPr>
          <p:nvPr>
            <p:ph type="title"/>
          </p:nvPr>
        </p:nvSpPr>
        <p:spPr/>
        <p:txBody>
          <a:bodyPr/>
          <a:lstStyle/>
          <a:p>
            <a:r>
              <a:rPr lang="en-US" dirty="0"/>
              <a:t>Where to Find Data</a:t>
            </a:r>
          </a:p>
        </p:txBody>
      </p:sp>
      <p:sp>
        <p:nvSpPr>
          <p:cNvPr id="3" name="Content Placeholder 2">
            <a:extLst>
              <a:ext uri="{FF2B5EF4-FFF2-40B4-BE49-F238E27FC236}">
                <a16:creationId xmlns:a16="http://schemas.microsoft.com/office/drawing/2014/main" id="{36426384-7A53-E1B7-4320-6091505C30EE}"/>
              </a:ext>
            </a:extLst>
          </p:cNvPr>
          <p:cNvSpPr>
            <a:spLocks noGrp="1"/>
          </p:cNvSpPr>
          <p:nvPr>
            <p:ph sz="quarter" idx="10"/>
          </p:nvPr>
        </p:nvSpPr>
        <p:spPr/>
        <p:txBody>
          <a:bodyPr/>
          <a:lstStyle/>
          <a:p>
            <a:r>
              <a:rPr lang="en-US" dirty="0"/>
              <a:t>Two famous sites:</a:t>
            </a:r>
          </a:p>
          <a:p>
            <a:pPr lvl="1"/>
            <a:r>
              <a:rPr lang="en-US" dirty="0">
                <a:hlinkClick r:id="rId2"/>
              </a:rPr>
              <a:t>https://archive.ics.uci.edu/ml/datasets.php</a:t>
            </a:r>
            <a:endParaRPr lang="en-US" dirty="0"/>
          </a:p>
          <a:p>
            <a:pPr lvl="1"/>
            <a:r>
              <a:rPr lang="en-US" dirty="0">
                <a:hlinkClick r:id="rId3"/>
              </a:rPr>
              <a:t>https://www.kaggle.com/datasets</a:t>
            </a:r>
            <a:endParaRPr lang="en-US" dirty="0"/>
          </a:p>
          <a:p>
            <a:pPr lvl="1"/>
            <a:endParaRPr lang="en-US" dirty="0"/>
          </a:p>
          <a:p>
            <a:r>
              <a:rPr lang="en-US" dirty="0"/>
              <a:t>You can also use any other data sources of interests. This site aggregates multiple sources </a:t>
            </a:r>
            <a:r>
              <a:rPr lang="en-US" dirty="0">
                <a:hlinkClick r:id="rId4"/>
              </a:rPr>
              <a:t>https://imerit.net/blog/the-60-best-free-datasets-for-machine-learning-all-pbm/</a:t>
            </a:r>
            <a:r>
              <a:rPr lang="en-US" dirty="0"/>
              <a:t> </a:t>
            </a:r>
          </a:p>
          <a:p>
            <a:endParaRPr lang="en-US" dirty="0"/>
          </a:p>
        </p:txBody>
      </p:sp>
    </p:spTree>
    <p:extLst>
      <p:ext uri="{BB962C8B-B14F-4D97-AF65-F5344CB8AC3E}">
        <p14:creationId xmlns:p14="http://schemas.microsoft.com/office/powerpoint/2010/main" val="2084355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76C31-9244-D4FF-1041-6343F6FEC5CF}"/>
              </a:ext>
            </a:extLst>
          </p:cNvPr>
          <p:cNvSpPr>
            <a:spLocks noGrp="1"/>
          </p:cNvSpPr>
          <p:nvPr>
            <p:ph type="title"/>
          </p:nvPr>
        </p:nvSpPr>
        <p:spPr/>
        <p:txBody>
          <a:bodyPr/>
          <a:lstStyle/>
          <a:p>
            <a:r>
              <a:rPr lang="en-US" dirty="0"/>
              <a:t>Examine the Data before Loading</a:t>
            </a:r>
          </a:p>
        </p:txBody>
      </p:sp>
      <p:sp>
        <p:nvSpPr>
          <p:cNvPr id="3" name="Content Placeholder 2">
            <a:extLst>
              <a:ext uri="{FF2B5EF4-FFF2-40B4-BE49-F238E27FC236}">
                <a16:creationId xmlns:a16="http://schemas.microsoft.com/office/drawing/2014/main" id="{5B0C8024-CA46-924C-B2BC-3A6F1142B3BF}"/>
              </a:ext>
            </a:extLst>
          </p:cNvPr>
          <p:cNvSpPr>
            <a:spLocks noGrp="1"/>
          </p:cNvSpPr>
          <p:nvPr>
            <p:ph sz="quarter" idx="10"/>
          </p:nvPr>
        </p:nvSpPr>
        <p:spPr/>
        <p:txBody>
          <a:bodyPr/>
          <a:lstStyle/>
          <a:p>
            <a:r>
              <a:rPr lang="en-US" dirty="0"/>
              <a:t>I usually preprocess data before uploading them to D2L so you can import without problems</a:t>
            </a:r>
          </a:p>
          <a:p>
            <a:r>
              <a:rPr lang="en-US" dirty="0"/>
              <a:t>However, datasets that you find are not usually very clean and may need some tweaks, for examples</a:t>
            </a:r>
          </a:p>
          <a:p>
            <a:pPr lvl="1"/>
            <a:r>
              <a:rPr lang="en-US" dirty="0"/>
              <a:t>Data format is not csv</a:t>
            </a:r>
          </a:p>
          <a:p>
            <a:pPr lvl="1"/>
            <a:r>
              <a:rPr lang="en-US" dirty="0"/>
              <a:t>Missing values are coded, not empty fields</a:t>
            </a:r>
          </a:p>
          <a:p>
            <a:pPr lvl="1"/>
            <a:endParaRPr lang="en-US" dirty="0"/>
          </a:p>
          <a:p>
            <a:endParaRPr lang="en-US" dirty="0"/>
          </a:p>
        </p:txBody>
      </p:sp>
    </p:spTree>
    <p:extLst>
      <p:ext uri="{BB962C8B-B14F-4D97-AF65-F5344CB8AC3E}">
        <p14:creationId xmlns:p14="http://schemas.microsoft.com/office/powerpoint/2010/main" val="3932312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795D5-7BA3-06D1-9375-5814CFDD2973}"/>
              </a:ext>
            </a:extLst>
          </p:cNvPr>
          <p:cNvSpPr>
            <a:spLocks noGrp="1"/>
          </p:cNvSpPr>
          <p:nvPr>
            <p:ph type="title"/>
          </p:nvPr>
        </p:nvSpPr>
        <p:spPr/>
        <p:txBody>
          <a:bodyPr/>
          <a:lstStyle/>
          <a:p>
            <a:r>
              <a:rPr lang="en-US" dirty="0"/>
              <a:t>An Example – the Chronic Kidney Disease Data</a:t>
            </a:r>
          </a:p>
        </p:txBody>
      </p:sp>
      <p:sp>
        <p:nvSpPr>
          <p:cNvPr id="3" name="Content Placeholder 2">
            <a:extLst>
              <a:ext uri="{FF2B5EF4-FFF2-40B4-BE49-F238E27FC236}">
                <a16:creationId xmlns:a16="http://schemas.microsoft.com/office/drawing/2014/main" id="{EDF06115-A13D-5EAB-AABD-883683D74634}"/>
              </a:ext>
            </a:extLst>
          </p:cNvPr>
          <p:cNvSpPr>
            <a:spLocks noGrp="1"/>
          </p:cNvSpPr>
          <p:nvPr>
            <p:ph sz="quarter" idx="10"/>
          </p:nvPr>
        </p:nvSpPr>
        <p:spPr/>
        <p:txBody>
          <a:bodyPr/>
          <a:lstStyle/>
          <a:p>
            <a:r>
              <a:rPr lang="en-US" dirty="0"/>
              <a:t>Can be found at </a:t>
            </a:r>
          </a:p>
          <a:p>
            <a:pPr lvl="1"/>
            <a:r>
              <a:rPr lang="en-US" dirty="0">
                <a:hlinkClick r:id="rId2"/>
              </a:rPr>
              <a:t>https://archive.ics.uci.edu/ml/datasets/Chronic_Kidney_Disease</a:t>
            </a:r>
            <a:endParaRPr lang="en-US" dirty="0"/>
          </a:p>
          <a:p>
            <a:r>
              <a:rPr lang="en-US" dirty="0"/>
              <a:t>Basic descriptions are usually very easy to find</a:t>
            </a:r>
          </a:p>
          <a:p>
            <a:pPr lvl="1"/>
            <a:r>
              <a:rPr lang="en-US" dirty="0"/>
              <a:t>400 rows</a:t>
            </a:r>
          </a:p>
          <a:p>
            <a:pPr lvl="1"/>
            <a:r>
              <a:rPr lang="en-US" dirty="0"/>
              <a:t>25 columns</a:t>
            </a:r>
          </a:p>
          <a:p>
            <a:pPr lvl="1"/>
            <a:r>
              <a:rPr lang="en-US" dirty="0"/>
              <a:t>Include missing values</a:t>
            </a:r>
          </a:p>
          <a:p>
            <a:endParaRPr lang="en-US" dirty="0"/>
          </a:p>
          <a:p>
            <a:endParaRPr lang="en-US" dirty="0"/>
          </a:p>
        </p:txBody>
      </p:sp>
      <p:pic>
        <p:nvPicPr>
          <p:cNvPr id="4" name="Picture 3">
            <a:extLst>
              <a:ext uri="{FF2B5EF4-FFF2-40B4-BE49-F238E27FC236}">
                <a16:creationId xmlns:a16="http://schemas.microsoft.com/office/drawing/2014/main" id="{151C4D19-FF58-4DC7-DC2F-C2DB7CA508E4}"/>
              </a:ext>
            </a:extLst>
          </p:cNvPr>
          <p:cNvPicPr>
            <a:picLocks noChangeAspect="1"/>
          </p:cNvPicPr>
          <p:nvPr/>
        </p:nvPicPr>
        <p:blipFill>
          <a:blip r:embed="rId3"/>
          <a:stretch>
            <a:fillRect/>
          </a:stretch>
        </p:blipFill>
        <p:spPr>
          <a:xfrm>
            <a:off x="1881187" y="3666049"/>
            <a:ext cx="8429625" cy="1219200"/>
          </a:xfrm>
          <a:prstGeom prst="rect">
            <a:avLst/>
          </a:prstGeom>
        </p:spPr>
      </p:pic>
    </p:spTree>
    <p:extLst>
      <p:ext uri="{BB962C8B-B14F-4D97-AF65-F5344CB8AC3E}">
        <p14:creationId xmlns:p14="http://schemas.microsoft.com/office/powerpoint/2010/main" val="887482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AE214-3607-C58C-BD98-399EBE67C42B}"/>
              </a:ext>
            </a:extLst>
          </p:cNvPr>
          <p:cNvSpPr>
            <a:spLocks noGrp="1"/>
          </p:cNvSpPr>
          <p:nvPr>
            <p:ph type="title"/>
          </p:nvPr>
        </p:nvSpPr>
        <p:spPr/>
        <p:txBody>
          <a:bodyPr/>
          <a:lstStyle/>
          <a:p>
            <a:r>
              <a:rPr lang="en-US" dirty="0"/>
              <a:t>Data Description</a:t>
            </a:r>
          </a:p>
        </p:txBody>
      </p:sp>
      <p:sp>
        <p:nvSpPr>
          <p:cNvPr id="3" name="Content Placeholder 2">
            <a:extLst>
              <a:ext uri="{FF2B5EF4-FFF2-40B4-BE49-F238E27FC236}">
                <a16:creationId xmlns:a16="http://schemas.microsoft.com/office/drawing/2014/main" id="{D1976CB7-4CBD-6792-4AF3-9B7286DB9DDB}"/>
              </a:ext>
            </a:extLst>
          </p:cNvPr>
          <p:cNvSpPr>
            <a:spLocks noGrp="1"/>
          </p:cNvSpPr>
          <p:nvPr>
            <p:ph sz="quarter" idx="10"/>
          </p:nvPr>
        </p:nvSpPr>
        <p:spPr>
          <a:xfrm>
            <a:off x="733425" y="908093"/>
            <a:ext cx="6587791" cy="5221539"/>
          </a:xfrm>
        </p:spPr>
        <p:txBody>
          <a:bodyPr/>
          <a:lstStyle/>
          <a:p>
            <a:r>
              <a:rPr lang="en-US" dirty="0"/>
              <a:t>The format of the data description depends on the data source, but you should find and read the information about the columns before start</a:t>
            </a:r>
          </a:p>
          <a:p>
            <a:pPr lvl="1"/>
            <a:r>
              <a:rPr lang="en-US" dirty="0"/>
              <a:t>In this case, the input data has 11 numeric columns and 14 class columns</a:t>
            </a:r>
          </a:p>
          <a:p>
            <a:pPr lvl="1"/>
            <a:r>
              <a:rPr lang="en-US" dirty="0"/>
              <a:t>And note that class columns can appear as number. You need to understand what the columns are to decide the appropriate preprocessing steps</a:t>
            </a:r>
          </a:p>
          <a:p>
            <a:pPr marL="0" indent="0">
              <a:buNone/>
            </a:pPr>
            <a:endParaRPr lang="en-US" dirty="0"/>
          </a:p>
          <a:p>
            <a:endParaRPr lang="en-US" dirty="0"/>
          </a:p>
        </p:txBody>
      </p:sp>
      <p:pic>
        <p:nvPicPr>
          <p:cNvPr id="4" name="Picture 3">
            <a:extLst>
              <a:ext uri="{FF2B5EF4-FFF2-40B4-BE49-F238E27FC236}">
                <a16:creationId xmlns:a16="http://schemas.microsoft.com/office/drawing/2014/main" id="{810C7A97-EA4B-DB36-4874-312C26126822}"/>
              </a:ext>
            </a:extLst>
          </p:cNvPr>
          <p:cNvPicPr>
            <a:picLocks noChangeAspect="1"/>
          </p:cNvPicPr>
          <p:nvPr/>
        </p:nvPicPr>
        <p:blipFill>
          <a:blip r:embed="rId2"/>
          <a:stretch>
            <a:fillRect/>
          </a:stretch>
        </p:blipFill>
        <p:spPr>
          <a:xfrm>
            <a:off x="7591425" y="546408"/>
            <a:ext cx="3657600" cy="4857750"/>
          </a:xfrm>
          <a:prstGeom prst="rect">
            <a:avLst/>
          </a:prstGeom>
        </p:spPr>
      </p:pic>
    </p:spTree>
    <p:extLst>
      <p:ext uri="{BB962C8B-B14F-4D97-AF65-F5344CB8AC3E}">
        <p14:creationId xmlns:p14="http://schemas.microsoft.com/office/powerpoint/2010/main" val="13952745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CEBEF-9E34-825F-5CD6-2507BD8EF28D}"/>
              </a:ext>
            </a:extLst>
          </p:cNvPr>
          <p:cNvSpPr>
            <a:spLocks noGrp="1"/>
          </p:cNvSpPr>
          <p:nvPr>
            <p:ph type="title"/>
          </p:nvPr>
        </p:nvSpPr>
        <p:spPr/>
        <p:txBody>
          <a:bodyPr/>
          <a:lstStyle/>
          <a:p>
            <a:r>
              <a:rPr lang="en-US" dirty="0"/>
              <a:t>Examine the Data File</a:t>
            </a:r>
          </a:p>
        </p:txBody>
      </p:sp>
      <p:sp>
        <p:nvSpPr>
          <p:cNvPr id="3" name="Content Placeholder 2">
            <a:extLst>
              <a:ext uri="{FF2B5EF4-FFF2-40B4-BE49-F238E27FC236}">
                <a16:creationId xmlns:a16="http://schemas.microsoft.com/office/drawing/2014/main" id="{9845EA1C-7672-63E4-1EA5-030889002AF3}"/>
              </a:ext>
            </a:extLst>
          </p:cNvPr>
          <p:cNvSpPr>
            <a:spLocks noGrp="1"/>
          </p:cNvSpPr>
          <p:nvPr>
            <p:ph sz="quarter" idx="10"/>
          </p:nvPr>
        </p:nvSpPr>
        <p:spPr/>
        <p:txBody>
          <a:bodyPr/>
          <a:lstStyle/>
          <a:p>
            <a:r>
              <a:rPr lang="en-US" dirty="0"/>
              <a:t>You should look at the data file before loading</a:t>
            </a:r>
          </a:p>
          <a:p>
            <a:r>
              <a:rPr lang="en-US" dirty="0"/>
              <a:t>The Chronic Kidney Disease comes as </a:t>
            </a:r>
            <a:r>
              <a:rPr lang="en-US" dirty="0" err="1"/>
              <a:t>arff</a:t>
            </a:r>
            <a:r>
              <a:rPr lang="en-US" dirty="0"/>
              <a:t> file and cannot be loaded with regular </a:t>
            </a:r>
            <a:r>
              <a:rPr lang="en-US" dirty="0" err="1"/>
              <a:t>read_csv</a:t>
            </a:r>
            <a:r>
              <a:rPr lang="en-US" dirty="0"/>
              <a:t>()</a:t>
            </a:r>
          </a:p>
          <a:p>
            <a:pPr lvl="1"/>
            <a:r>
              <a:rPr lang="en-US" dirty="0"/>
              <a:t>You can follow this link </a:t>
            </a:r>
            <a:r>
              <a:rPr lang="en-US" dirty="0">
                <a:hlinkClick r:id="rId2"/>
              </a:rPr>
              <a:t>https://discuss.analyticsvidhya.com/t/loading-arff-type-files-in-python/27419/2</a:t>
            </a:r>
            <a:endParaRPr lang="en-US" dirty="0"/>
          </a:p>
          <a:p>
            <a:pPr lvl="1"/>
            <a:r>
              <a:rPr lang="en-US" dirty="0"/>
              <a:t>I find it simpler to manually edit the file to fit the csv format</a:t>
            </a:r>
          </a:p>
          <a:p>
            <a:r>
              <a:rPr lang="en-US" dirty="0"/>
              <a:t>Some datasets may provide Python codes to load them</a:t>
            </a:r>
          </a:p>
          <a:p>
            <a:endParaRPr lang="en-US" dirty="0"/>
          </a:p>
        </p:txBody>
      </p:sp>
    </p:spTree>
    <p:extLst>
      <p:ext uri="{BB962C8B-B14F-4D97-AF65-F5344CB8AC3E}">
        <p14:creationId xmlns:p14="http://schemas.microsoft.com/office/powerpoint/2010/main" val="4231852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4745FC49-2C40-FEE0-235D-F5FF1B73581F}"/>
              </a:ext>
            </a:extLst>
          </p:cNvPr>
          <p:cNvPicPr>
            <a:picLocks noChangeAspect="1"/>
          </p:cNvPicPr>
          <p:nvPr/>
        </p:nvPicPr>
        <p:blipFill>
          <a:blip r:embed="rId2"/>
          <a:stretch>
            <a:fillRect/>
          </a:stretch>
        </p:blipFill>
        <p:spPr>
          <a:xfrm>
            <a:off x="636233" y="4789656"/>
            <a:ext cx="10964863" cy="1366680"/>
          </a:xfrm>
          <a:prstGeom prst="rect">
            <a:avLst/>
          </a:prstGeom>
        </p:spPr>
      </p:pic>
      <p:pic>
        <p:nvPicPr>
          <p:cNvPr id="5" name="Picture 4">
            <a:extLst>
              <a:ext uri="{FF2B5EF4-FFF2-40B4-BE49-F238E27FC236}">
                <a16:creationId xmlns:a16="http://schemas.microsoft.com/office/drawing/2014/main" id="{0D4635DE-B5FD-A38D-77E8-7BA4F599C47B}"/>
              </a:ext>
            </a:extLst>
          </p:cNvPr>
          <p:cNvPicPr>
            <a:picLocks noChangeAspect="1"/>
          </p:cNvPicPr>
          <p:nvPr/>
        </p:nvPicPr>
        <p:blipFill>
          <a:blip r:embed="rId3"/>
          <a:stretch>
            <a:fillRect/>
          </a:stretch>
        </p:blipFill>
        <p:spPr>
          <a:xfrm>
            <a:off x="636233" y="137882"/>
            <a:ext cx="7594968" cy="4079011"/>
          </a:xfrm>
          <a:prstGeom prst="rect">
            <a:avLst/>
          </a:prstGeom>
        </p:spPr>
      </p:pic>
      <p:sp>
        <p:nvSpPr>
          <p:cNvPr id="6" name="Arrow: Down 5">
            <a:extLst>
              <a:ext uri="{FF2B5EF4-FFF2-40B4-BE49-F238E27FC236}">
                <a16:creationId xmlns:a16="http://schemas.microsoft.com/office/drawing/2014/main" id="{2E47E8C9-7B5B-12FB-9DFD-47019A91C52E}"/>
              </a:ext>
            </a:extLst>
          </p:cNvPr>
          <p:cNvSpPr/>
          <p:nvPr/>
        </p:nvSpPr>
        <p:spPr bwMode="auto">
          <a:xfrm>
            <a:off x="6096000" y="4425458"/>
            <a:ext cx="408373" cy="284085"/>
          </a:xfrm>
          <a:prstGeom prst="downArrow">
            <a:avLst/>
          </a:prstGeom>
          <a:solidFill>
            <a:schemeClr val="accent4"/>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6" charset="0"/>
              <a:buNone/>
              <a:tabLst/>
            </a:pPr>
            <a:endParaRPr kumimoji="0" lang="en-US" sz="1800" b="0" i="0" u="none" strike="noStrike" cap="none" normalizeH="0" baseline="0">
              <a:ln>
                <a:noFill/>
              </a:ln>
              <a:solidFill>
                <a:schemeClr val="bg1"/>
              </a:solidFill>
              <a:effectLst/>
              <a:latin typeface="Arial" charset="0"/>
              <a:ea typeface="SimSun" charset="-122"/>
            </a:endParaRPr>
          </a:p>
        </p:txBody>
      </p:sp>
    </p:spTree>
    <p:extLst>
      <p:ext uri="{BB962C8B-B14F-4D97-AF65-F5344CB8AC3E}">
        <p14:creationId xmlns:p14="http://schemas.microsoft.com/office/powerpoint/2010/main" val="737705898"/>
      </p:ext>
    </p:extLst>
  </p:cSld>
  <p:clrMapOvr>
    <a:masterClrMapping/>
  </p:clrMapOvr>
</p:sld>
</file>

<file path=ppt/theme/theme1.xml><?xml version="1.0" encoding="utf-8"?>
<a:theme xmlns:a="http://schemas.openxmlformats.org/drawingml/2006/main" name="KSUNew">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KSUNew" id="{918EC8E4-BAED-4B09-A3F6-B3F1593F3E91}" vid="{DB8AE113-A8D0-4712-A48A-F73CF21C9661}"/>
    </a:ext>
  </a:extLst>
</a:theme>
</file>

<file path=docProps/app.xml><?xml version="1.0" encoding="utf-8"?>
<Properties xmlns="http://schemas.openxmlformats.org/officeDocument/2006/extended-properties" xmlns:vt="http://schemas.openxmlformats.org/officeDocument/2006/docPropsVTypes">
  <Template>KSUNew</Template>
  <TotalTime>251</TotalTime>
  <Words>1330</Words>
  <Application>Microsoft Office PowerPoint</Application>
  <PresentationFormat>Widescreen</PresentationFormat>
  <Paragraphs>113</Paragraphs>
  <Slides>15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Arial</vt:lpstr>
      <vt:lpstr>Avenir 55 Roman</vt:lpstr>
      <vt:lpstr>Avenir 65 Medium</vt:lpstr>
      <vt:lpstr>Avenir 95 Black</vt:lpstr>
      <vt:lpstr>Calibri</vt:lpstr>
      <vt:lpstr>Calibri Light</vt:lpstr>
      <vt:lpstr>Cambria Math</vt:lpstr>
      <vt:lpstr>Times New Roman</vt:lpstr>
      <vt:lpstr>KSUNew</vt:lpstr>
      <vt:lpstr>IT7103 - Course Project</vt:lpstr>
      <vt:lpstr>Course Project</vt:lpstr>
      <vt:lpstr>Project Details</vt:lpstr>
      <vt:lpstr>Where to Find Data</vt:lpstr>
      <vt:lpstr>Examine the Data before Loading</vt:lpstr>
      <vt:lpstr>An Example – the Chronic Kidney Disease Data</vt:lpstr>
      <vt:lpstr>Data Description</vt:lpstr>
      <vt:lpstr>Examine the Data File</vt:lpstr>
      <vt:lpstr>PowerPoint Presentation</vt:lpstr>
      <vt:lpstr>Missing Values</vt:lpstr>
      <vt:lpstr>Other Potential Problems</vt:lpstr>
      <vt:lpstr>Common Mistakes from Previous Classes</vt:lpstr>
      <vt:lpstr>Explanation for Steps in Analysis</vt:lpstr>
      <vt:lpstr>Other Tips</vt:lpstr>
      <vt:lpstr>Grading Criteria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IT6773 - Course Project</dc:title>
  <dc:creator>Linh Le</dc:creator>
  <cp:lastModifiedBy>Linh Le</cp:lastModifiedBy>
  <cp:revision>22</cp:revision>
  <dcterms:created xsi:type="dcterms:W3CDTF">2020-03-02T17:01:13Z</dcterms:created>
  <dcterms:modified xsi:type="dcterms:W3CDTF">2022-10-19T19:22:03Z</dcterms:modified>
</cp:coreProperties>
</file>