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wmf" ContentType="image/x-wmf"/>
  <Default Extension="fntdata" ContentType="application/x-fontdata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84" r:id="rId1"/>
  </p:sldMasterIdLst>
  <p:notesMasterIdLst>
    <p:notesMasterId r:id="rId20"/>
  </p:notesMasterIdLst>
  <p:sldIdLst>
    <p:sldId id="256" r:id="rId2"/>
    <p:sldId id="259" r:id="rId3"/>
    <p:sldId id="260" r:id="rId4"/>
    <p:sldId id="261" r:id="rId5"/>
    <p:sldId id="262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58" r:id="rId19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Comic Sans MS" panose="030F0702030302020204" pitchFamily="66" charset="0"/>
      <p:regular r:id="rId25"/>
      <p:bold r:id="rId26"/>
      <p:italic r:id="rId27"/>
      <p:boldItalic r:id="rId28"/>
    </p:embeddedFont>
    <p:embeddedFont>
      <p:font typeface="Montserrat" panose="020B0604020202020204" charset="0"/>
      <p:regular r:id="rId29"/>
      <p:bold r:id="rId30"/>
      <p:italic r:id="rId31"/>
      <p:boldItalic r:id="rId32"/>
    </p:embeddedFont>
    <p:embeddedFont>
      <p:font typeface="Source Serif Pro" panose="020B0604020202020204" charset="0"/>
      <p:regular r:id="rId33"/>
      <p:bold r:id="rId34"/>
      <p:italic r:id="rId35"/>
      <p:boldItalic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B2AEFEF-A56E-EC41-1056-E9D0B68B96EA}" v="1182" dt="2023-05-13T17:04:00.963"/>
    <p1510:client id="{DD332C0D-B484-41B8-8B12-C1BAC491C351}" v="1" dt="2023-05-13T16:59:11.48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288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9" Type="http://schemas.openxmlformats.org/officeDocument/2006/relationships/theme" Target="theme/theme1.xml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4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4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Relationship Id="rId43" Type="http://schemas.openxmlformats.org/officeDocument/2006/relationships/customXml" Target="../customXml/item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ob Brown" userId="de4355ee-7296-4195-ba97-c8dead83c87d" providerId="ADAL" clId="{DD332C0D-B484-41B8-8B12-C1BAC491C351}"/>
    <pc:docChg chg="modSld">
      <pc:chgData name="Bob Brown" userId="de4355ee-7296-4195-ba97-c8dead83c87d" providerId="ADAL" clId="{DD332C0D-B484-41B8-8B12-C1BAC491C351}" dt="2023-05-13T16:59:11.487" v="0" actId="6549"/>
      <pc:docMkLst>
        <pc:docMk/>
      </pc:docMkLst>
      <pc:sldChg chg="modSp mod">
        <pc:chgData name="Bob Brown" userId="de4355ee-7296-4195-ba97-c8dead83c87d" providerId="ADAL" clId="{DD332C0D-B484-41B8-8B12-C1BAC491C351}" dt="2023-05-13T16:59:11.487" v="0" actId="6549"/>
        <pc:sldMkLst>
          <pc:docMk/>
          <pc:sldMk cId="682422584" sldId="270"/>
        </pc:sldMkLst>
        <pc:spChg chg="mod">
          <ac:chgData name="Bob Brown" userId="de4355ee-7296-4195-ba97-c8dead83c87d" providerId="ADAL" clId="{DD332C0D-B484-41B8-8B12-C1BAC491C351}" dt="2023-05-13T16:59:11.487" v="0" actId="6549"/>
          <ac:spMkLst>
            <pc:docMk/>
            <pc:sldMk cId="682422584" sldId="270"/>
            <ac:spMk id="3" creationId="{00000000-0000-0000-0000-000000000000}"/>
          </ac:spMkLst>
        </pc:spChg>
      </pc:sldChg>
    </pc:docChg>
  </pc:docChgLst>
  <pc:docChgLst>
    <pc:chgData name="Donald Privitera" userId="S::dprivit2@kennesaw.edu::b19266b5-85bb-4cd7-abc7-9d22c2c9327d" providerId="AD" clId="Web-{6B2AEFEF-A56E-EC41-1056-E9D0B68B96EA}"/>
    <pc:docChg chg="modSld">
      <pc:chgData name="Donald Privitera" userId="S::dprivit2@kennesaw.edu::b19266b5-85bb-4cd7-abc7-9d22c2c9327d" providerId="AD" clId="Web-{6B2AEFEF-A56E-EC41-1056-E9D0B68B96EA}" dt="2023-05-13T17:04:00.963" v="1091"/>
      <pc:docMkLst>
        <pc:docMk/>
      </pc:docMkLst>
      <pc:sldChg chg="modSp">
        <pc:chgData name="Donald Privitera" userId="S::dprivit2@kennesaw.edu::b19266b5-85bb-4cd7-abc7-9d22c2c9327d" providerId="AD" clId="Web-{6B2AEFEF-A56E-EC41-1056-E9D0B68B96EA}" dt="2023-05-13T16:40:45.244" v="0"/>
        <pc:sldMkLst>
          <pc:docMk/>
          <pc:sldMk cId="3095576246" sldId="256"/>
        </pc:sldMkLst>
        <pc:grpChg chg="mod">
          <ac:chgData name="Donald Privitera" userId="S::dprivit2@kennesaw.edu::b19266b5-85bb-4cd7-abc7-9d22c2c9327d" providerId="AD" clId="Web-{6B2AEFEF-A56E-EC41-1056-E9D0B68B96EA}" dt="2023-05-13T16:40:45.244" v="0"/>
          <ac:grpSpMkLst>
            <pc:docMk/>
            <pc:sldMk cId="3095576246" sldId="256"/>
            <ac:grpSpMk id="4" creationId="{70D8C064-1CA3-4C25-7F82-CD093C8EE46A}"/>
          </ac:grpSpMkLst>
        </pc:grpChg>
      </pc:sldChg>
      <pc:sldChg chg="modSp">
        <pc:chgData name="Donald Privitera" userId="S::dprivit2@kennesaw.edu::b19266b5-85bb-4cd7-abc7-9d22c2c9327d" providerId="AD" clId="Web-{6B2AEFEF-A56E-EC41-1056-E9D0B68B96EA}" dt="2023-05-13T16:42:37.466" v="21"/>
        <pc:sldMkLst>
          <pc:docMk/>
          <pc:sldMk cId="3113017421" sldId="271"/>
        </pc:sldMkLst>
        <pc:spChg chg="mod">
          <ac:chgData name="Donald Privitera" userId="S::dprivit2@kennesaw.edu::b19266b5-85bb-4cd7-abc7-9d22c2c9327d" providerId="AD" clId="Web-{6B2AEFEF-A56E-EC41-1056-E9D0B68B96EA}" dt="2023-05-13T16:42:31.137" v="19"/>
          <ac:spMkLst>
            <pc:docMk/>
            <pc:sldMk cId="3113017421" sldId="271"/>
            <ac:spMk id="2" creationId="{00000000-0000-0000-0000-000000000000}"/>
          </ac:spMkLst>
        </pc:spChg>
        <pc:spChg chg="mod">
          <ac:chgData name="Donald Privitera" userId="S::dprivit2@kennesaw.edu::b19266b5-85bb-4cd7-abc7-9d22c2c9327d" providerId="AD" clId="Web-{6B2AEFEF-A56E-EC41-1056-E9D0B68B96EA}" dt="2023-05-13T16:42:37.466" v="21"/>
          <ac:spMkLst>
            <pc:docMk/>
            <pc:sldMk cId="3113017421" sldId="271"/>
            <ac:spMk id="8" creationId="{00000000-0000-0000-0000-000000000000}"/>
          </ac:spMkLst>
        </pc:spChg>
        <pc:picChg chg="mod">
          <ac:chgData name="Donald Privitera" userId="S::dprivit2@kennesaw.edu::b19266b5-85bb-4cd7-abc7-9d22c2c9327d" providerId="AD" clId="Web-{6B2AEFEF-A56E-EC41-1056-E9D0B68B96EA}" dt="2023-05-13T16:42:28.122" v="18"/>
          <ac:picMkLst>
            <pc:docMk/>
            <pc:sldMk cId="3113017421" sldId="271"/>
            <ac:picMk id="1026" creationId="{00000000-0000-0000-0000-000000000000}"/>
          </ac:picMkLst>
        </pc:picChg>
        <pc:picChg chg="mod">
          <ac:chgData name="Donald Privitera" userId="S::dprivit2@kennesaw.edu::b19266b5-85bb-4cd7-abc7-9d22c2c9327d" providerId="AD" clId="Web-{6B2AEFEF-A56E-EC41-1056-E9D0B68B96EA}" dt="2023-05-13T16:42:34.153" v="20"/>
          <ac:picMkLst>
            <pc:docMk/>
            <pc:sldMk cId="3113017421" sldId="271"/>
            <ac:picMk id="1027" creationId="{00000000-0000-0000-0000-000000000000}"/>
          </ac:picMkLst>
        </pc:picChg>
        <pc:picChg chg="mod">
          <ac:chgData name="Donald Privitera" userId="S::dprivit2@kennesaw.edu::b19266b5-85bb-4cd7-abc7-9d22c2c9327d" providerId="AD" clId="Web-{6B2AEFEF-A56E-EC41-1056-E9D0B68B96EA}" dt="2023-05-13T16:41:59.683" v="16"/>
          <ac:picMkLst>
            <pc:docMk/>
            <pc:sldMk cId="3113017421" sldId="271"/>
            <ac:picMk id="74756" creationId="{00000000-0000-0000-0000-000000000000}"/>
          </ac:picMkLst>
        </pc:picChg>
      </pc:sldChg>
      <pc:sldChg chg="modSp">
        <pc:chgData name="Donald Privitera" userId="S::dprivit2@kennesaw.edu::b19266b5-85bb-4cd7-abc7-9d22c2c9327d" providerId="AD" clId="Web-{6B2AEFEF-A56E-EC41-1056-E9D0B68B96EA}" dt="2023-05-13T16:43:22.123" v="24"/>
        <pc:sldMkLst>
          <pc:docMk/>
          <pc:sldMk cId="2252652880" sldId="272"/>
        </pc:sldMkLst>
        <pc:picChg chg="mod">
          <ac:chgData name="Donald Privitera" userId="S::dprivit2@kennesaw.edu::b19266b5-85bb-4cd7-abc7-9d22c2c9327d" providerId="AD" clId="Web-{6B2AEFEF-A56E-EC41-1056-E9D0B68B96EA}" dt="2023-05-13T16:43:18.920" v="23"/>
          <ac:picMkLst>
            <pc:docMk/>
            <pc:sldMk cId="2252652880" sldId="272"/>
            <ac:picMk id="2052" creationId="{00000000-0000-0000-0000-000000000000}"/>
          </ac:picMkLst>
        </pc:picChg>
        <pc:picChg chg="mod">
          <ac:chgData name="Donald Privitera" userId="S::dprivit2@kennesaw.edu::b19266b5-85bb-4cd7-abc7-9d22c2c9327d" providerId="AD" clId="Web-{6B2AEFEF-A56E-EC41-1056-E9D0B68B96EA}" dt="2023-05-13T16:43:22.123" v="24"/>
          <ac:picMkLst>
            <pc:docMk/>
            <pc:sldMk cId="2252652880" sldId="272"/>
            <ac:picMk id="2053" creationId="{00000000-0000-0000-0000-000000000000}"/>
          </ac:picMkLst>
        </pc:picChg>
        <pc:picChg chg="mod">
          <ac:chgData name="Donald Privitera" userId="S::dprivit2@kennesaw.edu::b19266b5-85bb-4cd7-abc7-9d22c2c9327d" providerId="AD" clId="Web-{6B2AEFEF-A56E-EC41-1056-E9D0B68B96EA}" dt="2023-05-13T16:43:09.482" v="22"/>
          <ac:picMkLst>
            <pc:docMk/>
            <pc:sldMk cId="2252652880" sldId="272"/>
            <ac:picMk id="75778" creationId="{00000000-0000-0000-0000-000000000000}"/>
          </ac:picMkLst>
        </pc:picChg>
      </pc:sldChg>
      <pc:sldChg chg="addSp delSp modSp">
        <pc:chgData name="Donald Privitera" userId="S::dprivit2@kennesaw.edu::b19266b5-85bb-4cd7-abc7-9d22c2c9327d" providerId="AD" clId="Web-{6B2AEFEF-A56E-EC41-1056-E9D0B68B96EA}" dt="2023-05-13T17:02:50.805" v="1045"/>
        <pc:sldMkLst>
          <pc:docMk/>
          <pc:sldMk cId="2443339177" sldId="273"/>
        </pc:sldMkLst>
        <pc:graphicFrameChg chg="add mod modGraphic">
          <ac:chgData name="Donald Privitera" userId="S::dprivit2@kennesaw.edu::b19266b5-85bb-4cd7-abc7-9d22c2c9327d" providerId="AD" clId="Web-{6B2AEFEF-A56E-EC41-1056-E9D0B68B96EA}" dt="2023-05-13T17:02:50.805" v="1045"/>
          <ac:graphicFrameMkLst>
            <pc:docMk/>
            <pc:sldMk cId="2443339177" sldId="273"/>
            <ac:graphicFrameMk id="4" creationId="{78CE7E7E-E341-87F1-CEA8-D773C38B28F7}"/>
          </ac:graphicFrameMkLst>
        </pc:graphicFrameChg>
        <pc:picChg chg="del mod">
          <ac:chgData name="Donald Privitera" userId="S::dprivit2@kennesaw.edu::b19266b5-85bb-4cd7-abc7-9d22c2c9327d" providerId="AD" clId="Web-{6B2AEFEF-A56E-EC41-1056-E9D0B68B96EA}" dt="2023-05-13T16:49:46.116" v="331"/>
          <ac:picMkLst>
            <pc:docMk/>
            <pc:sldMk cId="2443339177" sldId="273"/>
            <ac:picMk id="3074" creationId="{00000000-0000-0000-0000-000000000000}"/>
          </ac:picMkLst>
        </pc:picChg>
      </pc:sldChg>
      <pc:sldChg chg="modSp">
        <pc:chgData name="Donald Privitera" userId="S::dprivit2@kennesaw.edu::b19266b5-85bb-4cd7-abc7-9d22c2c9327d" providerId="AD" clId="Web-{6B2AEFEF-A56E-EC41-1056-E9D0B68B96EA}" dt="2023-05-13T16:53:50.106" v="365"/>
        <pc:sldMkLst>
          <pc:docMk/>
          <pc:sldMk cId="3580335608" sldId="274"/>
        </pc:sldMkLst>
        <pc:picChg chg="mod">
          <ac:chgData name="Donald Privitera" userId="S::dprivit2@kennesaw.edu::b19266b5-85bb-4cd7-abc7-9d22c2c9327d" providerId="AD" clId="Web-{6B2AEFEF-A56E-EC41-1056-E9D0B68B96EA}" dt="2023-05-13T16:53:50.106" v="365"/>
          <ac:picMkLst>
            <pc:docMk/>
            <pc:sldMk cId="3580335608" sldId="274"/>
            <ac:picMk id="77826" creationId="{00000000-0000-0000-0000-000000000000}"/>
          </ac:picMkLst>
        </pc:picChg>
      </pc:sldChg>
      <pc:sldChg chg="addSp delSp modSp">
        <pc:chgData name="Donald Privitera" userId="S::dprivit2@kennesaw.edu::b19266b5-85bb-4cd7-abc7-9d22c2c9327d" providerId="AD" clId="Web-{6B2AEFEF-A56E-EC41-1056-E9D0B68B96EA}" dt="2023-05-13T17:04:00.963" v="1091"/>
        <pc:sldMkLst>
          <pc:docMk/>
          <pc:sldMk cId="2981026452" sldId="275"/>
        </pc:sldMkLst>
        <pc:graphicFrameChg chg="add mod modGraphic">
          <ac:chgData name="Donald Privitera" userId="S::dprivit2@kennesaw.edu::b19266b5-85bb-4cd7-abc7-9d22c2c9327d" providerId="AD" clId="Web-{6B2AEFEF-A56E-EC41-1056-E9D0B68B96EA}" dt="2023-05-13T17:04:00.963" v="1091"/>
          <ac:graphicFrameMkLst>
            <pc:docMk/>
            <pc:sldMk cId="2981026452" sldId="275"/>
            <ac:graphicFrameMk id="4" creationId="{6ED5AF90-0766-CA68-ED5C-D778C2A85C39}"/>
          </ac:graphicFrameMkLst>
        </pc:graphicFrameChg>
        <pc:picChg chg="del mod">
          <ac:chgData name="Donald Privitera" userId="S::dprivit2@kennesaw.edu::b19266b5-85bb-4cd7-abc7-9d22c2c9327d" providerId="AD" clId="Web-{6B2AEFEF-A56E-EC41-1056-E9D0B68B96EA}" dt="2023-05-13T17:00:16.989" v="570"/>
          <ac:picMkLst>
            <pc:docMk/>
            <pc:sldMk cId="2981026452" sldId="275"/>
            <ac:picMk id="1026" creationId="{00000000-0000-0000-0000-000000000000}"/>
          </ac:picMkLst>
        </pc:picChg>
      </pc:sldChg>
    </pc:docChg>
  </pc:docChgLst>
  <pc:docChgLst>
    <pc:chgData name="Bob Brown" userId="de4355ee-7296-4195-ba97-c8dead83c87d" providerId="ADAL" clId="{116DBD78-3457-4B76-9E03-B40BC27BA2DC}"/>
    <pc:docChg chg="custSel addSld delSld modSld">
      <pc:chgData name="Bob Brown" userId="de4355ee-7296-4195-ba97-c8dead83c87d" providerId="ADAL" clId="{116DBD78-3457-4B76-9E03-B40BC27BA2DC}" dt="2023-02-27T19:16:29.768" v="162"/>
      <pc:docMkLst>
        <pc:docMk/>
      </pc:docMkLst>
      <pc:sldChg chg="modSp mod">
        <pc:chgData name="Bob Brown" userId="de4355ee-7296-4195-ba97-c8dead83c87d" providerId="ADAL" clId="{116DBD78-3457-4B76-9E03-B40BC27BA2DC}" dt="2023-02-27T19:08:26.731" v="41" actId="20577"/>
        <pc:sldMkLst>
          <pc:docMk/>
          <pc:sldMk cId="3095576246" sldId="256"/>
        </pc:sldMkLst>
        <pc:spChg chg="mod">
          <ac:chgData name="Bob Brown" userId="de4355ee-7296-4195-ba97-c8dead83c87d" providerId="ADAL" clId="{116DBD78-3457-4B76-9E03-B40BC27BA2DC}" dt="2023-02-27T19:08:26.731" v="41" actId="20577"/>
          <ac:spMkLst>
            <pc:docMk/>
            <pc:sldMk cId="3095576246" sldId="256"/>
            <ac:spMk id="3" creationId="{00000000-0000-0000-0000-000000000000}"/>
          </ac:spMkLst>
        </pc:spChg>
      </pc:sldChg>
      <pc:sldChg chg="modSp add mod">
        <pc:chgData name="Bob Brown" userId="de4355ee-7296-4195-ba97-c8dead83c87d" providerId="ADAL" clId="{116DBD78-3457-4B76-9E03-B40BC27BA2DC}" dt="2023-02-27T19:11:53.098" v="100" actId="20577"/>
        <pc:sldMkLst>
          <pc:docMk/>
          <pc:sldMk cId="110667157" sldId="259"/>
        </pc:sldMkLst>
        <pc:spChg chg="mod">
          <ac:chgData name="Bob Brown" userId="de4355ee-7296-4195-ba97-c8dead83c87d" providerId="ADAL" clId="{116DBD78-3457-4B76-9E03-B40BC27BA2DC}" dt="2023-02-27T19:11:53.098" v="100" actId="20577"/>
          <ac:spMkLst>
            <pc:docMk/>
            <pc:sldMk cId="110667157" sldId="259"/>
            <ac:spMk id="57346" creationId="{00000000-0000-0000-0000-000000000000}"/>
          </ac:spMkLst>
        </pc:spChg>
        <pc:spChg chg="mod">
          <ac:chgData name="Bob Brown" userId="de4355ee-7296-4195-ba97-c8dead83c87d" providerId="ADAL" clId="{116DBD78-3457-4B76-9E03-B40BC27BA2DC}" dt="2023-02-27T19:11:47.293" v="96" actId="20577"/>
          <ac:spMkLst>
            <pc:docMk/>
            <pc:sldMk cId="110667157" sldId="259"/>
            <ac:spMk id="57347" creationId="{00000000-0000-0000-0000-000000000000}"/>
          </ac:spMkLst>
        </pc:spChg>
      </pc:sldChg>
      <pc:sldChg chg="modSp add mod">
        <pc:chgData name="Bob Brown" userId="de4355ee-7296-4195-ba97-c8dead83c87d" providerId="ADAL" clId="{116DBD78-3457-4B76-9E03-B40BC27BA2DC}" dt="2023-02-27T19:12:20.362" v="122" actId="20577"/>
        <pc:sldMkLst>
          <pc:docMk/>
          <pc:sldMk cId="1174776813" sldId="260"/>
        </pc:sldMkLst>
        <pc:spChg chg="mod">
          <ac:chgData name="Bob Brown" userId="de4355ee-7296-4195-ba97-c8dead83c87d" providerId="ADAL" clId="{116DBD78-3457-4B76-9E03-B40BC27BA2DC}" dt="2023-02-27T19:12:20.362" v="122" actId="20577"/>
          <ac:spMkLst>
            <pc:docMk/>
            <pc:sldMk cId="1174776813" sldId="260"/>
            <ac:spMk id="59395" creationId="{00000000-0000-0000-0000-000000000000}"/>
          </ac:spMkLst>
        </pc:spChg>
      </pc:sldChg>
      <pc:sldChg chg="modSp add mod">
        <pc:chgData name="Bob Brown" userId="de4355ee-7296-4195-ba97-c8dead83c87d" providerId="ADAL" clId="{116DBD78-3457-4B76-9E03-B40BC27BA2DC}" dt="2023-02-27T19:09:23.407" v="48" actId="27636"/>
        <pc:sldMkLst>
          <pc:docMk/>
          <pc:sldMk cId="945867970" sldId="261"/>
        </pc:sldMkLst>
        <pc:spChg chg="mod">
          <ac:chgData name="Bob Brown" userId="de4355ee-7296-4195-ba97-c8dead83c87d" providerId="ADAL" clId="{116DBD78-3457-4B76-9E03-B40BC27BA2DC}" dt="2023-02-27T19:09:23.407" v="48" actId="27636"/>
          <ac:spMkLst>
            <pc:docMk/>
            <pc:sldMk cId="945867970" sldId="261"/>
            <ac:spMk id="2" creationId="{00000000-0000-0000-0000-000000000000}"/>
          </ac:spMkLst>
        </pc:spChg>
      </pc:sldChg>
      <pc:sldChg chg="add">
        <pc:chgData name="Bob Brown" userId="de4355ee-7296-4195-ba97-c8dead83c87d" providerId="ADAL" clId="{116DBD78-3457-4B76-9E03-B40BC27BA2DC}" dt="2023-02-27T19:09:38.433" v="50"/>
        <pc:sldMkLst>
          <pc:docMk/>
          <pc:sldMk cId="1752950489" sldId="262"/>
        </pc:sldMkLst>
      </pc:sldChg>
      <pc:sldChg chg="add del">
        <pc:chgData name="Bob Brown" userId="de4355ee-7296-4195-ba97-c8dead83c87d" providerId="ADAL" clId="{116DBD78-3457-4B76-9E03-B40BC27BA2DC}" dt="2023-02-27T19:12:48.721" v="123" actId="47"/>
        <pc:sldMkLst>
          <pc:docMk/>
          <pc:sldMk cId="3073959675" sldId="263"/>
        </pc:sldMkLst>
      </pc:sldChg>
      <pc:sldChg chg="add del">
        <pc:chgData name="Bob Brown" userId="de4355ee-7296-4195-ba97-c8dead83c87d" providerId="ADAL" clId="{116DBD78-3457-4B76-9E03-B40BC27BA2DC}" dt="2023-02-27T19:12:54.232" v="124" actId="47"/>
        <pc:sldMkLst>
          <pc:docMk/>
          <pc:sldMk cId="3153353587" sldId="264"/>
        </pc:sldMkLst>
      </pc:sldChg>
      <pc:sldChg chg="add del">
        <pc:chgData name="Bob Brown" userId="de4355ee-7296-4195-ba97-c8dead83c87d" providerId="ADAL" clId="{116DBD78-3457-4B76-9E03-B40BC27BA2DC}" dt="2023-02-27T19:12:59.948" v="125" actId="47"/>
        <pc:sldMkLst>
          <pc:docMk/>
          <pc:sldMk cId="3846739007" sldId="265"/>
        </pc:sldMkLst>
      </pc:sldChg>
      <pc:sldChg chg="add del">
        <pc:chgData name="Bob Brown" userId="de4355ee-7296-4195-ba97-c8dead83c87d" providerId="ADAL" clId="{116DBD78-3457-4B76-9E03-B40BC27BA2DC}" dt="2023-02-27T19:13:05.671" v="126" actId="47"/>
        <pc:sldMkLst>
          <pc:docMk/>
          <pc:sldMk cId="613665633" sldId="266"/>
        </pc:sldMkLst>
      </pc:sldChg>
      <pc:sldChg chg="modSp add mod modAnim">
        <pc:chgData name="Bob Brown" userId="de4355ee-7296-4195-ba97-c8dead83c87d" providerId="ADAL" clId="{116DBD78-3457-4B76-9E03-B40BC27BA2DC}" dt="2023-02-27T19:13:50.249" v="131"/>
        <pc:sldMkLst>
          <pc:docMk/>
          <pc:sldMk cId="3644125639" sldId="267"/>
        </pc:sldMkLst>
        <pc:spChg chg="mod">
          <ac:chgData name="Bob Brown" userId="de4355ee-7296-4195-ba97-c8dead83c87d" providerId="ADAL" clId="{116DBD78-3457-4B76-9E03-B40BC27BA2DC}" dt="2023-02-27T19:13:25.040" v="127" actId="207"/>
          <ac:spMkLst>
            <pc:docMk/>
            <pc:sldMk cId="3644125639" sldId="267"/>
            <ac:spMk id="3" creationId="{00000000-0000-0000-0000-000000000000}"/>
          </ac:spMkLst>
        </pc:spChg>
      </pc:sldChg>
      <pc:sldChg chg="modSp add mod">
        <pc:chgData name="Bob Brown" userId="de4355ee-7296-4195-ba97-c8dead83c87d" providerId="ADAL" clId="{116DBD78-3457-4B76-9E03-B40BC27BA2DC}" dt="2023-02-27T19:13:57.681" v="132" actId="20577"/>
        <pc:sldMkLst>
          <pc:docMk/>
          <pc:sldMk cId="3082715004" sldId="268"/>
        </pc:sldMkLst>
        <pc:spChg chg="mod">
          <ac:chgData name="Bob Brown" userId="de4355ee-7296-4195-ba97-c8dead83c87d" providerId="ADAL" clId="{116DBD78-3457-4B76-9E03-B40BC27BA2DC}" dt="2023-02-27T19:13:57.681" v="132" actId="20577"/>
          <ac:spMkLst>
            <pc:docMk/>
            <pc:sldMk cId="3082715004" sldId="268"/>
            <ac:spMk id="3" creationId="{00000000-0000-0000-0000-000000000000}"/>
          </ac:spMkLst>
        </pc:spChg>
      </pc:sldChg>
      <pc:sldChg chg="add">
        <pc:chgData name="Bob Brown" userId="de4355ee-7296-4195-ba97-c8dead83c87d" providerId="ADAL" clId="{116DBD78-3457-4B76-9E03-B40BC27BA2DC}" dt="2023-02-27T19:10:02.666" v="64"/>
        <pc:sldMkLst>
          <pc:docMk/>
          <pc:sldMk cId="4189534517" sldId="269"/>
        </pc:sldMkLst>
      </pc:sldChg>
      <pc:sldChg chg="modSp add mod">
        <pc:chgData name="Bob Brown" userId="de4355ee-7296-4195-ba97-c8dead83c87d" providerId="ADAL" clId="{116DBD78-3457-4B76-9E03-B40BC27BA2DC}" dt="2023-02-27T19:10:16.747" v="67" actId="6549"/>
        <pc:sldMkLst>
          <pc:docMk/>
          <pc:sldMk cId="682422584" sldId="270"/>
        </pc:sldMkLst>
        <pc:spChg chg="mod">
          <ac:chgData name="Bob Brown" userId="de4355ee-7296-4195-ba97-c8dead83c87d" providerId="ADAL" clId="{116DBD78-3457-4B76-9E03-B40BC27BA2DC}" dt="2023-02-27T19:10:16.747" v="67" actId="6549"/>
          <ac:spMkLst>
            <pc:docMk/>
            <pc:sldMk cId="682422584" sldId="270"/>
            <ac:spMk id="3" creationId="{00000000-0000-0000-0000-000000000000}"/>
          </ac:spMkLst>
        </pc:spChg>
      </pc:sldChg>
      <pc:sldChg chg="modSp add mod">
        <pc:chgData name="Bob Brown" userId="de4355ee-7296-4195-ba97-c8dead83c87d" providerId="ADAL" clId="{116DBD78-3457-4B76-9E03-B40BC27BA2DC}" dt="2023-02-27T19:10:24.302" v="70" actId="27636"/>
        <pc:sldMkLst>
          <pc:docMk/>
          <pc:sldMk cId="3113017421" sldId="271"/>
        </pc:sldMkLst>
        <pc:spChg chg="mod">
          <ac:chgData name="Bob Brown" userId="de4355ee-7296-4195-ba97-c8dead83c87d" providerId="ADAL" clId="{116DBD78-3457-4B76-9E03-B40BC27BA2DC}" dt="2023-02-27T19:10:24.302" v="70" actId="27636"/>
          <ac:spMkLst>
            <pc:docMk/>
            <pc:sldMk cId="3113017421" sldId="271"/>
            <ac:spMk id="5" creationId="{00000000-0000-0000-0000-000000000000}"/>
          </ac:spMkLst>
        </pc:spChg>
      </pc:sldChg>
      <pc:sldChg chg="add">
        <pc:chgData name="Bob Brown" userId="de4355ee-7296-4195-ba97-c8dead83c87d" providerId="ADAL" clId="{116DBD78-3457-4B76-9E03-B40BC27BA2DC}" dt="2023-02-27T19:10:27.328" v="72"/>
        <pc:sldMkLst>
          <pc:docMk/>
          <pc:sldMk cId="2252652880" sldId="272"/>
        </pc:sldMkLst>
      </pc:sldChg>
      <pc:sldChg chg="add">
        <pc:chgData name="Bob Brown" userId="de4355ee-7296-4195-ba97-c8dead83c87d" providerId="ADAL" clId="{116DBD78-3457-4B76-9E03-B40BC27BA2DC}" dt="2023-02-27T19:10:30.812" v="74"/>
        <pc:sldMkLst>
          <pc:docMk/>
          <pc:sldMk cId="2443339177" sldId="273"/>
        </pc:sldMkLst>
      </pc:sldChg>
      <pc:sldChg chg="add">
        <pc:chgData name="Bob Brown" userId="de4355ee-7296-4195-ba97-c8dead83c87d" providerId="ADAL" clId="{116DBD78-3457-4B76-9E03-B40BC27BA2DC}" dt="2023-02-27T19:10:36.550" v="76"/>
        <pc:sldMkLst>
          <pc:docMk/>
          <pc:sldMk cId="3580335608" sldId="274"/>
        </pc:sldMkLst>
      </pc:sldChg>
      <pc:sldChg chg="add">
        <pc:chgData name="Bob Brown" userId="de4355ee-7296-4195-ba97-c8dead83c87d" providerId="ADAL" clId="{116DBD78-3457-4B76-9E03-B40BC27BA2DC}" dt="2023-02-27T19:10:39.606" v="78"/>
        <pc:sldMkLst>
          <pc:docMk/>
          <pc:sldMk cId="2981026452" sldId="275"/>
        </pc:sldMkLst>
      </pc:sldChg>
      <pc:sldChg chg="modSp add modAnim">
        <pc:chgData name="Bob Brown" userId="de4355ee-7296-4195-ba97-c8dead83c87d" providerId="ADAL" clId="{116DBD78-3457-4B76-9E03-B40BC27BA2DC}" dt="2023-02-27T19:15:34.330" v="157" actId="20577"/>
        <pc:sldMkLst>
          <pc:docMk/>
          <pc:sldMk cId="1703411372" sldId="276"/>
        </pc:sldMkLst>
        <pc:spChg chg="mod">
          <ac:chgData name="Bob Brown" userId="de4355ee-7296-4195-ba97-c8dead83c87d" providerId="ADAL" clId="{116DBD78-3457-4B76-9E03-B40BC27BA2DC}" dt="2023-02-27T19:15:34.330" v="157" actId="20577"/>
          <ac:spMkLst>
            <pc:docMk/>
            <pc:sldMk cId="1703411372" sldId="276"/>
            <ac:spMk id="4" creationId="{00000000-0000-0000-0000-000000000000}"/>
          </ac:spMkLst>
        </pc:spChg>
      </pc:sldChg>
      <pc:sldChg chg="modSp add mod modAnim">
        <pc:chgData name="Bob Brown" userId="de4355ee-7296-4195-ba97-c8dead83c87d" providerId="ADAL" clId="{116DBD78-3457-4B76-9E03-B40BC27BA2DC}" dt="2023-02-27T19:16:00.623" v="160"/>
        <pc:sldMkLst>
          <pc:docMk/>
          <pc:sldMk cId="3555135759" sldId="277"/>
        </pc:sldMkLst>
        <pc:spChg chg="mod">
          <ac:chgData name="Bob Brown" userId="de4355ee-7296-4195-ba97-c8dead83c87d" providerId="ADAL" clId="{116DBD78-3457-4B76-9E03-B40BC27BA2DC}" dt="2023-02-27T19:15:47.909" v="158" actId="1076"/>
          <ac:spMkLst>
            <pc:docMk/>
            <pc:sldMk cId="3555135759" sldId="277"/>
            <ac:spMk id="3" creationId="{00000000-0000-0000-0000-000000000000}"/>
          </ac:spMkLst>
        </pc:spChg>
      </pc:sldChg>
      <pc:sldChg chg="add modAnim">
        <pc:chgData name="Bob Brown" userId="de4355ee-7296-4195-ba97-c8dead83c87d" providerId="ADAL" clId="{116DBD78-3457-4B76-9E03-B40BC27BA2DC}" dt="2023-02-27T19:16:29.768" v="162"/>
        <pc:sldMkLst>
          <pc:docMk/>
          <pc:sldMk cId="1452229626" sldId="27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64D72F-97E9-4D78-9F4D-13A1D94C135C}" type="datetimeFigureOut">
              <a:rPr lang="en-US" smtClean="0"/>
              <a:t>5/13/2023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EEE58F-DA1D-45C5-BBF3-7F469D4178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4098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“two” was misspelled the first time.  The error message was where “two” was used,</a:t>
            </a:r>
            <a:r>
              <a:rPr lang="en-US" baseline="0"/>
              <a:t> not where we tried to define it.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F2EFB2-16F1-452F-8929-0B7441B140D9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9768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Montserrat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Text Box 4">
            <a:extLst>
              <a:ext uri="{FF2B5EF4-FFF2-40B4-BE49-F238E27FC236}">
                <a16:creationId xmlns:a16="http://schemas.microsoft.com/office/drawing/2014/main" id="{43BA6A9F-B88B-4DA3-EACC-D5B379347FC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733800" y="6291689"/>
            <a:ext cx="35052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400">
                <a:latin typeface="Arial" panose="020B0604020202020204" pitchFamily="34" charset="0"/>
                <a:cs typeface="Arial" panose="020B0604020202020204" pitchFamily="34" charset="0"/>
              </a:rPr>
              <a:t>Copyright © 2016, 2023 by Bob Brown</a:t>
            </a:r>
          </a:p>
        </p:txBody>
      </p:sp>
      <p:pic>
        <p:nvPicPr>
          <p:cNvPr id="7" name="Picture 2" descr="Creative Commons logo with the BY and NC restrictions.  BY means those who re-use this material must give credit for it.  NC stands for non-commercial and means this material may not be incorporated into a commercial product.">
            <a:extLst>
              <a:ext uri="{FF2B5EF4-FFF2-40B4-BE49-F238E27FC236}">
                <a16:creationId xmlns:a16="http://schemas.microsoft.com/office/drawing/2014/main" id="{616ADF55-6EE1-5167-AC61-D394E09F2CE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6248400"/>
            <a:ext cx="1219200" cy="426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276223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  <a:lvl2pPr marL="742950" indent="-285750">
              <a:buFont typeface="Arial" panose="020B0604020202020204" pitchFamily="34" charset="0"/>
              <a:buChar char="•"/>
              <a:defRPr/>
            </a:lvl2pPr>
            <a:lvl3pPr marL="1143000" indent="-228600">
              <a:buFont typeface="Arial" panose="020B0604020202020204" pitchFamily="34" charset="0"/>
              <a:buChar char="•"/>
              <a:defRPr/>
            </a:lvl3pPr>
            <a:lvl4pPr marL="1600200" indent="-228600">
              <a:buFont typeface="Arial" panose="020B0604020202020204" pitchFamily="34" charset="0"/>
              <a:buChar char="•"/>
              <a:defRPr/>
            </a:lvl4pPr>
            <a:lvl5pPr marL="2057400" indent="-2286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4E965-46E8-4BEE-8F61-3DE6077E0876}" type="datetimeFigureOut">
              <a:rPr lang="en-US" smtClean="0"/>
              <a:t>5/13/2023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650959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24000"/>
            <a:ext cx="2057400" cy="46021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24000"/>
            <a:ext cx="6019800" cy="4602163"/>
          </a:xfrm>
        </p:spPr>
        <p:txBody>
          <a:bodyPr vert="eaVert"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  <a:lvl2pPr marL="742950" indent="-285750">
              <a:buFont typeface="Arial" panose="020B0604020202020204" pitchFamily="34" charset="0"/>
              <a:buChar char="•"/>
              <a:defRPr/>
            </a:lvl2pPr>
            <a:lvl3pPr marL="1143000" indent="-228600">
              <a:buFont typeface="Arial" panose="020B0604020202020204" pitchFamily="34" charset="0"/>
              <a:buChar char="•"/>
              <a:defRPr/>
            </a:lvl3pPr>
            <a:lvl4pPr marL="1600200" indent="-228600">
              <a:buFont typeface="Arial" panose="020B0604020202020204" pitchFamily="34" charset="0"/>
              <a:buChar char="•"/>
              <a:defRPr/>
            </a:lvl4pPr>
            <a:lvl5pPr marL="2057400" indent="-2286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4E965-46E8-4BEE-8F61-3DE6077E0876}" type="datetimeFigureOut">
              <a:rPr lang="en-US" smtClean="0"/>
              <a:t>5/13/2023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313204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742950" indent="-285750">
              <a:buFont typeface="Arial" panose="020B0604020202020204" pitchFamily="34" charset="0"/>
              <a:buChar char="•"/>
              <a:defRPr/>
            </a:lvl2pPr>
            <a:lvl4pPr marL="1600200" indent="-228600">
              <a:buFont typeface="Arial" panose="020B0604020202020204" pitchFamily="34" charset="0"/>
              <a:buChar char="•"/>
              <a:defRPr/>
            </a:lvl4pPr>
            <a:lvl5pPr marL="2057400" indent="-2286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4E965-46E8-4BEE-8F61-3DE6077E0876}" type="datetimeFigureOut">
              <a:rPr lang="en-US" smtClean="0"/>
              <a:t>5/13/2023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173506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4E965-46E8-4BEE-8F61-3DE6077E0876}" type="datetimeFigureOut">
              <a:rPr lang="en-US" smtClean="0"/>
              <a:t>5/13/2023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617832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 marL="742950" indent="-285750">
              <a:buFont typeface="Arial" panose="020B0604020202020204" pitchFamily="34" charset="0"/>
              <a:buChar char="•"/>
              <a:defRPr sz="2400"/>
            </a:lvl2pPr>
            <a:lvl3pPr marL="1143000" indent="-228600">
              <a:buFont typeface="Arial" panose="020B0604020202020204" pitchFamily="34" charset="0"/>
              <a:buChar char="•"/>
              <a:defRPr sz="2000"/>
            </a:lvl3pPr>
            <a:lvl4pPr marL="1600200" indent="-228600">
              <a:buFont typeface="Arial" panose="020B0604020202020204" pitchFamily="34" charset="0"/>
              <a:buChar char="•"/>
              <a:defRPr sz="1800"/>
            </a:lvl4pPr>
            <a:lvl5pPr marL="2057400" indent="-228600">
              <a:buFont typeface="Arial" panose="020B0604020202020204" pitchFamily="34" charset="0"/>
              <a:buChar char="•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4E965-46E8-4BEE-8F61-3DE6077E0876}" type="datetimeFigureOut">
              <a:rPr lang="en-US" smtClean="0"/>
              <a:t>5/13/2023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374918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46238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97112"/>
            <a:ext cx="4040188" cy="3951288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400"/>
            </a:lvl1pPr>
            <a:lvl2pPr marL="742950" indent="-285750">
              <a:buFont typeface="Arial" panose="020B0604020202020204" pitchFamily="34" charset="0"/>
              <a:buChar char="•"/>
              <a:defRPr sz="2000"/>
            </a:lvl2pPr>
            <a:lvl3pPr marL="1143000" indent="-228600">
              <a:buFont typeface="Arial" panose="020B0604020202020204" pitchFamily="34" charset="0"/>
              <a:buChar char="•"/>
              <a:defRPr sz="1800"/>
            </a:lvl3pPr>
            <a:lvl4pPr marL="1600200" indent="-228600">
              <a:buFont typeface="Arial" panose="020B0604020202020204" pitchFamily="34" charset="0"/>
              <a:buChar char="•"/>
              <a:defRPr sz="1600"/>
            </a:lvl4pPr>
            <a:lvl5pPr marL="2057400" indent="-228600"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46238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297112"/>
            <a:ext cx="4041775" cy="3951288"/>
          </a:xfrm>
        </p:spPr>
        <p:txBody>
          <a:bodyPr/>
          <a:lstStyle>
            <a:lvl1pPr>
              <a:defRPr sz="2400"/>
            </a:lvl1pPr>
            <a:lvl2pPr marL="742950" indent="-285750">
              <a:buFont typeface="Arial" panose="020B0604020202020204" pitchFamily="34" charset="0"/>
              <a:buChar char="•"/>
              <a:defRPr sz="2000"/>
            </a:lvl2pPr>
            <a:lvl3pPr marL="1143000" indent="-228600">
              <a:buFont typeface="Arial" panose="020B0604020202020204" pitchFamily="34" charset="0"/>
              <a:buChar char="•"/>
              <a:defRPr sz="1800"/>
            </a:lvl3pPr>
            <a:lvl4pPr marL="1600200" indent="-228600">
              <a:buFont typeface="Arial" panose="020B0604020202020204" pitchFamily="34" charset="0"/>
              <a:buChar char="•"/>
              <a:defRPr sz="1600"/>
            </a:lvl4pPr>
            <a:lvl5pPr marL="2057400" indent="-228600"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4E965-46E8-4BEE-8F61-3DE6077E0876}" type="datetimeFigureOut">
              <a:rPr lang="en-US" smtClean="0"/>
              <a:t>5/13/2023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973208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4E965-46E8-4BEE-8F61-3DE6077E0876}" type="datetimeFigureOut">
              <a:rPr lang="en-US" smtClean="0"/>
              <a:t>5/13/2023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298541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4E965-46E8-4BEE-8F61-3DE6077E0876}" type="datetimeFigureOut">
              <a:rPr lang="en-US" smtClean="0"/>
              <a:t>5/13/2023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‹#›</a:t>
            </a:fld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-1386"/>
            <a:ext cx="9144000" cy="16015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32321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458200" cy="717550"/>
          </a:xfrm>
        </p:spPr>
        <p:txBody>
          <a:bodyPr anchor="b">
            <a:normAutofit/>
          </a:bodyPr>
          <a:lstStyle>
            <a:lvl1pPr algn="ctr"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525963"/>
          </a:xfrm>
        </p:spPr>
        <p:txBody>
          <a:bodyPr/>
          <a:lstStyle>
            <a:lvl1pPr>
              <a:defRPr sz="3200"/>
            </a:lvl1pPr>
            <a:lvl2pPr marL="742950" indent="-285750">
              <a:buFont typeface="Arial" panose="020B0604020202020204" pitchFamily="34" charset="0"/>
              <a:buChar char="•"/>
              <a:defRPr sz="2800"/>
            </a:lvl2pPr>
            <a:lvl3pPr marL="1143000" indent="-228600">
              <a:buFont typeface="Arial" panose="020B0604020202020204" pitchFamily="34" charset="0"/>
              <a:buChar char="•"/>
              <a:defRPr sz="2400"/>
            </a:lvl3pPr>
            <a:lvl4pPr marL="1600200" indent="-228600">
              <a:buFont typeface="Arial" panose="020B0604020202020204" pitchFamily="34" charset="0"/>
              <a:buChar char="•"/>
              <a:defRPr sz="2000"/>
            </a:lvl4pPr>
            <a:lvl5pPr marL="2057400" indent="-228600">
              <a:buFont typeface="Arial" panose="020B0604020202020204" pitchFamily="34" charset="0"/>
              <a:buChar char="•"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5259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4E965-46E8-4BEE-8F61-3DE6077E0876}" type="datetimeFigureOut">
              <a:rPr lang="en-US" smtClean="0"/>
              <a:t>5/13/2023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697538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523999"/>
            <a:ext cx="5486400" cy="32035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4E965-46E8-4BEE-8F61-3DE6077E0876}" type="datetimeFigureOut">
              <a:rPr lang="en-US" smtClean="0"/>
              <a:t>5/13/2023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895919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F322425A-BBF8-E76A-CDDB-94A501C3BB55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-1"/>
            <a:ext cx="9189720" cy="1529561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624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  <a:latin typeface="Montserrat" panose="00000500000000000000" pitchFamily="2" charset="0"/>
                <a:cs typeface="Arial" panose="020B0604020202020204" pitchFamily="34" charset="0"/>
              </a:defRPr>
            </a:lvl1pPr>
          </a:lstStyle>
          <a:p>
            <a:fld id="{8F84E965-46E8-4BEE-8F61-3DE6077E0876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fld id="{3687BEAF-6B68-46DD-A874-7A95F0DB414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0" descr="Shape&#10;&#10;Description automatically generated with medium confidence">
            <a:extLst>
              <a:ext uri="{FF2B5EF4-FFF2-40B4-BE49-F238E27FC236}">
                <a16:creationId xmlns:a16="http://schemas.microsoft.com/office/drawing/2014/main" id="{9574ED07-78B1-53AD-CD55-1C388C23B7C8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1" y="6204412"/>
            <a:ext cx="2133600" cy="517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728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000" b="1" kern="1200">
          <a:solidFill>
            <a:schemeClr val="tx1"/>
          </a:solidFill>
          <a:latin typeface="Montserrat" panose="00000500000000000000" pitchFamily="2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Source Serif Pro" panose="02040603050405020204" pitchFamily="18" charset="0"/>
          <a:ea typeface="Source Serif Pro" panose="02040603050405020204" pitchFamily="18" charset="0"/>
          <a:cs typeface="Times New Roman" panose="02020603050405020304" pitchFamily="18" charset="0"/>
        </a:defRPr>
      </a:lvl1pPr>
      <a:lvl2pPr marL="914400" indent="-4572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Source Serif Pro" panose="02040603050405020204" pitchFamily="18" charset="0"/>
          <a:ea typeface="Source Serif Pro" panose="02040603050405020204" pitchFamily="18" charset="0"/>
          <a:cs typeface="Times New Roman" panose="02020603050405020304" pitchFamily="18" charset="0"/>
        </a:defRPr>
      </a:lvl2pPr>
      <a:lvl3pPr marL="12573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Source Serif Pro" panose="02040603050405020204" pitchFamily="18" charset="0"/>
          <a:ea typeface="Source Serif Pro" panose="02040603050405020204" pitchFamily="18" charset="0"/>
          <a:cs typeface="Times New Roman" panose="02020603050405020304" pitchFamily="18" charset="0"/>
        </a:defRPr>
      </a:lvl3pPr>
      <a:lvl4pPr marL="17145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Source Serif Pro" panose="02040603050405020204" pitchFamily="18" charset="0"/>
          <a:ea typeface="Source Serif Pro" panose="02040603050405020204" pitchFamily="18" charset="0"/>
          <a:cs typeface="Times New Roman" panose="02020603050405020304" pitchFamily="18" charset="0"/>
        </a:defRPr>
      </a:lvl4pPr>
      <a:lvl5pPr marL="21717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Source Serif Pro" panose="02040603050405020204" pitchFamily="18" charset="0"/>
          <a:ea typeface="Source Serif Pro" panose="02040603050405020204" pitchFamily="18" charset="0"/>
          <a:cs typeface="Times New Roman" panose="02020603050405020304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2130425"/>
            <a:ext cx="8153400" cy="1470025"/>
          </a:xfrm>
        </p:spPr>
        <p:txBody>
          <a:bodyPr>
            <a:normAutofit fontScale="90000"/>
          </a:bodyPr>
          <a:lstStyle/>
          <a:p>
            <a:r>
              <a:rPr lang="en-US"/>
              <a:t>IT 3123</a:t>
            </a:r>
            <a:br>
              <a:rPr lang="en-US"/>
            </a:br>
            <a:r>
              <a:rPr lang="en-US"/>
              <a:t>Hardware and Software Concepts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Let’s Build a Computer II</a:t>
            </a:r>
            <a:br>
              <a:rPr lang="en-US"/>
            </a:br>
            <a:r>
              <a:rPr lang="en-US"/>
              <a:t>Programming TBC</a:t>
            </a:r>
          </a:p>
        </p:txBody>
      </p:sp>
      <p:grpSp>
        <p:nvGrpSpPr>
          <p:cNvPr id="4" name="Group 5">
            <a:extLst>
              <a:ext uri="{FF2B5EF4-FFF2-40B4-BE49-F238E27FC236}">
                <a16:creationId xmlns:a16="http://schemas.microsoft.com/office/drawing/2014/main" id="{70D8C064-1CA3-4C25-7F82-CD093C8EE4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/>
        </p:nvGrpSpPr>
        <p:grpSpPr bwMode="auto">
          <a:xfrm>
            <a:off x="381000" y="5234285"/>
            <a:ext cx="3352800" cy="690265"/>
            <a:chOff x="417" y="2785"/>
            <a:chExt cx="1934" cy="371"/>
          </a:xfrm>
          <a:solidFill>
            <a:schemeClr val="bg1"/>
          </a:solidFill>
        </p:grpSpPr>
        <p:pic>
          <p:nvPicPr>
            <p:cNvPr id="5" name="Picture 6" descr="microphone">
              <a:extLst>
                <a:ext uri="{FF2B5EF4-FFF2-40B4-BE49-F238E27FC236}">
                  <a16:creationId xmlns:a16="http://schemas.microsoft.com/office/drawing/2014/main" id="{5B09BBA7-A518-A9A6-AFAB-B2D4D680549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17" y="2785"/>
              <a:ext cx="303" cy="32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7">
              <a:extLst>
                <a:ext uri="{FF2B5EF4-FFF2-40B4-BE49-F238E27FC236}">
                  <a16:creationId xmlns:a16="http://schemas.microsoft.com/office/drawing/2014/main" id="{926A3F88-712A-3F66-2F5A-39B8024332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3" y="2785"/>
              <a:ext cx="1668" cy="371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lIns="74706" tIns="37353" rIns="74706" bIns="37353">
              <a:spAutoFit/>
            </a:bodyPr>
            <a:lstStyle/>
            <a:p>
              <a:pPr defTabSz="1194812">
                <a:spcBef>
                  <a:spcPct val="50000"/>
                </a:spcBef>
              </a:pPr>
              <a:r>
                <a:rPr lang="en-US" sz="2000">
                  <a:latin typeface="Comic Sans MS" pitchFamily="66" charset="0"/>
                </a:rPr>
                <a:t>Notice: This session is being recorded.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55762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Assembling the Program (Error!)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E7DD1-A38C-4D3C-939A-6228F0F84939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74756" name="Picture 4" descr="A diagram depicting a screenshot of an assembler program showing source code and object windows with a program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968" y="1553562"/>
            <a:ext cx="7906062" cy="4628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5" y="2672258"/>
            <a:ext cx="2834640" cy="150930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Oval 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62000" y="3833753"/>
            <a:ext cx="533400" cy="228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7" name="Picture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999" y="2606556"/>
            <a:ext cx="4601251" cy="2492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Oval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29200" y="3524249"/>
            <a:ext cx="2438400" cy="385703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0174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Assembling the Program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7ED05-90B4-437F-8054-B681C422DB1A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75778" name="Picture 2" descr="A diagram depicting a screenshot of an assembler program showing source code and object windows with a program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553562"/>
            <a:ext cx="7910062" cy="4650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726" y="2641600"/>
            <a:ext cx="2894692" cy="139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4287" y="2628900"/>
            <a:ext cx="4576763" cy="1672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26528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Object Listing Area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7ED05-90B4-437F-8054-B681C422DB1A}" type="slidenum">
              <a:rPr lang="en-US" smtClean="0"/>
              <a:pPr/>
              <a:t>12</a:t>
            </a:fld>
            <a:endParaRPr lang="en-US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78CE7E7E-E341-87F1-CEA8-D773C38B28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188425"/>
              </p:ext>
            </p:extLst>
          </p:nvPr>
        </p:nvGraphicFramePr>
        <p:xfrm>
          <a:off x="61582" y="1963346"/>
          <a:ext cx="9058141" cy="36067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5110">
                  <a:extLst>
                    <a:ext uri="{9D8B030D-6E8A-4147-A177-3AD203B41FA5}">
                      <a16:colId xmlns:a16="http://schemas.microsoft.com/office/drawing/2014/main" val="4079713476"/>
                    </a:ext>
                  </a:extLst>
                </a:gridCol>
                <a:gridCol w="1129002">
                  <a:extLst>
                    <a:ext uri="{9D8B030D-6E8A-4147-A177-3AD203B41FA5}">
                      <a16:colId xmlns:a16="http://schemas.microsoft.com/office/drawing/2014/main" val="935238619"/>
                    </a:ext>
                  </a:extLst>
                </a:gridCol>
                <a:gridCol w="1548881">
                  <a:extLst>
                    <a:ext uri="{9D8B030D-6E8A-4147-A177-3AD203B41FA5}">
                      <a16:colId xmlns:a16="http://schemas.microsoft.com/office/drawing/2014/main" val="3209840599"/>
                    </a:ext>
                  </a:extLst>
                </a:gridCol>
                <a:gridCol w="1698170">
                  <a:extLst>
                    <a:ext uri="{9D8B030D-6E8A-4147-A177-3AD203B41FA5}">
                      <a16:colId xmlns:a16="http://schemas.microsoft.com/office/drawing/2014/main" val="798926158"/>
                    </a:ext>
                  </a:extLst>
                </a:gridCol>
                <a:gridCol w="1903444">
                  <a:extLst>
                    <a:ext uri="{9D8B030D-6E8A-4147-A177-3AD203B41FA5}">
                      <a16:colId xmlns:a16="http://schemas.microsoft.com/office/drawing/2014/main" val="2738885655"/>
                    </a:ext>
                  </a:extLst>
                </a:gridCol>
                <a:gridCol w="2013534">
                  <a:extLst>
                    <a:ext uri="{9D8B030D-6E8A-4147-A177-3AD203B41FA5}">
                      <a16:colId xmlns:a16="http://schemas.microsoft.com/office/drawing/2014/main" val="2589330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tx1"/>
                          </a:solidFill>
                        </a:rPr>
                        <a:t>Line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tx1"/>
                          </a:solidFill>
                        </a:rPr>
                        <a:t>Address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tx1"/>
                          </a:solidFill>
                        </a:rPr>
                        <a:t>Object Code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tx1"/>
                          </a:solidFill>
                        </a:rPr>
                        <a:t>Source code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800" b="1" i="0" u="none" strike="noStrike" noProof="0">
                          <a:solidFill>
                            <a:schemeClr val="tx1"/>
                          </a:solidFill>
                          <a:latin typeface="Source Serif Pro"/>
                        </a:rPr>
                        <a:t>Source code 2</a:t>
                      </a:r>
                    </a:p>
                    <a:p>
                      <a:pPr lvl="0">
                        <a:buNone/>
                      </a:pPr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800" b="1" i="0" u="none" strike="noStrike" noProof="0">
                          <a:solidFill>
                            <a:schemeClr val="tx1"/>
                          </a:solidFill>
                          <a:latin typeface="Source Serif Pro"/>
                        </a:rPr>
                        <a:t>Source code 3</a:t>
                      </a:r>
                    </a:p>
                    <a:p>
                      <a:pPr lvl="0">
                        <a:buNone/>
                      </a:pPr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61533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506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lad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number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23767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902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print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out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96076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705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err="1"/>
                        <a:t>brz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done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7691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207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sub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two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88197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04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601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err="1"/>
                        <a:t>br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print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85274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done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err="1"/>
                        <a:t>hlt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67500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06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014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number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err="1"/>
                        <a:t>dat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0563141"/>
                  </a:ext>
                </a:extLst>
              </a:tr>
              <a:tr h="370839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07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002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two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err="1"/>
                        <a:t>dat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387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33391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Run the Program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7ED05-90B4-437F-8054-B681C422DB1A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77826" name="Picture 2" descr="A diagram of the Tiny Little Computer showing the registers and architecture with memory and a simulated output window depicted as a computer monitor showing simulated output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969" y="1553562"/>
            <a:ext cx="8042701" cy="4598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03356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TLC’s Memory at the End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7ED05-90B4-437F-8054-B681C422DB1A}" type="slidenum">
              <a:rPr lang="en-US" smtClean="0"/>
              <a:pPr/>
              <a:t>14</a:t>
            </a:fld>
            <a:endParaRPr lang="en-US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6ED5AF90-0766-CA68-ED5C-D778C2A85C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2289896"/>
              </p:ext>
            </p:extLst>
          </p:nvPr>
        </p:nvGraphicFramePr>
        <p:xfrm>
          <a:off x="3377681" y="1670179"/>
          <a:ext cx="3954726" cy="49949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9414">
                  <a:extLst>
                    <a:ext uri="{9D8B030D-6E8A-4147-A177-3AD203B41FA5}">
                      <a16:colId xmlns:a16="http://schemas.microsoft.com/office/drawing/2014/main" val="1061835260"/>
                    </a:ext>
                  </a:extLst>
                </a:gridCol>
                <a:gridCol w="439414">
                  <a:extLst>
                    <a:ext uri="{9D8B030D-6E8A-4147-A177-3AD203B41FA5}">
                      <a16:colId xmlns:a16="http://schemas.microsoft.com/office/drawing/2014/main" val="129693935"/>
                    </a:ext>
                  </a:extLst>
                </a:gridCol>
                <a:gridCol w="439414">
                  <a:extLst>
                    <a:ext uri="{9D8B030D-6E8A-4147-A177-3AD203B41FA5}">
                      <a16:colId xmlns:a16="http://schemas.microsoft.com/office/drawing/2014/main" val="3674663999"/>
                    </a:ext>
                  </a:extLst>
                </a:gridCol>
                <a:gridCol w="439414">
                  <a:extLst>
                    <a:ext uri="{9D8B030D-6E8A-4147-A177-3AD203B41FA5}">
                      <a16:colId xmlns:a16="http://schemas.microsoft.com/office/drawing/2014/main" val="990356988"/>
                    </a:ext>
                  </a:extLst>
                </a:gridCol>
                <a:gridCol w="439414">
                  <a:extLst>
                    <a:ext uri="{9D8B030D-6E8A-4147-A177-3AD203B41FA5}">
                      <a16:colId xmlns:a16="http://schemas.microsoft.com/office/drawing/2014/main" val="219844981"/>
                    </a:ext>
                  </a:extLst>
                </a:gridCol>
                <a:gridCol w="439414">
                  <a:extLst>
                    <a:ext uri="{9D8B030D-6E8A-4147-A177-3AD203B41FA5}">
                      <a16:colId xmlns:a16="http://schemas.microsoft.com/office/drawing/2014/main" val="2951814986"/>
                    </a:ext>
                  </a:extLst>
                </a:gridCol>
                <a:gridCol w="439414">
                  <a:extLst>
                    <a:ext uri="{9D8B030D-6E8A-4147-A177-3AD203B41FA5}">
                      <a16:colId xmlns:a16="http://schemas.microsoft.com/office/drawing/2014/main" val="1494578059"/>
                    </a:ext>
                  </a:extLst>
                </a:gridCol>
                <a:gridCol w="439414">
                  <a:extLst>
                    <a:ext uri="{9D8B030D-6E8A-4147-A177-3AD203B41FA5}">
                      <a16:colId xmlns:a16="http://schemas.microsoft.com/office/drawing/2014/main" val="912052624"/>
                    </a:ext>
                  </a:extLst>
                </a:gridCol>
                <a:gridCol w="439414">
                  <a:extLst>
                    <a:ext uri="{9D8B030D-6E8A-4147-A177-3AD203B41FA5}">
                      <a16:colId xmlns:a16="http://schemas.microsoft.com/office/drawing/2014/main" val="1071418452"/>
                    </a:ext>
                  </a:extLst>
                </a:gridCol>
              </a:tblGrid>
              <a:tr h="148813">
                <a:tc>
                  <a:txBody>
                    <a:bodyPr/>
                    <a:lstStyle/>
                    <a:p>
                      <a:endParaRPr lang="en-US" sz="12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200" b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1547608"/>
                  </a:ext>
                </a:extLst>
              </a:tr>
              <a:tr h="311157"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/>
                        <a:t>506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7578557"/>
                  </a:ext>
                </a:extLst>
              </a:tr>
              <a:tr h="311157"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/>
                        <a:t>902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8717899"/>
                  </a:ext>
                </a:extLst>
              </a:tr>
              <a:tr h="311157"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/>
                        <a:t>705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7227954"/>
                  </a:ext>
                </a:extLst>
              </a:tr>
              <a:tr h="311157"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/>
                        <a:t>207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9681326"/>
                  </a:ext>
                </a:extLst>
              </a:tr>
              <a:tr h="311157"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/>
                        <a:t>601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1885264"/>
                  </a:ext>
                </a:extLst>
              </a:tr>
              <a:tr h="311157"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/>
                        <a:t>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7324171"/>
                  </a:ext>
                </a:extLst>
              </a:tr>
              <a:tr h="311157"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/>
                        <a:t>014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3900504"/>
                  </a:ext>
                </a:extLst>
              </a:tr>
              <a:tr h="311157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20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200" b="1"/>
                        <a:t>002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0923832"/>
                  </a:ext>
                </a:extLst>
              </a:tr>
              <a:tr h="148813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20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3059039"/>
                  </a:ext>
                </a:extLst>
              </a:tr>
              <a:tr h="148813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20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7349119"/>
                  </a:ext>
                </a:extLst>
              </a:tr>
              <a:tr h="148813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20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6224327"/>
                  </a:ext>
                </a:extLst>
              </a:tr>
              <a:tr h="148813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20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7292165"/>
                  </a:ext>
                </a:extLst>
              </a:tr>
              <a:tr h="148813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20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9990019"/>
                  </a:ext>
                </a:extLst>
              </a:tr>
              <a:tr h="148813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20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3561769"/>
                  </a:ext>
                </a:extLst>
              </a:tr>
              <a:tr h="148813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20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345485"/>
                  </a:ext>
                </a:extLst>
              </a:tr>
              <a:tr h="311157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20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200"/>
                        <a:t>07F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96317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10264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If…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What if we were asked to stop at a number other than zero?</a:t>
            </a:r>
          </a:p>
          <a:p>
            <a:r>
              <a:rPr lang="en-US"/>
              <a:t>We have to:</a:t>
            </a:r>
          </a:p>
          <a:p>
            <a:pPr lvl="1"/>
            <a:r>
              <a:rPr lang="en-US"/>
              <a:t>Save the current number to memory</a:t>
            </a:r>
          </a:p>
          <a:p>
            <a:pPr lvl="1"/>
            <a:r>
              <a:rPr lang="en-US"/>
              <a:t>Subtract the “stop limit” from it</a:t>
            </a:r>
          </a:p>
          <a:p>
            <a:pPr lvl="1"/>
            <a:r>
              <a:rPr lang="en-US"/>
              <a:t>Branch on zero (numbers were equal)</a:t>
            </a:r>
          </a:p>
          <a:p>
            <a:pPr lvl="1"/>
            <a:r>
              <a:rPr lang="en-US"/>
              <a:t>If not zero, restore the current number from memory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7ED05-90B4-437F-8054-B681C422DB1A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411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Why This Is Important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24012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="1"/>
              <a:t>Three important facts…</a:t>
            </a:r>
          </a:p>
          <a:p>
            <a:pPr marL="0" indent="0">
              <a:buNone/>
            </a:pPr>
            <a:endParaRPr lang="en-US" sz="1700"/>
          </a:p>
          <a:p>
            <a:pPr marL="0" indent="0">
              <a:buNone/>
            </a:pPr>
            <a:r>
              <a:rPr lang="en-US"/>
              <a:t>Grace Murray Hopper helped with the invention of compilers so that we wouldn’t have to program in assembly language.</a:t>
            </a:r>
            <a:br>
              <a:rPr lang="en-US"/>
            </a:br>
            <a:endParaRPr lang="en-US" sz="1700"/>
          </a:p>
          <a:p>
            <a:pPr marL="0" indent="0">
              <a:buNone/>
            </a:pPr>
            <a:r>
              <a:rPr lang="en-US"/>
              <a:t>A high-level language introduces a layer of abstraction between hardware and software.</a:t>
            </a:r>
            <a:br>
              <a:rPr lang="en-US"/>
            </a:br>
            <a:endParaRPr lang="en-US" sz="1700"/>
          </a:p>
          <a:p>
            <a:pPr marL="0" indent="0">
              <a:buNone/>
            </a:pPr>
            <a:r>
              <a:rPr lang="en-US"/>
              <a:t>Wirth’s Law: Software is getting slower faster than hardware is getting faster.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E7DD1-A38C-4D3C-939A-6228F0F84939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135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Why This Is Important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Assembly language programming, even just a little bit of it, helps one understand how the CPU and memory operate.</a:t>
            </a:r>
          </a:p>
          <a:p>
            <a:r>
              <a:rPr lang="en-US"/>
              <a:t>People who understand how the CPU and memory operate are better able to evaluate new technologies.</a:t>
            </a:r>
          </a:p>
          <a:p>
            <a:r>
              <a:rPr lang="en-US"/>
              <a:t>People who understand how the CPU and memory operate are better able to write, or evaluate, efficient software.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E7DD1-A38C-4D3C-939A-6228F0F84939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229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CCB3A2-5A38-7C15-FBFB-C97EDDAD3F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Questions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F1441B-E3D1-A9ED-D994-65141A6718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2057400"/>
            <a:ext cx="1622425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96475094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</a:t>
            </a:r>
            <a:r>
              <a:rPr lang="en-US" err="1"/>
              <a:t>LMC</a:t>
            </a:r>
            <a:r>
              <a:rPr lang="en-US"/>
              <a:t>/TBC Instruction Set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1553563"/>
            <a:ext cx="7848600" cy="4911861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en-US" b="1">
                <a:latin typeface="+mj-lt"/>
              </a:rPr>
              <a:t>Mnemonic   Op Code	Meaning</a:t>
            </a:r>
            <a:endParaRPr lang="en-US">
              <a:latin typeface="+mj-lt"/>
            </a:endParaRPr>
          </a:p>
          <a:p>
            <a:pPr>
              <a:lnSpc>
                <a:spcPct val="70000"/>
              </a:lnSpc>
              <a:buFontTx/>
              <a:buNone/>
            </a:pPr>
            <a:r>
              <a:rPr lang="en-US">
                <a:latin typeface="+mj-lt"/>
              </a:rPr>
              <a:t>HLT			0xx		Halt</a:t>
            </a:r>
          </a:p>
          <a:p>
            <a:pPr>
              <a:lnSpc>
                <a:spcPct val="70000"/>
              </a:lnSpc>
              <a:buFontTx/>
              <a:buNone/>
            </a:pPr>
            <a:r>
              <a:rPr lang="en-US">
                <a:latin typeface="+mj-lt"/>
              </a:rPr>
              <a:t>ADD			1xx		Add</a:t>
            </a:r>
          </a:p>
          <a:p>
            <a:pPr>
              <a:lnSpc>
                <a:spcPct val="70000"/>
              </a:lnSpc>
              <a:buFontTx/>
              <a:buNone/>
            </a:pPr>
            <a:r>
              <a:rPr lang="en-US">
                <a:latin typeface="+mj-lt"/>
              </a:rPr>
              <a:t>SUB			2xx		Subtract</a:t>
            </a:r>
          </a:p>
          <a:p>
            <a:pPr>
              <a:lnSpc>
                <a:spcPct val="70000"/>
              </a:lnSpc>
              <a:buFontTx/>
              <a:buNone/>
            </a:pPr>
            <a:r>
              <a:rPr lang="en-US">
                <a:latin typeface="+mj-lt"/>
              </a:rPr>
              <a:t>STO			3xx		Store</a:t>
            </a:r>
          </a:p>
          <a:p>
            <a:pPr>
              <a:lnSpc>
                <a:spcPct val="70000"/>
              </a:lnSpc>
              <a:buFontTx/>
              <a:buNone/>
            </a:pPr>
            <a:r>
              <a:rPr lang="en-US">
                <a:latin typeface="+mj-lt"/>
              </a:rPr>
              <a:t>LDA			5xx		Load</a:t>
            </a:r>
          </a:p>
          <a:p>
            <a:pPr>
              <a:lnSpc>
                <a:spcPct val="70000"/>
              </a:lnSpc>
              <a:buFontTx/>
              <a:buNone/>
            </a:pPr>
            <a:r>
              <a:rPr lang="en-US">
                <a:latin typeface="+mj-lt"/>
              </a:rPr>
              <a:t>BR			6xx		Branch</a:t>
            </a:r>
          </a:p>
          <a:p>
            <a:pPr>
              <a:lnSpc>
                <a:spcPct val="70000"/>
              </a:lnSpc>
              <a:buFontTx/>
              <a:buNone/>
            </a:pPr>
            <a:r>
              <a:rPr lang="en-US">
                <a:latin typeface="+mj-lt"/>
              </a:rPr>
              <a:t>BRZ			7xx		Branch Zero</a:t>
            </a:r>
          </a:p>
          <a:p>
            <a:pPr>
              <a:lnSpc>
                <a:spcPct val="70000"/>
              </a:lnSpc>
              <a:buFontTx/>
              <a:buNone/>
            </a:pPr>
            <a:r>
              <a:rPr lang="en-US">
                <a:latin typeface="+mj-lt"/>
              </a:rPr>
              <a:t>BRP			8xx		Branch Positive</a:t>
            </a:r>
          </a:p>
          <a:p>
            <a:pPr>
              <a:lnSpc>
                <a:spcPct val="70000"/>
              </a:lnSpc>
              <a:buFontTx/>
              <a:buNone/>
            </a:pPr>
            <a:r>
              <a:rPr lang="en-US">
                <a:latin typeface="+mj-lt"/>
              </a:rPr>
              <a:t>IN			901		Input</a:t>
            </a:r>
          </a:p>
          <a:p>
            <a:pPr>
              <a:lnSpc>
                <a:spcPct val="70000"/>
              </a:lnSpc>
              <a:buFontTx/>
              <a:buNone/>
            </a:pPr>
            <a:r>
              <a:rPr lang="en-US">
                <a:latin typeface="+mj-lt"/>
              </a:rPr>
              <a:t>OUT			902		Output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3C948-B7E1-45AB-874E-A42306DBD9C4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671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 Pseudo-Instruction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The </a:t>
            </a:r>
            <a:r>
              <a:rPr lang="en-US" err="1"/>
              <a:t>LMC</a:t>
            </a:r>
            <a:r>
              <a:rPr lang="en-US"/>
              <a:t>/TBC assembler recognizes the DAT (for “data”) mnemonic.</a:t>
            </a:r>
          </a:p>
          <a:p>
            <a:r>
              <a:rPr lang="en-US"/>
              <a:t>DAT is not an instruction; it is a command to the assembler to reserve one location for data.</a:t>
            </a:r>
          </a:p>
          <a:p>
            <a:r>
              <a:rPr lang="en-US"/>
              <a:t>Such assembler commands are called pseudo-instructions</a:t>
            </a:r>
          </a:p>
          <a:p>
            <a:r>
              <a:rPr lang="en-US"/>
              <a:t>Could also be used to reserve and initialize data, </a:t>
            </a:r>
            <a:r>
              <a:rPr lang="en-US" b="1" i="1"/>
              <a:t>e.g.</a:t>
            </a:r>
            <a:r>
              <a:rPr lang="en-US"/>
              <a:t> 	DAT 001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3C948-B7E1-45AB-874E-A42306DBD9C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7768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Previous Semester’s Homework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/>
              <a:t>Part 4: </a:t>
            </a:r>
            <a:r>
              <a:rPr lang="en-US"/>
              <a:t>Design a program that displays the even numbers counting downward from 20 to zero using the LMC / TLC instruction set and looping. The program must halt after displaying zero. Write and turn in as the answer to this part the pseudo-code for your solution.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7ED05-90B4-437F-8054-B681C422DB1A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8679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Expected Result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67467" y="1464257"/>
            <a:ext cx="3790238" cy="4848602"/>
          </a:xfrm>
        </p:spPr>
        <p:txBody>
          <a:bodyPr/>
          <a:lstStyle/>
          <a:p>
            <a:pPr marL="0" indent="0">
              <a:buNone/>
            </a:pPr>
            <a:r>
              <a:rPr lang="en-US"/>
              <a:t>20</a:t>
            </a:r>
          </a:p>
          <a:p>
            <a:pPr marL="0" indent="0">
              <a:buNone/>
            </a:pPr>
            <a:r>
              <a:rPr lang="en-US"/>
              <a:t>18</a:t>
            </a:r>
          </a:p>
          <a:p>
            <a:pPr marL="0" indent="0">
              <a:buNone/>
            </a:pPr>
            <a:r>
              <a:rPr lang="en-US"/>
              <a:t>16</a:t>
            </a:r>
          </a:p>
          <a:p>
            <a:pPr marL="0" indent="0">
              <a:buNone/>
            </a:pPr>
            <a:r>
              <a:rPr lang="en-US"/>
              <a:t>14</a:t>
            </a:r>
          </a:p>
          <a:p>
            <a:pPr marL="0" indent="0">
              <a:buNone/>
            </a:pPr>
            <a:r>
              <a:rPr lang="en-US"/>
              <a:t>12</a:t>
            </a:r>
          </a:p>
          <a:p>
            <a:pPr marL="0" indent="0">
              <a:buNone/>
            </a:pPr>
            <a:r>
              <a:rPr lang="en-US"/>
              <a:t>10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3289830" y="1464257"/>
            <a:ext cx="3790238" cy="4848602"/>
          </a:xfrm>
        </p:spPr>
        <p:txBody>
          <a:bodyPr/>
          <a:lstStyle/>
          <a:p>
            <a:pPr marL="0" indent="0">
              <a:buNone/>
            </a:pPr>
            <a:r>
              <a:rPr lang="en-US"/>
              <a:t>8</a:t>
            </a:r>
          </a:p>
          <a:p>
            <a:pPr marL="0" indent="0">
              <a:buNone/>
            </a:pPr>
            <a:r>
              <a:rPr lang="en-US"/>
              <a:t>6</a:t>
            </a:r>
          </a:p>
          <a:p>
            <a:pPr marL="0" indent="0">
              <a:buNone/>
            </a:pPr>
            <a:r>
              <a:rPr lang="en-US"/>
              <a:t>4</a:t>
            </a:r>
          </a:p>
          <a:p>
            <a:pPr marL="0" indent="0">
              <a:buNone/>
            </a:pPr>
            <a:r>
              <a:rPr lang="en-US"/>
              <a:t>2</a:t>
            </a:r>
          </a:p>
          <a:p>
            <a:pPr marL="0" indent="0">
              <a:buNone/>
            </a:pPr>
            <a:r>
              <a:rPr lang="en-US"/>
              <a:t>0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E7DD1-A38C-4D3C-939A-6228F0F8493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9504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Elements of the Problem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Start at 20</a:t>
            </a:r>
          </a:p>
          <a:p>
            <a:r>
              <a:rPr lang="en-US"/>
              <a:t>Count down</a:t>
            </a:r>
          </a:p>
          <a:p>
            <a:r>
              <a:rPr lang="en-US"/>
              <a:t>Even numbers only</a:t>
            </a:r>
          </a:p>
          <a:p>
            <a:r>
              <a:rPr lang="en-US"/>
              <a:t>Use a loop</a:t>
            </a:r>
          </a:p>
          <a:p>
            <a:r>
              <a:rPr lang="en-US"/>
              <a:t>Stop after displaying zero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E7DD1-A38C-4D3C-939A-6228F0F8493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125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Pseudo-Code for 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Number?			20 to start</a:t>
            </a:r>
            <a:br>
              <a:rPr lang="en-US"/>
            </a:br>
            <a:endParaRPr lang="en-US"/>
          </a:p>
          <a:p>
            <a:r>
              <a:rPr lang="en-US"/>
              <a:t>Value to subtract?		2</a:t>
            </a:r>
            <a:br>
              <a:rPr lang="en-US"/>
            </a:b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E7DD1-A38C-4D3C-939A-6228F0F8493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7150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Pseudo-Code for Instructions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/>
              <a:t>print		print the current value</a:t>
            </a:r>
          </a:p>
          <a:p>
            <a:pPr marL="0" indent="0">
              <a:buNone/>
            </a:pPr>
            <a:r>
              <a:rPr lang="en-US"/>
              <a:t>		was it zero?</a:t>
            </a:r>
          </a:p>
          <a:p>
            <a:pPr marL="0" indent="0">
              <a:buNone/>
            </a:pPr>
            <a:r>
              <a:rPr lang="en-US"/>
              <a:t>		if yes, stop</a:t>
            </a:r>
          </a:p>
          <a:p>
            <a:pPr marL="0" indent="0">
              <a:buNone/>
            </a:pPr>
            <a:r>
              <a:rPr lang="en-US"/>
              <a:t>		subtract 2</a:t>
            </a:r>
          </a:p>
          <a:p>
            <a:pPr marL="0" indent="0">
              <a:buNone/>
            </a:pPr>
            <a:r>
              <a:rPr lang="en-US"/>
              <a:t>		go to print</a:t>
            </a:r>
          </a:p>
          <a:p>
            <a:pPr marL="0" indent="0">
              <a:buNone/>
            </a:pPr>
            <a:r>
              <a:rPr lang="en-US"/>
              <a:t>Remember, data goes at the end!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E7DD1-A38C-4D3C-939A-6228F0F8493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5345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One Way to Approach This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5146" y="1642868"/>
            <a:ext cx="6815797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>
                <a:latin typeface="+mj-lt"/>
              </a:rPr>
              <a:t>		</a:t>
            </a:r>
            <a:r>
              <a:rPr lang="en-US" b="1" err="1">
                <a:latin typeface="+mj-lt"/>
              </a:rPr>
              <a:t>lda</a:t>
            </a:r>
            <a:r>
              <a:rPr lang="en-US" b="1">
                <a:latin typeface="+mj-lt"/>
              </a:rPr>
              <a:t>	number</a:t>
            </a:r>
            <a:br>
              <a:rPr lang="en-US" b="1">
                <a:latin typeface="+mj-lt"/>
              </a:rPr>
            </a:br>
            <a:r>
              <a:rPr lang="en-US" b="1">
                <a:latin typeface="+mj-lt"/>
              </a:rPr>
              <a:t>print	out</a:t>
            </a:r>
            <a:br>
              <a:rPr lang="en-US" b="1">
                <a:latin typeface="+mj-lt"/>
              </a:rPr>
            </a:br>
            <a:r>
              <a:rPr lang="en-US" b="1">
                <a:latin typeface="+mj-lt"/>
              </a:rPr>
              <a:t>		</a:t>
            </a:r>
            <a:r>
              <a:rPr lang="en-US" b="1" err="1">
                <a:latin typeface="+mj-lt"/>
              </a:rPr>
              <a:t>brz</a:t>
            </a:r>
            <a:r>
              <a:rPr lang="en-US" b="1">
                <a:latin typeface="+mj-lt"/>
              </a:rPr>
              <a:t>	done</a:t>
            </a:r>
            <a:br>
              <a:rPr lang="en-US" b="1">
                <a:latin typeface="+mj-lt"/>
              </a:rPr>
            </a:br>
            <a:r>
              <a:rPr lang="en-US" b="1">
                <a:latin typeface="+mj-lt"/>
              </a:rPr>
              <a:t>		sub	two</a:t>
            </a:r>
            <a:br>
              <a:rPr lang="en-US" b="1">
                <a:latin typeface="+mj-lt"/>
              </a:rPr>
            </a:br>
            <a:r>
              <a:rPr lang="en-US" b="1">
                <a:latin typeface="+mj-lt"/>
              </a:rPr>
              <a:t>		</a:t>
            </a:r>
            <a:r>
              <a:rPr lang="en-US" b="1" err="1">
                <a:latin typeface="+mj-lt"/>
              </a:rPr>
              <a:t>br</a:t>
            </a:r>
            <a:r>
              <a:rPr lang="en-US" b="1">
                <a:latin typeface="+mj-lt"/>
              </a:rPr>
              <a:t> 	print</a:t>
            </a:r>
            <a:br>
              <a:rPr lang="en-US" b="1">
                <a:latin typeface="+mj-lt"/>
              </a:rPr>
            </a:br>
            <a:r>
              <a:rPr lang="en-US" b="1">
                <a:latin typeface="+mj-lt"/>
              </a:rPr>
              <a:t>done	</a:t>
            </a:r>
            <a:r>
              <a:rPr lang="en-US" b="1" err="1">
                <a:latin typeface="+mj-lt"/>
              </a:rPr>
              <a:t>hlt</a:t>
            </a:r>
            <a:endParaRPr lang="en-US" b="1">
              <a:latin typeface="+mj-lt"/>
            </a:endParaRPr>
          </a:p>
          <a:p>
            <a:pPr marL="0" indent="0">
              <a:buNone/>
            </a:pPr>
            <a:r>
              <a:rPr lang="en-US" b="1">
                <a:latin typeface="+mj-lt"/>
              </a:rPr>
              <a:t>number	</a:t>
            </a:r>
            <a:r>
              <a:rPr lang="en-US" b="1" err="1">
                <a:latin typeface="+mj-lt"/>
              </a:rPr>
              <a:t>dat</a:t>
            </a:r>
            <a:r>
              <a:rPr lang="en-US" b="1">
                <a:latin typeface="+mj-lt"/>
              </a:rPr>
              <a:t>	20</a:t>
            </a:r>
          </a:p>
          <a:p>
            <a:pPr marL="0" indent="0">
              <a:buNone/>
            </a:pPr>
            <a:r>
              <a:rPr lang="en-US" b="1">
                <a:latin typeface="+mj-lt"/>
              </a:rPr>
              <a:t>two		</a:t>
            </a:r>
            <a:r>
              <a:rPr lang="en-US" b="1" err="1">
                <a:latin typeface="+mj-lt"/>
              </a:rPr>
              <a:t>dat</a:t>
            </a:r>
            <a:r>
              <a:rPr lang="en-US" b="1">
                <a:latin typeface="+mj-lt"/>
              </a:rPr>
              <a:t>	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E7DD1-A38C-4D3C-939A-6228F0F8493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422584"/>
      </p:ext>
    </p:extLst>
  </p:cSld>
  <p:clrMapOvr>
    <a:masterClrMapping/>
  </p:clrMapOvr>
</p:sld>
</file>

<file path=ppt/theme/theme1.xml><?xml version="1.0" encoding="utf-8"?>
<a:theme xmlns:a="http://schemas.openxmlformats.org/drawingml/2006/main" name="ksu_22_4x3">
  <a:themeElements>
    <a:clrScheme name="KSU">
      <a:dk1>
        <a:srgbClr val="000000"/>
      </a:dk1>
      <a:lt1>
        <a:srgbClr val="FFFFFF"/>
      </a:lt1>
      <a:dk2>
        <a:srgbClr val="B0B3B2"/>
      </a:dk2>
      <a:lt2>
        <a:srgbClr val="FFFFFF"/>
      </a:lt2>
      <a:accent1>
        <a:srgbClr val="FFC629"/>
      </a:accent1>
      <a:accent2>
        <a:srgbClr val="B0B3B2"/>
      </a:accent2>
      <a:accent3>
        <a:srgbClr val="FFFFFF"/>
      </a:accent3>
      <a:accent4>
        <a:srgbClr val="000000"/>
      </a:accent4>
      <a:accent5>
        <a:srgbClr val="FFC629"/>
      </a:accent5>
      <a:accent6>
        <a:srgbClr val="C00000"/>
      </a:accent6>
      <a:hlink>
        <a:srgbClr val="3333CC"/>
      </a:hlink>
      <a:folHlink>
        <a:srgbClr val="2D2DB9"/>
      </a:folHlink>
    </a:clrScheme>
    <a:fontScheme name="KSU">
      <a:majorFont>
        <a:latin typeface="Montserrat"/>
        <a:ea typeface=""/>
        <a:cs typeface="Droid Sans"/>
      </a:majorFont>
      <a:minorFont>
        <a:latin typeface="Source Serif Pro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00_ksu_geo_4x3.potx" id="{C99576D0-D04B-4F4D-9122-9DC5B76C189F}" vid="{661FA2CA-3CEF-447A-B0D6-C70C8BDF251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9B2B111-9A89-4CCB-92C7-3D6BBA5B8968}"/>
</file>

<file path=customXml/itemProps2.xml><?xml version="1.0" encoding="utf-8"?>
<ds:datastoreItem xmlns:ds="http://schemas.openxmlformats.org/officeDocument/2006/customXml" ds:itemID="{55C6DC29-9BCF-4F49-993D-F7FDEBB07AA3}"/>
</file>

<file path=docProps/app.xml><?xml version="1.0" encoding="utf-8"?>
<Properties xmlns="http://schemas.openxmlformats.org/officeDocument/2006/extended-properties" xmlns:vt="http://schemas.openxmlformats.org/officeDocument/2006/docPropsVTypes">
  <Template>00_ksu_geo_4x3</Template>
  <Application>Microsoft Office PowerPoint</Application>
  <PresentationFormat>On-screen Show (4:3)</PresentationFormat>
  <Slides>18</Slides>
  <Notes>1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ksu_22_4x3</vt:lpstr>
      <vt:lpstr>IT 3123 Hardware and Software Concepts</vt:lpstr>
      <vt:lpstr>The LMC/TBC Instruction Set</vt:lpstr>
      <vt:lpstr>A Pseudo-Instruction</vt:lpstr>
      <vt:lpstr>Previous Semester’s Homework</vt:lpstr>
      <vt:lpstr>The Expected Result</vt:lpstr>
      <vt:lpstr>Elements of the Problem</vt:lpstr>
      <vt:lpstr>Pseudo-Code for Data</vt:lpstr>
      <vt:lpstr>Pseudo-Code for Instructions</vt:lpstr>
      <vt:lpstr>One Way to Approach This</vt:lpstr>
      <vt:lpstr>Assembling the Program (Error!)</vt:lpstr>
      <vt:lpstr>Assembling the Program</vt:lpstr>
      <vt:lpstr>The Object Listing Area</vt:lpstr>
      <vt:lpstr>Run the Program</vt:lpstr>
      <vt:lpstr>TLC’s Memory at the End</vt:lpstr>
      <vt:lpstr>What If… </vt:lpstr>
      <vt:lpstr>Why This Is Important</vt:lpstr>
      <vt:lpstr>Why This Is Important</vt:lpstr>
      <vt:lpstr>Questions</vt:lpstr>
    </vt:vector>
  </TitlesOfParts>
  <Company>Kennesaw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 3123 Hardware and Software Concepts</dc:title>
  <dc:creator>Bob Brown</dc:creator>
  <cp:revision>1</cp:revision>
  <dcterms:created xsi:type="dcterms:W3CDTF">2022-12-15T18:36:54Z</dcterms:created>
  <dcterms:modified xsi:type="dcterms:W3CDTF">2023-05-13T17:04:34Z</dcterms:modified>
</cp:coreProperties>
</file>