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4" r:id="rId2"/>
    <p:sldMasterId id="2147483704" r:id="rId3"/>
    <p:sldMasterId id="2147483714" r:id="rId4"/>
  </p:sldMasterIdLst>
  <p:sldIdLst>
    <p:sldId id="256" r:id="rId5"/>
    <p:sldId id="264" r:id="rId6"/>
    <p:sldId id="265" r:id="rId7"/>
    <p:sldId id="266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7E27D7-A2C4-4805-8D73-23CDB2471AB4}" v="3" dt="2022-05-26T17:26:01.0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80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mitriy Beznosko" userId="8bcdeb23-d2dd-465e-bda6-8e644f22b48c" providerId="ADAL" clId="{A57E27D7-A2C4-4805-8D73-23CDB2471AB4}"/>
    <pc:docChg chg="modSld">
      <pc:chgData name="Dmitriy Beznosko" userId="8bcdeb23-d2dd-465e-bda6-8e644f22b48c" providerId="ADAL" clId="{A57E27D7-A2C4-4805-8D73-23CDB2471AB4}" dt="2022-05-26T17:28:59.035" v="9" actId="20577"/>
      <pc:docMkLst>
        <pc:docMk/>
      </pc:docMkLst>
      <pc:sldChg chg="delSp modSp mod">
        <pc:chgData name="Dmitriy Beznosko" userId="8bcdeb23-d2dd-465e-bda6-8e644f22b48c" providerId="ADAL" clId="{A57E27D7-A2C4-4805-8D73-23CDB2471AB4}" dt="2022-05-26T17:26:26.821" v="4" actId="403"/>
        <pc:sldMkLst>
          <pc:docMk/>
          <pc:sldMk cId="722867763" sldId="256"/>
        </pc:sldMkLst>
        <pc:spChg chg="mod">
          <ac:chgData name="Dmitriy Beznosko" userId="8bcdeb23-d2dd-465e-bda6-8e644f22b48c" providerId="ADAL" clId="{A57E27D7-A2C4-4805-8D73-23CDB2471AB4}" dt="2022-05-26T17:26:26.821" v="4" actId="403"/>
          <ac:spMkLst>
            <pc:docMk/>
            <pc:sldMk cId="722867763" sldId="256"/>
            <ac:spMk id="3" creationId="{00000000-0000-0000-0000-000000000000}"/>
          </ac:spMkLst>
        </pc:spChg>
        <pc:picChg chg="del mod">
          <ac:chgData name="Dmitriy Beznosko" userId="8bcdeb23-d2dd-465e-bda6-8e644f22b48c" providerId="ADAL" clId="{A57E27D7-A2C4-4805-8D73-23CDB2471AB4}" dt="2022-05-26T17:26:01.032" v="2" actId="478"/>
          <ac:picMkLst>
            <pc:docMk/>
            <pc:sldMk cId="722867763" sldId="256"/>
            <ac:picMk id="3074" creationId="{00000000-0000-0000-0000-000000000000}"/>
          </ac:picMkLst>
        </pc:picChg>
      </pc:sldChg>
      <pc:sldChg chg="modSp">
        <pc:chgData name="Dmitriy Beznosko" userId="8bcdeb23-d2dd-465e-bda6-8e644f22b48c" providerId="ADAL" clId="{A57E27D7-A2C4-4805-8D73-23CDB2471AB4}" dt="2022-05-26T17:25:56.623" v="0"/>
        <pc:sldMkLst>
          <pc:docMk/>
          <pc:sldMk cId="1160062363" sldId="264"/>
        </pc:sldMkLst>
        <pc:spChg chg="mod">
          <ac:chgData name="Dmitriy Beznosko" userId="8bcdeb23-d2dd-465e-bda6-8e644f22b48c" providerId="ADAL" clId="{A57E27D7-A2C4-4805-8D73-23CDB2471AB4}" dt="2022-05-26T17:25:56.623" v="0"/>
          <ac:spMkLst>
            <pc:docMk/>
            <pc:sldMk cId="1160062363" sldId="264"/>
            <ac:spMk id="2" creationId="{00000000-0000-0000-0000-000000000000}"/>
          </ac:spMkLst>
        </pc:spChg>
      </pc:sldChg>
      <pc:sldChg chg="modSp mod">
        <pc:chgData name="Dmitriy Beznosko" userId="8bcdeb23-d2dd-465e-bda6-8e644f22b48c" providerId="ADAL" clId="{A57E27D7-A2C4-4805-8D73-23CDB2471AB4}" dt="2022-05-26T17:26:42.284" v="7" actId="14100"/>
        <pc:sldMkLst>
          <pc:docMk/>
          <pc:sldMk cId="3617428030" sldId="265"/>
        </pc:sldMkLst>
        <pc:spChg chg="mod">
          <ac:chgData name="Dmitriy Beznosko" userId="8bcdeb23-d2dd-465e-bda6-8e644f22b48c" providerId="ADAL" clId="{A57E27D7-A2C4-4805-8D73-23CDB2471AB4}" dt="2022-05-26T17:26:35.334" v="5" actId="14100"/>
          <ac:spMkLst>
            <pc:docMk/>
            <pc:sldMk cId="3617428030" sldId="265"/>
            <ac:spMk id="2" creationId="{00000000-0000-0000-0000-000000000000}"/>
          </ac:spMkLst>
        </pc:spChg>
        <pc:spChg chg="mod">
          <ac:chgData name="Dmitriy Beznosko" userId="8bcdeb23-d2dd-465e-bda6-8e644f22b48c" providerId="ADAL" clId="{A57E27D7-A2C4-4805-8D73-23CDB2471AB4}" dt="2022-05-26T17:26:42.284" v="7" actId="14100"/>
          <ac:spMkLst>
            <pc:docMk/>
            <pc:sldMk cId="3617428030" sldId="265"/>
            <ac:spMk id="3" creationId="{00000000-0000-0000-0000-000000000000}"/>
          </ac:spMkLst>
        </pc:spChg>
        <pc:picChg chg="mod">
          <ac:chgData name="Dmitriy Beznosko" userId="8bcdeb23-d2dd-465e-bda6-8e644f22b48c" providerId="ADAL" clId="{A57E27D7-A2C4-4805-8D73-23CDB2471AB4}" dt="2022-05-26T17:26:39.541" v="6" actId="1076"/>
          <ac:picMkLst>
            <pc:docMk/>
            <pc:sldMk cId="3617428030" sldId="265"/>
            <ac:picMk id="4" creationId="{00000000-0000-0000-0000-000000000000}"/>
          </ac:picMkLst>
        </pc:picChg>
      </pc:sldChg>
      <pc:sldChg chg="modSp mod">
        <pc:chgData name="Dmitriy Beznosko" userId="8bcdeb23-d2dd-465e-bda6-8e644f22b48c" providerId="ADAL" clId="{A57E27D7-A2C4-4805-8D73-23CDB2471AB4}" dt="2022-05-26T17:28:33.584" v="8" actId="1076"/>
        <pc:sldMkLst>
          <pc:docMk/>
          <pc:sldMk cId="2911919318" sldId="266"/>
        </pc:sldMkLst>
        <pc:spChg chg="mod">
          <ac:chgData name="Dmitriy Beznosko" userId="8bcdeb23-d2dd-465e-bda6-8e644f22b48c" providerId="ADAL" clId="{A57E27D7-A2C4-4805-8D73-23CDB2471AB4}" dt="2022-05-26T17:28:33.584" v="8" actId="1076"/>
          <ac:spMkLst>
            <pc:docMk/>
            <pc:sldMk cId="2911919318" sldId="266"/>
            <ac:spMk id="2" creationId="{00000000-0000-0000-0000-000000000000}"/>
          </ac:spMkLst>
        </pc:spChg>
      </pc:sldChg>
      <pc:sldChg chg="modSp mod">
        <pc:chgData name="Dmitriy Beznosko" userId="8bcdeb23-d2dd-465e-bda6-8e644f22b48c" providerId="ADAL" clId="{A57E27D7-A2C4-4805-8D73-23CDB2471AB4}" dt="2022-05-26T17:28:59.035" v="9" actId="20577"/>
        <pc:sldMkLst>
          <pc:docMk/>
          <pc:sldMk cId="1409518046" sldId="267"/>
        </pc:sldMkLst>
        <pc:spChg chg="mod">
          <ac:chgData name="Dmitriy Beznosko" userId="8bcdeb23-d2dd-465e-bda6-8e644f22b48c" providerId="ADAL" clId="{A57E27D7-A2C4-4805-8D73-23CDB2471AB4}" dt="2022-05-26T17:25:56.623" v="0"/>
          <ac:spMkLst>
            <pc:docMk/>
            <pc:sldMk cId="1409518046" sldId="267"/>
            <ac:spMk id="2" creationId="{00000000-0000-0000-0000-000000000000}"/>
          </ac:spMkLst>
        </pc:spChg>
        <pc:spChg chg="mod">
          <ac:chgData name="Dmitriy Beznosko" userId="8bcdeb23-d2dd-465e-bda6-8e644f22b48c" providerId="ADAL" clId="{A57E27D7-A2C4-4805-8D73-23CDB2471AB4}" dt="2022-05-26T17:28:59.035" v="9" actId="20577"/>
          <ac:spMkLst>
            <pc:docMk/>
            <pc:sldMk cId="1409518046" sldId="267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E56F8-4491-4505-BC51-C090B8F0C2C3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D6BB-DFEF-45D5-9B7D-5E5E596EB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059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2400" strike="noStrike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222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6988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383" y="3699905"/>
            <a:ext cx="7401206" cy="1020014"/>
          </a:xfrm>
        </p:spPr>
        <p:txBody>
          <a:bodyPr anchor="t"/>
          <a:lstStyle>
            <a:lvl1pPr algn="l">
              <a:defRPr sz="24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383" y="2115207"/>
            <a:ext cx="7401206" cy="1500187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7026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2308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7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9" y="1681163"/>
            <a:ext cx="3868737" cy="82391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FF7D1E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9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FF7D1E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507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1164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1366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9" y="1270194"/>
            <a:ext cx="2949575" cy="972959"/>
          </a:xfrm>
        </p:spPr>
        <p:txBody>
          <a:bodyPr anchor="b">
            <a:spAutoFit/>
          </a:bodyPr>
          <a:lstStyle>
            <a:lvl1pPr>
              <a:defRPr sz="21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9" y="2623930"/>
            <a:ext cx="2949575" cy="323712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9882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30239" y="1270194"/>
            <a:ext cx="2949575" cy="972959"/>
          </a:xfrm>
        </p:spPr>
        <p:txBody>
          <a:bodyPr anchor="b">
            <a:spAutoFit/>
          </a:bodyPr>
          <a:lstStyle>
            <a:lvl1pPr>
              <a:defRPr sz="21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9" y="2623930"/>
            <a:ext cx="2949575" cy="323712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026073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86050" y="1122363"/>
            <a:ext cx="5314950" cy="2387600"/>
          </a:xfrm>
        </p:spPr>
        <p:txBody>
          <a:bodyPr anchor="b"/>
          <a:lstStyle>
            <a:lvl1pPr algn="ctr">
              <a:defRPr sz="2400" strike="noStrike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86050" y="3602038"/>
            <a:ext cx="531495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188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E56F8-4491-4505-BC51-C090B8F0C2C3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D6BB-DFEF-45D5-9B7D-5E5E596EB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6163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4626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2" y="4661368"/>
            <a:ext cx="5824538" cy="1416704"/>
          </a:xfrm>
        </p:spPr>
        <p:txBody>
          <a:bodyPr anchor="t"/>
          <a:lstStyle>
            <a:lvl1pPr algn="l">
              <a:defRPr sz="24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62" y="3062290"/>
            <a:ext cx="5824538" cy="1500187"/>
          </a:xfrm>
        </p:spPr>
        <p:txBody>
          <a:bodyPr anchor="b"/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8182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0" y="1825625"/>
            <a:ext cx="2743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43550" y="1825625"/>
            <a:ext cx="28003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3013" y="365127"/>
            <a:ext cx="5830888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3012" y="1681163"/>
            <a:ext cx="2743200" cy="82391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FF7D1E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3012" y="2505075"/>
            <a:ext cx="274320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12146" y="1690688"/>
            <a:ext cx="2830167" cy="82391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FF7D1E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12146" y="2514600"/>
            <a:ext cx="283016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5926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1756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7280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1270195"/>
            <a:ext cx="2743200" cy="972959"/>
          </a:xfrm>
        </p:spPr>
        <p:txBody>
          <a:bodyPr wrap="square" anchor="b">
            <a:spAutoFit/>
          </a:bodyPr>
          <a:lstStyle>
            <a:lvl1pPr>
              <a:defRPr sz="21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9249" y="599627"/>
            <a:ext cx="2914650" cy="526142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4600" y="2623930"/>
            <a:ext cx="2743200" cy="323712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022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29249" y="599627"/>
            <a:ext cx="2914650" cy="5261424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514600" y="1270195"/>
            <a:ext cx="2743200" cy="972959"/>
          </a:xfrm>
        </p:spPr>
        <p:txBody>
          <a:bodyPr wrap="square" anchor="b">
            <a:spAutoFit/>
          </a:bodyPr>
          <a:lstStyle>
            <a:lvl1pPr>
              <a:defRPr sz="21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4600" y="2623930"/>
            <a:ext cx="2743200" cy="323712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19601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9138" y="1122363"/>
            <a:ext cx="7966213" cy="2387600"/>
          </a:xfrm>
        </p:spPr>
        <p:txBody>
          <a:bodyPr anchor="b"/>
          <a:lstStyle>
            <a:lvl1pPr algn="ctr">
              <a:defRPr sz="2400" strike="noStrike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9138" y="3602038"/>
            <a:ext cx="7966213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4286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134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E56F8-4491-4505-BC51-C090B8F0C2C3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D6BB-DFEF-45D5-9B7D-5E5E596EB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7193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4876" y="4654645"/>
            <a:ext cx="7145712" cy="1490662"/>
          </a:xfrm>
        </p:spPr>
        <p:txBody>
          <a:bodyPr anchor="t"/>
          <a:lstStyle>
            <a:lvl1pPr algn="l" fontAlgn="t">
              <a:defRPr sz="24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4876" y="3062290"/>
            <a:ext cx="7145712" cy="1500187"/>
          </a:xfrm>
        </p:spPr>
        <p:txBody>
          <a:bodyPr anchor="b"/>
          <a:lstStyle>
            <a:lvl1pPr marL="0" indent="0" algn="l" fontAlgn="b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9676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138" y="2179075"/>
            <a:ext cx="3903593" cy="39978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1271" y="2179075"/>
            <a:ext cx="3824080" cy="39978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7631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138" y="2186185"/>
            <a:ext cx="3903593" cy="706939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FF7D1E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138" y="2971801"/>
            <a:ext cx="3903593" cy="3297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91271" y="2195710"/>
            <a:ext cx="3824080" cy="69741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FF7D1E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91272" y="2971800"/>
            <a:ext cx="3824079" cy="33069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549138" y="974001"/>
            <a:ext cx="7966213" cy="108952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4457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2320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7545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622" y="1643586"/>
            <a:ext cx="2743200" cy="972959"/>
          </a:xfrm>
        </p:spPr>
        <p:txBody>
          <a:bodyPr wrap="square" anchor="b">
            <a:spAutoFit/>
          </a:bodyPr>
          <a:lstStyle>
            <a:lvl1pPr>
              <a:defRPr sz="21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73017"/>
            <a:ext cx="4857750" cy="488803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622" y="2623930"/>
            <a:ext cx="2743200" cy="323712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7238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57600" y="973017"/>
            <a:ext cx="4857750" cy="4888034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4AEE-3A1B-C54A-8076-7694C2F4DC1C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FF8B-E00D-EF41-BBDF-FB5CDF328CD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51622" y="1643586"/>
            <a:ext cx="2743200" cy="972959"/>
          </a:xfrm>
        </p:spPr>
        <p:txBody>
          <a:bodyPr wrap="square" anchor="b">
            <a:spAutoFit/>
          </a:bodyPr>
          <a:lstStyle>
            <a:lvl1pPr>
              <a:defRPr sz="21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622" y="2623930"/>
            <a:ext cx="2743200" cy="323712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831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E56F8-4491-4505-BC51-C090B8F0C2C3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D6BB-DFEF-45D5-9B7D-5E5E596EB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911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E56F8-4491-4505-BC51-C090B8F0C2C3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D6BB-DFEF-45D5-9B7D-5E5E596EB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566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E56F8-4491-4505-BC51-C090B8F0C2C3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D6BB-DFEF-45D5-9B7D-5E5E596EB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615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E56F8-4491-4505-BC51-C090B8F0C2C3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D6BB-DFEF-45D5-9B7D-5E5E596EB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427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E56F8-4491-4505-BC51-C090B8F0C2C3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D6BB-DFEF-45D5-9B7D-5E5E596EB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77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E56F8-4491-4505-BC51-C090B8F0C2C3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D6BB-DFEF-45D5-9B7D-5E5E596EB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087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image" Target="../media/image4.jpg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32194"/>
            <a:ext cx="8229600" cy="13680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6222"/>
            <a:ext cx="8229600" cy="42011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81184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E56F8-4491-4505-BC51-C090B8F0C2C3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29250" y="581184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96497" y="6347853"/>
            <a:ext cx="53894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8D6BB-DFEF-45D5-9B7D-5E5E596EB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8495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</p:sldLayoutIdLst>
  <p:txStyles>
    <p:titleStyle>
      <a:lvl1pPr algn="ctr" defTabSz="342900" rtl="0" eaLnBrk="1" latinLnBrk="0" hangingPunct="1">
        <a:spcBef>
          <a:spcPct val="0"/>
        </a:spcBef>
        <a:buNone/>
        <a:defRPr sz="2400" kern="1200" cap="all" baseline="0">
          <a:solidFill>
            <a:srgbClr val="053E87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950" kern="1200">
          <a:solidFill>
            <a:srgbClr val="67696E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725" kern="1200">
          <a:solidFill>
            <a:srgbClr val="67696E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rgbClr val="67696E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75" kern="1200">
          <a:solidFill>
            <a:srgbClr val="67696E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050" kern="1200">
          <a:solidFill>
            <a:srgbClr val="67696E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83144"/>
            <a:ext cx="7886700" cy="108952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81184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44AEE-3A1B-C54A-8076-7694C2F4DC1C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29250" y="581184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96497" y="6347853"/>
            <a:ext cx="53894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FFF8B-E00D-EF41-BBDF-FB5CDF328CD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80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</p:sldLayoutIdLst>
  <p:txStyles>
    <p:titleStyle>
      <a:lvl1pPr algn="ctr" defTabSz="685800" rtl="0" eaLnBrk="1" fontAlgn="t" latinLnBrk="0" hangingPunct="1">
        <a:lnSpc>
          <a:spcPct val="90000"/>
        </a:lnSpc>
        <a:spcBef>
          <a:spcPct val="0"/>
        </a:spcBef>
        <a:buNone/>
        <a:defRPr sz="2400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t" latinLnBrk="0" hangingPunct="1">
        <a:lnSpc>
          <a:spcPct val="90000"/>
        </a:lnSpc>
        <a:spcBef>
          <a:spcPts val="750"/>
        </a:spcBef>
        <a:buFont typeface="Arial"/>
        <a:buChar char="•"/>
        <a:defRPr sz="1800" kern="1200" baseline="0">
          <a:solidFill>
            <a:srgbClr val="E4E4E6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75" kern="1200" baseline="0">
          <a:solidFill>
            <a:srgbClr val="E4E4E6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275" kern="1200" baseline="0">
          <a:solidFill>
            <a:srgbClr val="E4E4E6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050" kern="1200" baseline="0">
          <a:solidFill>
            <a:srgbClr val="E4E4E6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825" kern="1200" baseline="0">
          <a:solidFill>
            <a:srgbClr val="E4E4E6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363874"/>
            <a:ext cx="5829300" cy="108952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0" y="1689654"/>
            <a:ext cx="5829300" cy="44873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0" y="635523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44AEE-3A1B-C54A-8076-7694C2F4DC1C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29250" y="6347853"/>
            <a:ext cx="2914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14600" y="6347853"/>
            <a:ext cx="5829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FFF8B-E00D-EF41-BBDF-FB5CDF328CD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720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</p:sldLayoutIdLst>
  <p:txStyles>
    <p:titleStyle>
      <a:lvl1pPr algn="ctr" defTabSz="685800" rtl="0" eaLnBrk="1" fontAlgn="t" latinLnBrk="0" hangingPunct="1">
        <a:lnSpc>
          <a:spcPct val="90000"/>
        </a:lnSpc>
        <a:spcBef>
          <a:spcPct val="0"/>
        </a:spcBef>
        <a:buNone/>
        <a:defRPr sz="2400" kern="1200" cap="all" baseline="0">
          <a:solidFill>
            <a:srgbClr val="053E87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t" latinLnBrk="0" hangingPunct="1">
        <a:lnSpc>
          <a:spcPct val="90000"/>
        </a:lnSpc>
        <a:spcBef>
          <a:spcPts val="750"/>
        </a:spcBef>
        <a:buFont typeface="Arial"/>
        <a:buChar char="•"/>
        <a:defRPr sz="1800" kern="1200" baseline="0">
          <a:solidFill>
            <a:srgbClr val="67696E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75" kern="1200" baseline="0">
          <a:solidFill>
            <a:srgbClr val="67696E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275" kern="1200" baseline="0">
          <a:solidFill>
            <a:srgbClr val="67696E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050" kern="1200" baseline="0">
          <a:solidFill>
            <a:srgbClr val="67696E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825" kern="1200" baseline="0">
          <a:solidFill>
            <a:srgbClr val="67696E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138" y="974001"/>
            <a:ext cx="7966213" cy="108952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138" y="2146854"/>
            <a:ext cx="7966213" cy="44873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9137" y="63552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44AEE-3A1B-C54A-8076-7694C2F4DC1C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29250" y="63478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" y="6347853"/>
            <a:ext cx="914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FFF8B-E00D-EF41-BBDF-FB5CDF328CD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</p:sldLayoutIdLst>
  <p:txStyles>
    <p:titleStyle>
      <a:lvl1pPr algn="ctr" defTabSz="685800" rtl="0" eaLnBrk="1" fontAlgn="t" latinLnBrk="0" hangingPunct="1">
        <a:lnSpc>
          <a:spcPct val="90000"/>
        </a:lnSpc>
        <a:spcBef>
          <a:spcPct val="0"/>
        </a:spcBef>
        <a:buNone/>
        <a:defRPr sz="2400" kern="1200" cap="all" baseline="0">
          <a:solidFill>
            <a:srgbClr val="053E87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t" latinLnBrk="0" hangingPunct="1">
        <a:lnSpc>
          <a:spcPct val="90000"/>
        </a:lnSpc>
        <a:spcBef>
          <a:spcPts val="750"/>
        </a:spcBef>
        <a:buFont typeface="Arial"/>
        <a:buChar char="•"/>
        <a:defRPr sz="1800" kern="1200" baseline="0">
          <a:solidFill>
            <a:srgbClr val="67696E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75" kern="1200" baseline="0">
          <a:solidFill>
            <a:srgbClr val="67696E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275" kern="1200" baseline="0">
          <a:solidFill>
            <a:srgbClr val="67696E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050" kern="1200" baseline="0">
          <a:solidFill>
            <a:srgbClr val="67696E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825" kern="1200" baseline="0">
          <a:solidFill>
            <a:srgbClr val="67696E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488454" cy="1512307"/>
          </a:xfrm>
        </p:spPr>
        <p:txBody>
          <a:bodyPr/>
          <a:lstStyle/>
          <a:p>
            <a:r>
              <a:rPr lang="en-US" dirty="0"/>
              <a:t>Lab Safety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dirty="0"/>
              <a:t>For introductory physics laboratories</a:t>
            </a:r>
          </a:p>
          <a:p>
            <a:r>
              <a:rPr lang="en-US" sz="2400" dirty="0"/>
              <a:t>By: Dr. Dmitriy Beznosko</a:t>
            </a:r>
          </a:p>
        </p:txBody>
      </p:sp>
    </p:spTree>
    <p:extLst>
      <p:ext uri="{BB962C8B-B14F-4D97-AF65-F5344CB8AC3E}">
        <p14:creationId xmlns:p14="http://schemas.microsoft.com/office/powerpoint/2010/main" val="722867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starts with you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8700" y="1713187"/>
            <a:ext cx="7747438" cy="4950372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For you, your classmates, and anyone who enters the lab!</a:t>
            </a:r>
          </a:p>
          <a:p>
            <a:r>
              <a:rPr lang="en-US" dirty="0"/>
              <a:t>Hands-on experiences are essential to learning in science class, but </a:t>
            </a:r>
            <a:r>
              <a:rPr lang="en-US" dirty="0">
                <a:solidFill>
                  <a:srgbClr val="FF0000"/>
                </a:solidFill>
              </a:rPr>
              <a:t>safety</a:t>
            </a:r>
            <a:r>
              <a:rPr lang="en-US" dirty="0"/>
              <a:t> must be the first concern!</a:t>
            </a:r>
          </a:p>
          <a:p>
            <a:r>
              <a:rPr lang="en-US" dirty="0"/>
              <a:t>When first entering the lab, do not touch any equipment, chemicals or other materials until you are instructed to do so.</a:t>
            </a:r>
          </a:p>
          <a:p>
            <a:r>
              <a:rPr lang="en-US" dirty="0">
                <a:solidFill>
                  <a:srgbClr val="FF0000"/>
                </a:solidFill>
              </a:rPr>
              <a:t>NEVER</a:t>
            </a:r>
            <a:r>
              <a:rPr lang="en-US" dirty="0"/>
              <a:t> enter the lab alone/unsupervised</a:t>
            </a:r>
          </a:p>
          <a:p>
            <a:r>
              <a:rPr lang="en-US" dirty="0"/>
              <a:t>Stay focused and pay attention to all written and verbal instructions</a:t>
            </a:r>
          </a:p>
          <a:p>
            <a:r>
              <a:rPr lang="en-US" dirty="0"/>
              <a:t>Ask questions before proceeding if you are not sure</a:t>
            </a:r>
          </a:p>
          <a:p>
            <a:r>
              <a:rPr lang="en-US" dirty="0"/>
              <a:t>Always </a:t>
            </a:r>
            <a:r>
              <a:rPr lang="en-US" dirty="0">
                <a:solidFill>
                  <a:srgbClr val="FF0000"/>
                </a:solidFill>
              </a:rPr>
              <a:t>follow Lab rules</a:t>
            </a:r>
            <a:r>
              <a:rPr lang="en-US" dirty="0"/>
              <a:t>! They are for your </a:t>
            </a:r>
            <a:r>
              <a:rPr lang="en-US" dirty="0">
                <a:solidFill>
                  <a:srgbClr val="FF0000"/>
                </a:solidFill>
              </a:rPr>
              <a:t>safety</a:t>
            </a:r>
            <a:r>
              <a:rPr lang="en-US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160062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886" y="139262"/>
            <a:ext cx="3935139" cy="594163"/>
          </a:xfrm>
        </p:spPr>
        <p:txBody>
          <a:bodyPr/>
          <a:lstStyle/>
          <a:p>
            <a:r>
              <a:rPr lang="en-US" dirty="0"/>
              <a:t>Safety Basics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629" y="924909"/>
            <a:ext cx="5845395" cy="5286704"/>
          </a:xfrm>
        </p:spPr>
        <p:txBody>
          <a:bodyPr>
            <a:noAutofit/>
          </a:bodyPr>
          <a:lstStyle/>
          <a:p>
            <a:r>
              <a:rPr lang="en-US" sz="2400" dirty="0"/>
              <a:t>Your desks have 110V electrical outlets.</a:t>
            </a:r>
          </a:p>
          <a:p>
            <a:pPr lvl="1"/>
            <a:r>
              <a:rPr lang="en-US" sz="2400" dirty="0"/>
              <a:t>Do not mess with them!</a:t>
            </a:r>
          </a:p>
          <a:p>
            <a:r>
              <a:rPr lang="en-US" sz="2400" dirty="0"/>
              <a:t>No water, beverages, food, gum etc. in the lab!</a:t>
            </a:r>
          </a:p>
          <a:p>
            <a:r>
              <a:rPr lang="en-US" sz="2400" dirty="0"/>
              <a:t>Report broken or loose outlets! Report all accidents immediately, no matter how small</a:t>
            </a:r>
          </a:p>
          <a:p>
            <a:pPr lvl="1"/>
            <a:r>
              <a:rPr lang="en-US" sz="2400" dirty="0"/>
              <a:t>These include broken glass, cuts and scrapes, chemical spills and fire.</a:t>
            </a:r>
          </a:p>
          <a:p>
            <a:r>
              <a:rPr lang="en-US" sz="2400" dirty="0"/>
              <a:t>Clean and organize your table and equipment at the end of the lab.</a:t>
            </a:r>
          </a:p>
          <a:p>
            <a:r>
              <a:rPr lang="en-US" sz="2400" dirty="0"/>
              <a:t>Don’t take anything out of the lab</a:t>
            </a:r>
          </a:p>
        </p:txBody>
      </p:sp>
      <p:pic>
        <p:nvPicPr>
          <p:cNvPr id="4" name="Picture 2" descr="C:\Users\123\Desktop\ANSI-Signs-67088BBVPLYALU-b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847" r="13509"/>
          <a:stretch/>
        </p:blipFill>
        <p:spPr bwMode="auto">
          <a:xfrm>
            <a:off x="6519699" y="1501337"/>
            <a:ext cx="2490952" cy="3428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7428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093" y="95250"/>
            <a:ext cx="7926114" cy="1485900"/>
          </a:xfrm>
        </p:spPr>
        <p:txBody>
          <a:bodyPr>
            <a:normAutofit/>
          </a:bodyPr>
          <a:lstStyle/>
          <a:p>
            <a:r>
              <a:rPr lang="en-US" sz="4000" dirty="0"/>
              <a:t>Safety equipment and proper attire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8700" y="1418897"/>
            <a:ext cx="7200900" cy="5192110"/>
          </a:xfrm>
        </p:spPr>
        <p:txBody>
          <a:bodyPr>
            <a:normAutofit/>
          </a:bodyPr>
          <a:lstStyle/>
          <a:p>
            <a:r>
              <a:rPr lang="en-US" dirty="0"/>
              <a:t>Each lab will have several items from the following list (depending on the assignment of each lab):</a:t>
            </a:r>
          </a:p>
          <a:p>
            <a:pPr lvl="2"/>
            <a:r>
              <a:rPr lang="en-US" dirty="0"/>
              <a:t>Fire Extinguisher</a:t>
            </a:r>
          </a:p>
          <a:p>
            <a:pPr lvl="2"/>
            <a:r>
              <a:rPr lang="en-US" dirty="0"/>
              <a:t>First Aid Kit</a:t>
            </a:r>
          </a:p>
          <a:p>
            <a:pPr lvl="2"/>
            <a:r>
              <a:rPr lang="en-US" dirty="0"/>
              <a:t>Fire Safety Blanket (optional)</a:t>
            </a:r>
          </a:p>
          <a:p>
            <a:pPr lvl="2"/>
            <a:r>
              <a:rPr lang="en-US" dirty="0"/>
              <a:t>Emergency electrical disconnect</a:t>
            </a:r>
          </a:p>
          <a:p>
            <a:pPr lvl="2"/>
            <a:r>
              <a:rPr lang="en-US" dirty="0"/>
              <a:t>Eyewash Station (typ. </a:t>
            </a:r>
            <a:r>
              <a:rPr lang="en-US" dirty="0" err="1"/>
              <a:t>chem</a:t>
            </a:r>
            <a:r>
              <a:rPr lang="en-US" dirty="0"/>
              <a:t> and bio)</a:t>
            </a:r>
          </a:p>
          <a:p>
            <a:pPr lvl="2"/>
            <a:r>
              <a:rPr lang="en-US" dirty="0"/>
              <a:t>Safety shower (typ. </a:t>
            </a:r>
            <a:r>
              <a:rPr lang="en-US" dirty="0" err="1"/>
              <a:t>chem</a:t>
            </a:r>
            <a:r>
              <a:rPr lang="en-US" dirty="0"/>
              <a:t> and bio)</a:t>
            </a:r>
          </a:p>
          <a:p>
            <a:r>
              <a:rPr lang="en-US" dirty="0"/>
              <a:t>Lab has a dress-code:</a:t>
            </a:r>
          </a:p>
          <a:p>
            <a:pPr lvl="1"/>
            <a:r>
              <a:rPr lang="en-US" dirty="0"/>
              <a:t>Tie back long hair</a:t>
            </a:r>
          </a:p>
          <a:p>
            <a:pPr lvl="1"/>
            <a:r>
              <a:rPr lang="en-US" dirty="0"/>
              <a:t>Remove free-hanging jewelry</a:t>
            </a:r>
          </a:p>
          <a:p>
            <a:pPr lvl="1"/>
            <a:r>
              <a:rPr lang="en-US" dirty="0"/>
              <a:t>Roll up long sleeves</a:t>
            </a:r>
          </a:p>
          <a:p>
            <a:pPr lvl="1"/>
            <a:r>
              <a:rPr lang="en-US" dirty="0"/>
              <a:t>Secure baggy clothing</a:t>
            </a:r>
          </a:p>
          <a:p>
            <a:pPr lvl="1"/>
            <a:r>
              <a:rPr lang="en-US" dirty="0"/>
              <a:t>Wear closed-toe shoes (strongly recommended)</a:t>
            </a:r>
          </a:p>
        </p:txBody>
      </p:sp>
    </p:spTree>
    <p:extLst>
      <p:ext uri="{BB962C8B-B14F-4D97-AF65-F5344CB8AC3E}">
        <p14:creationId xmlns:p14="http://schemas.microsoft.com/office/powerpoint/2010/main" val="2911919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YOUR ATTENTION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have any further questions, please ask </a:t>
            </a:r>
            <a:r>
              <a:rPr lang="en-US"/>
              <a:t>your course </a:t>
            </a:r>
            <a:r>
              <a:rPr lang="en-US" dirty="0"/>
              <a:t>instructor.</a:t>
            </a:r>
          </a:p>
        </p:txBody>
      </p:sp>
    </p:spTree>
    <p:extLst>
      <p:ext uri="{BB962C8B-B14F-4D97-AF65-F5344CB8AC3E}">
        <p14:creationId xmlns:p14="http://schemas.microsoft.com/office/powerpoint/2010/main" val="1409518046"/>
      </p:ext>
    </p:extLst>
  </p:cSld>
  <p:clrMapOvr>
    <a:masterClrMapping/>
  </p:clrMapOvr>
</p:sld>
</file>

<file path=ppt/theme/theme1.xml><?xml version="1.0" encoding="utf-8"?>
<a:theme xmlns:a="http://schemas.openxmlformats.org/drawingml/2006/main" name="1-CSU-master">
  <a:themeElements>
    <a:clrScheme name="CSU-1">
      <a:dk1>
        <a:srgbClr val="66696E"/>
      </a:dk1>
      <a:lt1>
        <a:srgbClr val="FFFFFF"/>
      </a:lt1>
      <a:dk2>
        <a:srgbClr val="053D87"/>
      </a:dk2>
      <a:lt2>
        <a:srgbClr val="E3E3E6"/>
      </a:lt2>
      <a:accent1>
        <a:srgbClr val="FE7C1E"/>
      </a:accent1>
      <a:accent2>
        <a:srgbClr val="6ABAD7"/>
      </a:accent2>
      <a:accent3>
        <a:srgbClr val="FFD663"/>
      </a:accent3>
      <a:accent4>
        <a:srgbClr val="D0AA55"/>
      </a:accent4>
      <a:accent5>
        <a:srgbClr val="FFE7B1"/>
      </a:accent5>
      <a:accent6>
        <a:srgbClr val="C5E2EB"/>
      </a:accent6>
      <a:hlink>
        <a:srgbClr val="BC3C4B"/>
      </a:hlink>
      <a:folHlink>
        <a:srgbClr val="F8CFD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-CSU-master">
  <a:themeElements>
    <a:clrScheme name="CSU-1">
      <a:dk1>
        <a:srgbClr val="66696E"/>
      </a:dk1>
      <a:lt1>
        <a:srgbClr val="FFFFFF"/>
      </a:lt1>
      <a:dk2>
        <a:srgbClr val="053D87"/>
      </a:dk2>
      <a:lt2>
        <a:srgbClr val="E3E3E6"/>
      </a:lt2>
      <a:accent1>
        <a:srgbClr val="FE7C1E"/>
      </a:accent1>
      <a:accent2>
        <a:srgbClr val="6ABAD7"/>
      </a:accent2>
      <a:accent3>
        <a:srgbClr val="FFD663"/>
      </a:accent3>
      <a:accent4>
        <a:srgbClr val="D0AA55"/>
      </a:accent4>
      <a:accent5>
        <a:srgbClr val="FFE7B1"/>
      </a:accent5>
      <a:accent6>
        <a:srgbClr val="C5E2EB"/>
      </a:accent6>
      <a:hlink>
        <a:srgbClr val="BC3C4B"/>
      </a:hlink>
      <a:folHlink>
        <a:srgbClr val="F8CFD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-CSU-master">
  <a:themeElements>
    <a:clrScheme name="CSU-1">
      <a:dk1>
        <a:srgbClr val="66696E"/>
      </a:dk1>
      <a:lt1>
        <a:srgbClr val="FFFFFF"/>
      </a:lt1>
      <a:dk2>
        <a:srgbClr val="053D87"/>
      </a:dk2>
      <a:lt2>
        <a:srgbClr val="E3E3E6"/>
      </a:lt2>
      <a:accent1>
        <a:srgbClr val="FE7C1E"/>
      </a:accent1>
      <a:accent2>
        <a:srgbClr val="6ABAD7"/>
      </a:accent2>
      <a:accent3>
        <a:srgbClr val="FFD663"/>
      </a:accent3>
      <a:accent4>
        <a:srgbClr val="D0AA55"/>
      </a:accent4>
      <a:accent5>
        <a:srgbClr val="FFE7B1"/>
      </a:accent5>
      <a:accent6>
        <a:srgbClr val="C5E2EB"/>
      </a:accent6>
      <a:hlink>
        <a:srgbClr val="BC3C4B"/>
      </a:hlink>
      <a:folHlink>
        <a:srgbClr val="F8CFD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-CSU-master">
  <a:themeElements>
    <a:clrScheme name="CSU-1">
      <a:dk1>
        <a:srgbClr val="66696E"/>
      </a:dk1>
      <a:lt1>
        <a:srgbClr val="FFFFFF"/>
      </a:lt1>
      <a:dk2>
        <a:srgbClr val="053D87"/>
      </a:dk2>
      <a:lt2>
        <a:srgbClr val="E3E3E6"/>
      </a:lt2>
      <a:accent1>
        <a:srgbClr val="FE7C1E"/>
      </a:accent1>
      <a:accent2>
        <a:srgbClr val="6ABAD7"/>
      </a:accent2>
      <a:accent3>
        <a:srgbClr val="FFD663"/>
      </a:accent3>
      <a:accent4>
        <a:srgbClr val="D0AA55"/>
      </a:accent4>
      <a:accent5>
        <a:srgbClr val="FFE7B1"/>
      </a:accent5>
      <a:accent6>
        <a:srgbClr val="C5E2EB"/>
      </a:accent6>
      <a:hlink>
        <a:srgbClr val="BC3C4B"/>
      </a:hlink>
      <a:folHlink>
        <a:srgbClr val="F8CFD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clayton-state-ppt-option-2 (1)</Template>
  <TotalTime>1227</TotalTime>
  <Words>288</Words>
  <Application>Microsoft Office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Arial Black</vt:lpstr>
      <vt:lpstr>1-CSU-master</vt:lpstr>
      <vt:lpstr>2-CSU-master</vt:lpstr>
      <vt:lpstr>3-CSU-master</vt:lpstr>
      <vt:lpstr>4-CSU-master</vt:lpstr>
      <vt:lpstr>Lab Safety</vt:lpstr>
      <vt:lpstr>Safety starts with you</vt:lpstr>
      <vt:lpstr>Safety Basics</vt:lpstr>
      <vt:lpstr>Safety equipment and proper attire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error analysis</dc:title>
  <dc:creator>D. Fulton</dc:creator>
  <cp:lastModifiedBy>Dmitriy Beznosko</cp:lastModifiedBy>
  <cp:revision>73</cp:revision>
  <dcterms:created xsi:type="dcterms:W3CDTF">2019-05-30T15:39:59Z</dcterms:created>
  <dcterms:modified xsi:type="dcterms:W3CDTF">2022-05-26T17:29:01Z</dcterms:modified>
</cp:coreProperties>
</file>