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4" r:id="rId2"/>
    <p:sldMasterId id="2147483704" r:id="rId3"/>
    <p:sldMasterId id="2147483714" r:id="rId4"/>
  </p:sldMasterIdLst>
  <p:sldIdLst>
    <p:sldId id="256" r:id="rId5"/>
    <p:sldId id="257" r:id="rId6"/>
    <p:sldId id="267" r:id="rId7"/>
    <p:sldId id="268" r:id="rId8"/>
    <p:sldId id="269" r:id="rId9"/>
    <p:sldId id="270" r:id="rId10"/>
    <p:sldId id="271" r:id="rId11"/>
    <p:sldId id="272" r:id="rId12"/>
    <p:sldId id="273" r:id="rId13"/>
    <p:sldId id="274" r:id="rId14"/>
    <p:sldId id="277" r:id="rId15"/>
    <p:sldId id="275" r:id="rId16"/>
    <p:sldId id="276"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8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mitriy Beznosko" userId="8bcdeb23-d2dd-465e-bda6-8e644f22b48c" providerId="ADAL" clId="{DC6FC7D3-112C-4C02-9B82-E068CE8DF102}"/>
    <pc:docChg chg="undo custSel addSld modSld">
      <pc:chgData name="Dmitriy Beznosko" userId="8bcdeb23-d2dd-465e-bda6-8e644f22b48c" providerId="ADAL" clId="{DC6FC7D3-112C-4C02-9B82-E068CE8DF102}" dt="2022-06-02T14:43:16.833" v="468" actId="14100"/>
      <pc:docMkLst>
        <pc:docMk/>
      </pc:docMkLst>
      <pc:sldChg chg="delSp modSp">
        <pc:chgData name="Dmitriy Beznosko" userId="8bcdeb23-d2dd-465e-bda6-8e644f22b48c" providerId="ADAL" clId="{DC6FC7D3-112C-4C02-9B82-E068CE8DF102}" dt="2022-06-02T14:08:48.740" v="1"/>
        <pc:sldMkLst>
          <pc:docMk/>
          <pc:sldMk cId="722867763" sldId="256"/>
        </pc:sldMkLst>
        <pc:spChg chg="mod">
          <ac:chgData name="Dmitriy Beznosko" userId="8bcdeb23-d2dd-465e-bda6-8e644f22b48c" providerId="ADAL" clId="{DC6FC7D3-112C-4C02-9B82-E068CE8DF102}" dt="2022-06-02T14:08:48.740" v="1"/>
          <ac:spMkLst>
            <pc:docMk/>
            <pc:sldMk cId="722867763" sldId="256"/>
            <ac:spMk id="3" creationId="{00000000-0000-0000-0000-000000000000}"/>
          </ac:spMkLst>
        </pc:spChg>
        <pc:picChg chg="del">
          <ac:chgData name="Dmitriy Beznosko" userId="8bcdeb23-d2dd-465e-bda6-8e644f22b48c" providerId="ADAL" clId="{DC6FC7D3-112C-4C02-9B82-E068CE8DF102}" dt="2022-06-02T14:08:14.457" v="0" actId="478"/>
          <ac:picMkLst>
            <pc:docMk/>
            <pc:sldMk cId="722867763" sldId="256"/>
            <ac:picMk id="3074" creationId="{00000000-0000-0000-0000-000000000000}"/>
          </ac:picMkLst>
        </pc:picChg>
      </pc:sldChg>
      <pc:sldChg chg="modSp mod">
        <pc:chgData name="Dmitriy Beznosko" userId="8bcdeb23-d2dd-465e-bda6-8e644f22b48c" providerId="ADAL" clId="{DC6FC7D3-112C-4C02-9B82-E068CE8DF102}" dt="2022-06-02T14:09:10.209" v="12" actId="1076"/>
        <pc:sldMkLst>
          <pc:docMk/>
          <pc:sldMk cId="105942477" sldId="257"/>
        </pc:sldMkLst>
        <pc:spChg chg="mod">
          <ac:chgData name="Dmitriy Beznosko" userId="8bcdeb23-d2dd-465e-bda6-8e644f22b48c" providerId="ADAL" clId="{DC6FC7D3-112C-4C02-9B82-E068CE8DF102}" dt="2022-06-02T14:08:48.740" v="1"/>
          <ac:spMkLst>
            <pc:docMk/>
            <pc:sldMk cId="105942477" sldId="257"/>
            <ac:spMk id="2" creationId="{00000000-0000-0000-0000-000000000000}"/>
          </ac:spMkLst>
        </pc:spChg>
        <pc:spChg chg="mod">
          <ac:chgData name="Dmitriy Beznosko" userId="8bcdeb23-d2dd-465e-bda6-8e644f22b48c" providerId="ADAL" clId="{DC6FC7D3-112C-4C02-9B82-E068CE8DF102}" dt="2022-06-02T14:09:10.209" v="12" actId="1076"/>
          <ac:spMkLst>
            <pc:docMk/>
            <pc:sldMk cId="105942477" sldId="257"/>
            <ac:spMk id="3" creationId="{00000000-0000-0000-0000-000000000000}"/>
          </ac:spMkLst>
        </pc:spChg>
        <pc:picChg chg="mod">
          <ac:chgData name="Dmitriy Beznosko" userId="8bcdeb23-d2dd-465e-bda6-8e644f22b48c" providerId="ADAL" clId="{DC6FC7D3-112C-4C02-9B82-E068CE8DF102}" dt="2022-06-02T14:09:05.606" v="11" actId="1076"/>
          <ac:picMkLst>
            <pc:docMk/>
            <pc:sldMk cId="105942477" sldId="257"/>
            <ac:picMk id="5122" creationId="{00000000-0000-0000-0000-000000000000}"/>
          </ac:picMkLst>
        </pc:picChg>
      </pc:sldChg>
      <pc:sldChg chg="modSp mod">
        <pc:chgData name="Dmitriy Beznosko" userId="8bcdeb23-d2dd-465e-bda6-8e644f22b48c" providerId="ADAL" clId="{DC6FC7D3-112C-4C02-9B82-E068CE8DF102}" dt="2022-06-02T14:09:27.645" v="48" actId="1038"/>
        <pc:sldMkLst>
          <pc:docMk/>
          <pc:sldMk cId="3170545048" sldId="267"/>
        </pc:sldMkLst>
        <pc:spChg chg="mod">
          <ac:chgData name="Dmitriy Beznosko" userId="8bcdeb23-d2dd-465e-bda6-8e644f22b48c" providerId="ADAL" clId="{DC6FC7D3-112C-4C02-9B82-E068CE8DF102}" dt="2022-06-02T14:08:48.740" v="1"/>
          <ac:spMkLst>
            <pc:docMk/>
            <pc:sldMk cId="3170545048" sldId="267"/>
            <ac:spMk id="2" creationId="{00000000-0000-0000-0000-000000000000}"/>
          </ac:spMkLst>
        </pc:spChg>
        <pc:spChg chg="mod">
          <ac:chgData name="Dmitriy Beznosko" userId="8bcdeb23-d2dd-465e-bda6-8e644f22b48c" providerId="ADAL" clId="{DC6FC7D3-112C-4C02-9B82-E068CE8DF102}" dt="2022-06-02T14:08:49.003" v="2" actId="27636"/>
          <ac:spMkLst>
            <pc:docMk/>
            <pc:sldMk cId="3170545048" sldId="267"/>
            <ac:spMk id="3" creationId="{00000000-0000-0000-0000-000000000000}"/>
          </ac:spMkLst>
        </pc:spChg>
        <pc:picChg chg="mod">
          <ac:chgData name="Dmitriy Beznosko" userId="8bcdeb23-d2dd-465e-bda6-8e644f22b48c" providerId="ADAL" clId="{DC6FC7D3-112C-4C02-9B82-E068CE8DF102}" dt="2022-06-02T14:09:27.645" v="48" actId="1038"/>
          <ac:picMkLst>
            <pc:docMk/>
            <pc:sldMk cId="3170545048" sldId="267"/>
            <ac:picMk id="1026" creationId="{00000000-0000-0000-0000-000000000000}"/>
          </ac:picMkLst>
        </pc:picChg>
        <pc:picChg chg="mod">
          <ac:chgData name="Dmitriy Beznosko" userId="8bcdeb23-d2dd-465e-bda6-8e644f22b48c" providerId="ADAL" clId="{DC6FC7D3-112C-4C02-9B82-E068CE8DF102}" dt="2022-06-02T14:09:27.645" v="48" actId="1038"/>
          <ac:picMkLst>
            <pc:docMk/>
            <pc:sldMk cId="3170545048" sldId="267"/>
            <ac:picMk id="1028" creationId="{00000000-0000-0000-0000-000000000000}"/>
          </ac:picMkLst>
        </pc:picChg>
      </pc:sldChg>
      <pc:sldChg chg="modSp mod">
        <pc:chgData name="Dmitriy Beznosko" userId="8bcdeb23-d2dd-465e-bda6-8e644f22b48c" providerId="ADAL" clId="{DC6FC7D3-112C-4C02-9B82-E068CE8DF102}" dt="2022-06-02T14:10:23.186" v="77"/>
        <pc:sldMkLst>
          <pc:docMk/>
          <pc:sldMk cId="648255618" sldId="268"/>
        </pc:sldMkLst>
        <pc:spChg chg="mod">
          <ac:chgData name="Dmitriy Beznosko" userId="8bcdeb23-d2dd-465e-bda6-8e644f22b48c" providerId="ADAL" clId="{DC6FC7D3-112C-4C02-9B82-E068CE8DF102}" dt="2022-06-02T14:08:48.740" v="1"/>
          <ac:spMkLst>
            <pc:docMk/>
            <pc:sldMk cId="648255618" sldId="268"/>
            <ac:spMk id="2" creationId="{00000000-0000-0000-0000-000000000000}"/>
          </ac:spMkLst>
        </pc:spChg>
        <pc:spChg chg="mod">
          <ac:chgData name="Dmitriy Beznosko" userId="8bcdeb23-d2dd-465e-bda6-8e644f22b48c" providerId="ADAL" clId="{DC6FC7D3-112C-4C02-9B82-E068CE8DF102}" dt="2022-06-02T14:09:40.545" v="49" actId="1076"/>
          <ac:spMkLst>
            <pc:docMk/>
            <pc:sldMk cId="648255618" sldId="268"/>
            <ac:spMk id="3" creationId="{00000000-0000-0000-0000-000000000000}"/>
          </ac:spMkLst>
        </pc:spChg>
        <pc:picChg chg="mod">
          <ac:chgData name="Dmitriy Beznosko" userId="8bcdeb23-d2dd-465e-bda6-8e644f22b48c" providerId="ADAL" clId="{DC6FC7D3-112C-4C02-9B82-E068CE8DF102}" dt="2022-06-02T14:10:23.186" v="77"/>
          <ac:picMkLst>
            <pc:docMk/>
            <pc:sldMk cId="648255618" sldId="268"/>
            <ac:picMk id="2050" creationId="{00000000-0000-0000-0000-000000000000}"/>
          </ac:picMkLst>
        </pc:picChg>
      </pc:sldChg>
      <pc:sldChg chg="modSp mod">
        <pc:chgData name="Dmitriy Beznosko" userId="8bcdeb23-d2dd-465e-bda6-8e644f22b48c" providerId="ADAL" clId="{DC6FC7D3-112C-4C02-9B82-E068CE8DF102}" dt="2022-06-02T14:11:25.516" v="99" actId="33524"/>
        <pc:sldMkLst>
          <pc:docMk/>
          <pc:sldMk cId="2827884844" sldId="269"/>
        </pc:sldMkLst>
        <pc:spChg chg="mod">
          <ac:chgData name="Dmitriy Beznosko" userId="8bcdeb23-d2dd-465e-bda6-8e644f22b48c" providerId="ADAL" clId="{DC6FC7D3-112C-4C02-9B82-E068CE8DF102}" dt="2022-06-02T14:10:43.178" v="81" actId="1076"/>
          <ac:spMkLst>
            <pc:docMk/>
            <pc:sldMk cId="2827884844" sldId="269"/>
            <ac:spMk id="2" creationId="{00000000-0000-0000-0000-000000000000}"/>
          </ac:spMkLst>
        </pc:spChg>
        <pc:spChg chg="mod">
          <ac:chgData name="Dmitriy Beznosko" userId="8bcdeb23-d2dd-465e-bda6-8e644f22b48c" providerId="ADAL" clId="{DC6FC7D3-112C-4C02-9B82-E068CE8DF102}" dt="2022-06-02T14:11:25.516" v="99" actId="33524"/>
          <ac:spMkLst>
            <pc:docMk/>
            <pc:sldMk cId="2827884844" sldId="269"/>
            <ac:spMk id="3" creationId="{00000000-0000-0000-0000-000000000000}"/>
          </ac:spMkLst>
        </pc:spChg>
        <pc:picChg chg="mod">
          <ac:chgData name="Dmitriy Beznosko" userId="8bcdeb23-d2dd-465e-bda6-8e644f22b48c" providerId="ADAL" clId="{DC6FC7D3-112C-4C02-9B82-E068CE8DF102}" dt="2022-06-02T14:11:10.809" v="97" actId="1035"/>
          <ac:picMkLst>
            <pc:docMk/>
            <pc:sldMk cId="2827884844" sldId="269"/>
            <ac:picMk id="4098" creationId="{00000000-0000-0000-0000-000000000000}"/>
          </ac:picMkLst>
        </pc:picChg>
      </pc:sldChg>
      <pc:sldChg chg="delSp modSp mod">
        <pc:chgData name="Dmitriy Beznosko" userId="8bcdeb23-d2dd-465e-bda6-8e644f22b48c" providerId="ADAL" clId="{DC6FC7D3-112C-4C02-9B82-E068CE8DF102}" dt="2022-06-02T14:12:17.989" v="106" actId="478"/>
        <pc:sldMkLst>
          <pc:docMk/>
          <pc:sldMk cId="1934633147" sldId="270"/>
        </pc:sldMkLst>
        <pc:spChg chg="mod">
          <ac:chgData name="Dmitriy Beznosko" userId="8bcdeb23-d2dd-465e-bda6-8e644f22b48c" providerId="ADAL" clId="{DC6FC7D3-112C-4C02-9B82-E068CE8DF102}" dt="2022-06-02T14:08:48.740" v="1"/>
          <ac:spMkLst>
            <pc:docMk/>
            <pc:sldMk cId="1934633147" sldId="270"/>
            <ac:spMk id="2" creationId="{00000000-0000-0000-0000-000000000000}"/>
          </ac:spMkLst>
        </pc:spChg>
        <pc:spChg chg="mod">
          <ac:chgData name="Dmitriy Beznosko" userId="8bcdeb23-d2dd-465e-bda6-8e644f22b48c" providerId="ADAL" clId="{DC6FC7D3-112C-4C02-9B82-E068CE8DF102}" dt="2022-06-02T14:11:44.247" v="100" actId="1076"/>
          <ac:spMkLst>
            <pc:docMk/>
            <pc:sldMk cId="1934633147" sldId="270"/>
            <ac:spMk id="3" creationId="{00000000-0000-0000-0000-000000000000}"/>
          </ac:spMkLst>
        </pc:spChg>
        <pc:spChg chg="del">
          <ac:chgData name="Dmitriy Beznosko" userId="8bcdeb23-d2dd-465e-bda6-8e644f22b48c" providerId="ADAL" clId="{DC6FC7D3-112C-4C02-9B82-E068CE8DF102}" dt="2022-06-02T14:12:17.989" v="106" actId="478"/>
          <ac:spMkLst>
            <pc:docMk/>
            <pc:sldMk cId="1934633147" sldId="270"/>
            <ac:spMk id="5" creationId="{00000000-0000-0000-0000-000000000000}"/>
          </ac:spMkLst>
        </pc:spChg>
        <pc:spChg chg="del mod">
          <ac:chgData name="Dmitriy Beznosko" userId="8bcdeb23-d2dd-465e-bda6-8e644f22b48c" providerId="ADAL" clId="{DC6FC7D3-112C-4C02-9B82-E068CE8DF102}" dt="2022-06-02T14:12:08.795" v="104" actId="478"/>
          <ac:spMkLst>
            <pc:docMk/>
            <pc:sldMk cId="1934633147" sldId="270"/>
            <ac:spMk id="6" creationId="{00000000-0000-0000-0000-000000000000}"/>
          </ac:spMkLst>
        </pc:spChg>
        <pc:picChg chg="mod">
          <ac:chgData name="Dmitriy Beznosko" userId="8bcdeb23-d2dd-465e-bda6-8e644f22b48c" providerId="ADAL" clId="{DC6FC7D3-112C-4C02-9B82-E068CE8DF102}" dt="2022-06-02T14:12:13.479" v="105" actId="1076"/>
          <ac:picMkLst>
            <pc:docMk/>
            <pc:sldMk cId="1934633147" sldId="270"/>
            <ac:picMk id="4" creationId="{00000000-0000-0000-0000-000000000000}"/>
          </ac:picMkLst>
        </pc:picChg>
      </pc:sldChg>
      <pc:sldChg chg="modSp mod">
        <pc:chgData name="Dmitriy Beznosko" userId="8bcdeb23-d2dd-465e-bda6-8e644f22b48c" providerId="ADAL" clId="{DC6FC7D3-112C-4C02-9B82-E068CE8DF102}" dt="2022-06-02T14:13:42.914" v="203" actId="1035"/>
        <pc:sldMkLst>
          <pc:docMk/>
          <pc:sldMk cId="1192337787" sldId="271"/>
        </pc:sldMkLst>
        <pc:spChg chg="mod">
          <ac:chgData name="Dmitriy Beznosko" userId="8bcdeb23-d2dd-465e-bda6-8e644f22b48c" providerId="ADAL" clId="{DC6FC7D3-112C-4C02-9B82-E068CE8DF102}" dt="2022-06-02T14:12:33.253" v="107" actId="14100"/>
          <ac:spMkLst>
            <pc:docMk/>
            <pc:sldMk cId="1192337787" sldId="271"/>
            <ac:spMk id="2" creationId="{00000000-0000-0000-0000-000000000000}"/>
          </ac:spMkLst>
        </pc:spChg>
        <pc:spChg chg="mod">
          <ac:chgData name="Dmitriy Beznosko" userId="8bcdeb23-d2dd-465e-bda6-8e644f22b48c" providerId="ADAL" clId="{DC6FC7D3-112C-4C02-9B82-E068CE8DF102}" dt="2022-06-02T14:13:29.659" v="194" actId="6549"/>
          <ac:spMkLst>
            <pc:docMk/>
            <pc:sldMk cId="1192337787" sldId="271"/>
            <ac:spMk id="3" creationId="{00000000-0000-0000-0000-000000000000}"/>
          </ac:spMkLst>
        </pc:spChg>
        <pc:picChg chg="mod">
          <ac:chgData name="Dmitriy Beznosko" userId="8bcdeb23-d2dd-465e-bda6-8e644f22b48c" providerId="ADAL" clId="{DC6FC7D3-112C-4C02-9B82-E068CE8DF102}" dt="2022-06-02T14:13:42.914" v="203" actId="1035"/>
          <ac:picMkLst>
            <pc:docMk/>
            <pc:sldMk cId="1192337787" sldId="271"/>
            <ac:picMk id="4" creationId="{00000000-0000-0000-0000-000000000000}"/>
          </ac:picMkLst>
        </pc:picChg>
      </pc:sldChg>
      <pc:sldChg chg="addSp delSp modSp mod">
        <pc:chgData name="Dmitriy Beznosko" userId="8bcdeb23-d2dd-465e-bda6-8e644f22b48c" providerId="ADAL" clId="{DC6FC7D3-112C-4C02-9B82-E068CE8DF102}" dt="2022-06-02T14:15:53.790" v="232" actId="14100"/>
        <pc:sldMkLst>
          <pc:docMk/>
          <pc:sldMk cId="3279250787" sldId="272"/>
        </pc:sldMkLst>
        <pc:spChg chg="mod">
          <ac:chgData name="Dmitriy Beznosko" userId="8bcdeb23-d2dd-465e-bda6-8e644f22b48c" providerId="ADAL" clId="{DC6FC7D3-112C-4C02-9B82-E068CE8DF102}" dt="2022-06-02T14:14:41.131" v="217" actId="14100"/>
          <ac:spMkLst>
            <pc:docMk/>
            <pc:sldMk cId="3279250787" sldId="272"/>
            <ac:spMk id="2" creationId="{00000000-0000-0000-0000-000000000000}"/>
          </ac:spMkLst>
        </pc:spChg>
        <pc:spChg chg="mod">
          <ac:chgData name="Dmitriy Beznosko" userId="8bcdeb23-d2dd-465e-bda6-8e644f22b48c" providerId="ADAL" clId="{DC6FC7D3-112C-4C02-9B82-E068CE8DF102}" dt="2022-06-02T14:14:36.057" v="216" actId="1076"/>
          <ac:spMkLst>
            <pc:docMk/>
            <pc:sldMk cId="3279250787" sldId="272"/>
            <ac:spMk id="3" creationId="{00000000-0000-0000-0000-000000000000}"/>
          </ac:spMkLst>
        </pc:spChg>
        <pc:spChg chg="add del mod">
          <ac:chgData name="Dmitriy Beznosko" userId="8bcdeb23-d2dd-465e-bda6-8e644f22b48c" providerId="ADAL" clId="{DC6FC7D3-112C-4C02-9B82-E068CE8DF102}" dt="2022-06-02T14:15:31.520" v="227" actId="478"/>
          <ac:spMkLst>
            <pc:docMk/>
            <pc:sldMk cId="3279250787" sldId="272"/>
            <ac:spMk id="6" creationId="{7C3B465D-B440-E484-5AA9-06DA44A6F7C0}"/>
          </ac:spMkLst>
        </pc:spChg>
        <pc:picChg chg="add del mod">
          <ac:chgData name="Dmitriy Beznosko" userId="8bcdeb23-d2dd-465e-bda6-8e644f22b48c" providerId="ADAL" clId="{DC6FC7D3-112C-4C02-9B82-E068CE8DF102}" dt="2022-06-02T14:15:53.790" v="232" actId="14100"/>
          <ac:picMkLst>
            <pc:docMk/>
            <pc:sldMk cId="3279250787" sldId="272"/>
            <ac:picMk id="5" creationId="{826D4B22-094F-11C9-468F-671A3F54F7C7}"/>
          </ac:picMkLst>
        </pc:picChg>
      </pc:sldChg>
      <pc:sldChg chg="modSp mod">
        <pc:chgData name="Dmitriy Beznosko" userId="8bcdeb23-d2dd-465e-bda6-8e644f22b48c" providerId="ADAL" clId="{DC6FC7D3-112C-4C02-9B82-E068CE8DF102}" dt="2022-06-02T14:38:55.377" v="351" actId="27636"/>
        <pc:sldMkLst>
          <pc:docMk/>
          <pc:sldMk cId="1801015098" sldId="273"/>
        </pc:sldMkLst>
        <pc:spChg chg="mod">
          <ac:chgData name="Dmitriy Beznosko" userId="8bcdeb23-d2dd-465e-bda6-8e644f22b48c" providerId="ADAL" clId="{DC6FC7D3-112C-4C02-9B82-E068CE8DF102}" dt="2022-06-02T14:38:31.611" v="342" actId="20577"/>
          <ac:spMkLst>
            <pc:docMk/>
            <pc:sldMk cId="1801015098" sldId="273"/>
            <ac:spMk id="2" creationId="{00000000-0000-0000-0000-000000000000}"/>
          </ac:spMkLst>
        </pc:spChg>
        <pc:spChg chg="mod">
          <ac:chgData name="Dmitriy Beznosko" userId="8bcdeb23-d2dd-465e-bda6-8e644f22b48c" providerId="ADAL" clId="{DC6FC7D3-112C-4C02-9B82-E068CE8DF102}" dt="2022-06-02T14:38:55.377" v="351" actId="27636"/>
          <ac:spMkLst>
            <pc:docMk/>
            <pc:sldMk cId="1801015098" sldId="273"/>
            <ac:spMk id="3" creationId="{00000000-0000-0000-0000-000000000000}"/>
          </ac:spMkLst>
        </pc:spChg>
        <pc:graphicFrameChg chg="mod modGraphic">
          <ac:chgData name="Dmitriy Beznosko" userId="8bcdeb23-d2dd-465e-bda6-8e644f22b48c" providerId="ADAL" clId="{DC6FC7D3-112C-4C02-9B82-E068CE8DF102}" dt="2022-06-02T14:16:44.850" v="238" actId="1076"/>
          <ac:graphicFrameMkLst>
            <pc:docMk/>
            <pc:sldMk cId="1801015098" sldId="273"/>
            <ac:graphicFrameMk id="4" creationId="{00000000-0000-0000-0000-000000000000}"/>
          </ac:graphicFrameMkLst>
        </pc:graphicFrameChg>
        <pc:picChg chg="mod">
          <ac:chgData name="Dmitriy Beznosko" userId="8bcdeb23-d2dd-465e-bda6-8e644f22b48c" providerId="ADAL" clId="{DC6FC7D3-112C-4C02-9B82-E068CE8DF102}" dt="2022-06-02T14:16:40.829" v="237" actId="1076"/>
          <ac:picMkLst>
            <pc:docMk/>
            <pc:sldMk cId="1801015098" sldId="273"/>
            <ac:picMk id="1026" creationId="{00000000-0000-0000-0000-000000000000}"/>
          </ac:picMkLst>
        </pc:picChg>
      </pc:sldChg>
      <pc:sldChg chg="delSp modSp mod">
        <pc:chgData name="Dmitriy Beznosko" userId="8bcdeb23-d2dd-465e-bda6-8e644f22b48c" providerId="ADAL" clId="{DC6FC7D3-112C-4C02-9B82-E068CE8DF102}" dt="2022-06-02T14:40:02.208" v="387" actId="20577"/>
        <pc:sldMkLst>
          <pc:docMk/>
          <pc:sldMk cId="1943905530" sldId="274"/>
        </pc:sldMkLst>
        <pc:spChg chg="mod">
          <ac:chgData name="Dmitriy Beznosko" userId="8bcdeb23-d2dd-465e-bda6-8e644f22b48c" providerId="ADAL" clId="{DC6FC7D3-112C-4C02-9B82-E068CE8DF102}" dt="2022-06-02T14:38:10.769" v="329" actId="1076"/>
          <ac:spMkLst>
            <pc:docMk/>
            <pc:sldMk cId="1943905530" sldId="274"/>
            <ac:spMk id="2" creationId="{00000000-0000-0000-0000-000000000000}"/>
          </ac:spMkLst>
        </pc:spChg>
        <pc:spChg chg="mod">
          <ac:chgData name="Dmitriy Beznosko" userId="8bcdeb23-d2dd-465e-bda6-8e644f22b48c" providerId="ADAL" clId="{DC6FC7D3-112C-4C02-9B82-E068CE8DF102}" dt="2022-06-02T14:40:02.208" v="387" actId="20577"/>
          <ac:spMkLst>
            <pc:docMk/>
            <pc:sldMk cId="1943905530" sldId="274"/>
            <ac:spMk id="3" creationId="{00000000-0000-0000-0000-000000000000}"/>
          </ac:spMkLst>
        </pc:spChg>
        <pc:spChg chg="del mod">
          <ac:chgData name="Dmitriy Beznosko" userId="8bcdeb23-d2dd-465e-bda6-8e644f22b48c" providerId="ADAL" clId="{DC6FC7D3-112C-4C02-9B82-E068CE8DF102}" dt="2022-06-02T14:37:07.293" v="314" actId="478"/>
          <ac:spMkLst>
            <pc:docMk/>
            <pc:sldMk cId="1943905530" sldId="274"/>
            <ac:spMk id="4" creationId="{00000000-0000-0000-0000-000000000000}"/>
          </ac:spMkLst>
        </pc:spChg>
      </pc:sldChg>
      <pc:sldChg chg="modSp mod">
        <pc:chgData name="Dmitriy Beznosko" userId="8bcdeb23-d2dd-465e-bda6-8e644f22b48c" providerId="ADAL" clId="{DC6FC7D3-112C-4C02-9B82-E068CE8DF102}" dt="2022-06-02T14:41:49.546" v="425" actId="20577"/>
        <pc:sldMkLst>
          <pc:docMk/>
          <pc:sldMk cId="3430647615" sldId="275"/>
        </pc:sldMkLst>
        <pc:spChg chg="mod">
          <ac:chgData name="Dmitriy Beznosko" userId="8bcdeb23-d2dd-465e-bda6-8e644f22b48c" providerId="ADAL" clId="{DC6FC7D3-112C-4C02-9B82-E068CE8DF102}" dt="2022-06-02T14:41:13.166" v="418" actId="14100"/>
          <ac:spMkLst>
            <pc:docMk/>
            <pc:sldMk cId="3430647615" sldId="275"/>
            <ac:spMk id="2" creationId="{00000000-0000-0000-0000-000000000000}"/>
          </ac:spMkLst>
        </pc:spChg>
        <pc:spChg chg="mod">
          <ac:chgData name="Dmitriy Beznosko" userId="8bcdeb23-d2dd-465e-bda6-8e644f22b48c" providerId="ADAL" clId="{DC6FC7D3-112C-4C02-9B82-E068CE8DF102}" dt="2022-06-02T14:41:49.546" v="425" actId="20577"/>
          <ac:spMkLst>
            <pc:docMk/>
            <pc:sldMk cId="3430647615" sldId="275"/>
            <ac:spMk id="3" creationId="{00000000-0000-0000-0000-000000000000}"/>
          </ac:spMkLst>
        </pc:spChg>
        <pc:picChg chg="mod">
          <ac:chgData name="Dmitriy Beznosko" userId="8bcdeb23-d2dd-465e-bda6-8e644f22b48c" providerId="ADAL" clId="{DC6FC7D3-112C-4C02-9B82-E068CE8DF102}" dt="2022-06-02T14:40:17.761" v="389" actId="1076"/>
          <ac:picMkLst>
            <pc:docMk/>
            <pc:sldMk cId="3430647615" sldId="275"/>
            <ac:picMk id="2050" creationId="{00000000-0000-0000-0000-000000000000}"/>
          </ac:picMkLst>
        </pc:picChg>
      </pc:sldChg>
      <pc:sldChg chg="modSp mod">
        <pc:chgData name="Dmitriy Beznosko" userId="8bcdeb23-d2dd-465e-bda6-8e644f22b48c" providerId="ADAL" clId="{DC6FC7D3-112C-4C02-9B82-E068CE8DF102}" dt="2022-06-02T14:43:16.833" v="468" actId="14100"/>
        <pc:sldMkLst>
          <pc:docMk/>
          <pc:sldMk cId="2884458654" sldId="276"/>
        </pc:sldMkLst>
        <pc:spChg chg="mod">
          <ac:chgData name="Dmitriy Beznosko" userId="8bcdeb23-d2dd-465e-bda6-8e644f22b48c" providerId="ADAL" clId="{DC6FC7D3-112C-4C02-9B82-E068CE8DF102}" dt="2022-06-02T14:42:13.215" v="433" actId="20577"/>
          <ac:spMkLst>
            <pc:docMk/>
            <pc:sldMk cId="2884458654" sldId="276"/>
            <ac:spMk id="2" creationId="{00000000-0000-0000-0000-000000000000}"/>
          </ac:spMkLst>
        </pc:spChg>
        <pc:spChg chg="mod">
          <ac:chgData name="Dmitriy Beznosko" userId="8bcdeb23-d2dd-465e-bda6-8e644f22b48c" providerId="ADAL" clId="{DC6FC7D3-112C-4C02-9B82-E068CE8DF102}" dt="2022-06-02T14:43:16.833" v="468" actId="14100"/>
          <ac:spMkLst>
            <pc:docMk/>
            <pc:sldMk cId="2884458654" sldId="276"/>
            <ac:spMk id="3" creationId="{00000000-0000-0000-0000-000000000000}"/>
          </ac:spMkLst>
        </pc:spChg>
      </pc:sldChg>
      <pc:sldChg chg="modSp new mod">
        <pc:chgData name="Dmitriy Beznosko" userId="8bcdeb23-d2dd-465e-bda6-8e644f22b48c" providerId="ADAL" clId="{DC6FC7D3-112C-4C02-9B82-E068CE8DF102}" dt="2022-06-02T14:37:48.972" v="328" actId="20577"/>
        <pc:sldMkLst>
          <pc:docMk/>
          <pc:sldMk cId="273357806" sldId="277"/>
        </pc:sldMkLst>
        <pc:spChg chg="mod">
          <ac:chgData name="Dmitriy Beznosko" userId="8bcdeb23-d2dd-465e-bda6-8e644f22b48c" providerId="ADAL" clId="{DC6FC7D3-112C-4C02-9B82-E068CE8DF102}" dt="2022-06-02T14:37:12.867" v="317" actId="20577"/>
          <ac:spMkLst>
            <pc:docMk/>
            <pc:sldMk cId="273357806" sldId="277"/>
            <ac:spMk id="2" creationId="{3EB22721-0E08-4B55-24D1-A81389DE176F}"/>
          </ac:spMkLst>
        </pc:spChg>
        <pc:spChg chg="mod">
          <ac:chgData name="Dmitriy Beznosko" userId="8bcdeb23-d2dd-465e-bda6-8e644f22b48c" providerId="ADAL" clId="{DC6FC7D3-112C-4C02-9B82-E068CE8DF102}" dt="2022-06-02T14:37:48.972" v="328" actId="20577"/>
          <ac:spMkLst>
            <pc:docMk/>
            <pc:sldMk cId="273357806" sldId="277"/>
            <ac:spMk id="3" creationId="{F96204D2-23B3-18A8-4132-0EECBCAB1F4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cap="all" baseline="0"/>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p:cNvSpPr>
            <a:spLocks noGrp="1"/>
          </p:cNvSpPr>
          <p:nvPr>
            <p:ph type="dt" sz="half" idx="10"/>
          </p:nvPr>
        </p:nvSpPr>
        <p:spPr/>
        <p:txBody>
          <a:bodyPr/>
          <a:lstStyle/>
          <a:p>
            <a:fld id="{97BE56F8-4491-4505-BC51-C090B8F0C2C3}" type="datetimeFigureOut">
              <a:rPr lang="en-US" smtClean="0"/>
              <a:t>6/2/2022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A7F8D6BB-DFEF-45D5-9B7D-5E5E596EB751}" type="slidenum">
              <a:rPr lang="en-US" smtClean="0"/>
              <a:t>‹#›</a:t>
            </a:fld>
            <a:endParaRPr lang="en-US"/>
          </a:p>
        </p:txBody>
      </p:sp>
    </p:spTree>
    <p:extLst>
      <p:ext uri="{BB962C8B-B14F-4D97-AF65-F5344CB8AC3E}">
        <p14:creationId xmlns:p14="http://schemas.microsoft.com/office/powerpoint/2010/main" val="1579858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3200" strike="noStrike" cap="all" baseline="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3808156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980644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9382" y="3699905"/>
            <a:ext cx="7401206" cy="1020014"/>
          </a:xfrm>
        </p:spPr>
        <p:txBody>
          <a:bodyPr anchor="t"/>
          <a:lstStyle>
            <a:lvl1pPr algn="l">
              <a:defRPr sz="3200" baseline="0"/>
            </a:lvl1pPr>
          </a:lstStyle>
          <a:p>
            <a:r>
              <a:rPr lang="en-US"/>
              <a:t>Click to edit Master title style</a:t>
            </a:r>
            <a:endParaRPr lang="en-US" dirty="0"/>
          </a:p>
        </p:txBody>
      </p:sp>
      <p:sp>
        <p:nvSpPr>
          <p:cNvPr id="3" name="Text Placeholder 2"/>
          <p:cNvSpPr>
            <a:spLocks noGrp="1"/>
          </p:cNvSpPr>
          <p:nvPr>
            <p:ph type="body" idx="1"/>
          </p:nvPr>
        </p:nvSpPr>
        <p:spPr>
          <a:xfrm>
            <a:off x="1109382" y="2115205"/>
            <a:ext cx="7401206" cy="1500187"/>
          </a:xfrm>
        </p:spPr>
        <p:txBody>
          <a:bodyPr anchor="b"/>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5361575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1362301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solidFill>
                  <a:srgbClr val="FF7D1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solidFill>
                  <a:srgbClr val="FF7D1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3816881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0501633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027581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987425"/>
            <a:ext cx="2949575" cy="1255728"/>
          </a:xfrm>
        </p:spPr>
        <p:txBody>
          <a:bodyPr anchor="b">
            <a:spAutoFit/>
          </a:bodyPr>
          <a:lstStyle>
            <a:lvl1pPr>
              <a:defRPr sz="2800" baseline="0"/>
            </a:lvl1pPr>
          </a:lstStyle>
          <a:p>
            <a:r>
              <a:rPr lang="en-US"/>
              <a:t>Click to edit Master title style</a:t>
            </a:r>
            <a:endParaRPr lang="en-US" dirty="0"/>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623930"/>
            <a:ext cx="2949575" cy="32371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37403265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6FFF8B-E00D-EF41-BBDF-FB5CDF328CDE}" type="slidenum">
              <a:rPr lang="en-US" smtClean="0"/>
              <a:t>‹#›</a:t>
            </a:fld>
            <a:endParaRPr lang="en-US" dirty="0"/>
          </a:p>
        </p:txBody>
      </p:sp>
      <p:sp>
        <p:nvSpPr>
          <p:cNvPr id="10" name="Title 1"/>
          <p:cNvSpPr>
            <a:spLocks noGrp="1"/>
          </p:cNvSpPr>
          <p:nvPr>
            <p:ph type="title"/>
          </p:nvPr>
        </p:nvSpPr>
        <p:spPr>
          <a:xfrm>
            <a:off x="630238" y="987425"/>
            <a:ext cx="2949575" cy="1255728"/>
          </a:xfrm>
        </p:spPr>
        <p:txBody>
          <a:bodyPr anchor="b">
            <a:spAutoFit/>
          </a:bodyPr>
          <a:lstStyle>
            <a:lvl1pPr>
              <a:defRPr sz="2800" baseline="0"/>
            </a:lvl1pPr>
          </a:lstStyle>
          <a:p>
            <a:r>
              <a:rPr lang="en-US"/>
              <a:t>Click to edit Master title style</a:t>
            </a:r>
            <a:endParaRPr lang="en-US" dirty="0"/>
          </a:p>
        </p:txBody>
      </p:sp>
      <p:sp>
        <p:nvSpPr>
          <p:cNvPr id="11" name="Text Placeholder 3"/>
          <p:cNvSpPr>
            <a:spLocks noGrp="1"/>
          </p:cNvSpPr>
          <p:nvPr>
            <p:ph type="body" sz="half" idx="2"/>
          </p:nvPr>
        </p:nvSpPr>
        <p:spPr>
          <a:xfrm>
            <a:off x="630238" y="2623930"/>
            <a:ext cx="2949575" cy="32371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6766000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86050" y="1122363"/>
            <a:ext cx="5314950" cy="2387600"/>
          </a:xfrm>
        </p:spPr>
        <p:txBody>
          <a:bodyPr anchor="b"/>
          <a:lstStyle>
            <a:lvl1pPr algn="ctr">
              <a:defRPr sz="3200" strike="noStrike" cap="all" baseline="0"/>
            </a:lvl1pPr>
          </a:lstStyle>
          <a:p>
            <a:r>
              <a:rPr lang="en-US"/>
              <a:t>Click to edit Master title style</a:t>
            </a:r>
            <a:endParaRPr lang="en-US" dirty="0"/>
          </a:p>
        </p:txBody>
      </p:sp>
      <p:sp>
        <p:nvSpPr>
          <p:cNvPr id="3" name="Subtitle 2"/>
          <p:cNvSpPr>
            <a:spLocks noGrp="1"/>
          </p:cNvSpPr>
          <p:nvPr>
            <p:ph type="subTitle" idx="1"/>
          </p:nvPr>
        </p:nvSpPr>
        <p:spPr>
          <a:xfrm>
            <a:off x="2686050" y="3602038"/>
            <a:ext cx="531495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462165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BE56F8-4491-4505-BC51-C090B8F0C2C3}" type="datetimeFigureOut">
              <a:rPr lang="en-US" smtClean="0"/>
              <a:t>6/2/2022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F8D6BB-DFEF-45D5-9B7D-5E5E596EB751}" type="slidenum">
              <a:rPr lang="en-US" smtClean="0"/>
              <a:t>‹#›</a:t>
            </a:fld>
            <a:endParaRPr lang="en-US"/>
          </a:p>
        </p:txBody>
      </p:sp>
    </p:spTree>
    <p:extLst>
      <p:ext uri="{BB962C8B-B14F-4D97-AF65-F5344CB8AC3E}">
        <p14:creationId xmlns:p14="http://schemas.microsoft.com/office/powerpoint/2010/main" val="18490843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3792175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86050" y="4661368"/>
            <a:ext cx="5824538" cy="1416704"/>
          </a:xfrm>
        </p:spPr>
        <p:txBody>
          <a:bodyPr anchor="t"/>
          <a:lstStyle>
            <a:lvl1pPr algn="l">
              <a:defRPr sz="3200" baseline="0"/>
            </a:lvl1pPr>
          </a:lstStyle>
          <a:p>
            <a:r>
              <a:rPr lang="en-US"/>
              <a:t>Click to edit Master title style</a:t>
            </a:r>
            <a:endParaRPr lang="en-US" dirty="0"/>
          </a:p>
        </p:txBody>
      </p:sp>
      <p:sp>
        <p:nvSpPr>
          <p:cNvPr id="3" name="Text Placeholder 2"/>
          <p:cNvSpPr>
            <a:spLocks noGrp="1"/>
          </p:cNvSpPr>
          <p:nvPr>
            <p:ph type="body" idx="1"/>
          </p:nvPr>
        </p:nvSpPr>
        <p:spPr>
          <a:xfrm>
            <a:off x="2686050" y="3062288"/>
            <a:ext cx="5824538" cy="1500187"/>
          </a:xfrm>
        </p:spPr>
        <p:txBody>
          <a:bodyPr anchor="b"/>
          <a:lstStyle>
            <a:lvl1pPr marL="0" indent="0" algn="l">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37621632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686050" y="1825625"/>
            <a:ext cx="2743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715000" y="1825625"/>
            <a:ext cx="28003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19776485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86050" y="365125"/>
            <a:ext cx="5830888" cy="1325563"/>
          </a:xfrm>
        </p:spPr>
        <p:txBody>
          <a:bodyPr/>
          <a:lstStyle/>
          <a:p>
            <a:r>
              <a:rPr lang="en-US"/>
              <a:t>Click to edit Master title style</a:t>
            </a:r>
          </a:p>
        </p:txBody>
      </p:sp>
      <p:sp>
        <p:nvSpPr>
          <p:cNvPr id="3" name="Text Placeholder 2"/>
          <p:cNvSpPr>
            <a:spLocks noGrp="1"/>
          </p:cNvSpPr>
          <p:nvPr>
            <p:ph type="body" idx="1"/>
          </p:nvPr>
        </p:nvSpPr>
        <p:spPr>
          <a:xfrm>
            <a:off x="2686050" y="1681163"/>
            <a:ext cx="2743200" cy="823912"/>
          </a:xfrm>
        </p:spPr>
        <p:txBody>
          <a:bodyPr anchor="b"/>
          <a:lstStyle>
            <a:lvl1pPr marL="0" indent="0">
              <a:buNone/>
              <a:defRPr sz="2400" b="1">
                <a:solidFill>
                  <a:srgbClr val="FF7D1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86050" y="2505075"/>
            <a:ext cx="274320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685183" y="1690688"/>
            <a:ext cx="2830167" cy="823912"/>
          </a:xfrm>
        </p:spPr>
        <p:txBody>
          <a:bodyPr anchor="b"/>
          <a:lstStyle>
            <a:lvl1pPr marL="0" indent="0">
              <a:buNone/>
              <a:defRPr sz="2400" b="1">
                <a:solidFill>
                  <a:srgbClr val="FF7D1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85183" y="2514600"/>
            <a:ext cx="283016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547048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3016038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1926320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6051" y="599626"/>
            <a:ext cx="2743200" cy="1643527"/>
          </a:xfrm>
        </p:spPr>
        <p:txBody>
          <a:bodyPr wrap="square" anchor="b">
            <a:spAutoFit/>
          </a:bodyPr>
          <a:lstStyle>
            <a:lvl1pPr>
              <a:defRPr sz="2800" baseline="0"/>
            </a:lvl1pPr>
          </a:lstStyle>
          <a:p>
            <a:r>
              <a:rPr lang="en-US"/>
              <a:t>Click to edit Master title style</a:t>
            </a:r>
            <a:endParaRPr lang="en-US" dirty="0"/>
          </a:p>
        </p:txBody>
      </p:sp>
      <p:sp>
        <p:nvSpPr>
          <p:cNvPr id="3" name="Content Placeholder 2"/>
          <p:cNvSpPr>
            <a:spLocks noGrp="1"/>
          </p:cNvSpPr>
          <p:nvPr>
            <p:ph idx="1"/>
          </p:nvPr>
        </p:nvSpPr>
        <p:spPr>
          <a:xfrm>
            <a:off x="5600700" y="599627"/>
            <a:ext cx="2914650" cy="5261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686051" y="2623930"/>
            <a:ext cx="2743200" cy="32371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7369068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600700" y="599627"/>
            <a:ext cx="2914650" cy="526142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6FFF8B-E00D-EF41-BBDF-FB5CDF328CDE}" type="slidenum">
              <a:rPr lang="en-US" smtClean="0"/>
              <a:t>‹#›</a:t>
            </a:fld>
            <a:endParaRPr lang="en-US" dirty="0"/>
          </a:p>
        </p:txBody>
      </p:sp>
      <p:sp>
        <p:nvSpPr>
          <p:cNvPr id="10" name="Title 1"/>
          <p:cNvSpPr>
            <a:spLocks noGrp="1"/>
          </p:cNvSpPr>
          <p:nvPr>
            <p:ph type="title"/>
          </p:nvPr>
        </p:nvSpPr>
        <p:spPr>
          <a:xfrm>
            <a:off x="2686051" y="599626"/>
            <a:ext cx="2743200" cy="1643527"/>
          </a:xfrm>
        </p:spPr>
        <p:txBody>
          <a:bodyPr wrap="square" anchor="b">
            <a:spAutoFit/>
          </a:bodyPr>
          <a:lstStyle>
            <a:lvl1pPr>
              <a:defRPr sz="2800" baseline="0"/>
            </a:lvl1pPr>
          </a:lstStyle>
          <a:p>
            <a:r>
              <a:rPr lang="en-US"/>
              <a:t>Click to edit Master title style</a:t>
            </a:r>
            <a:endParaRPr lang="en-US" dirty="0"/>
          </a:p>
        </p:txBody>
      </p:sp>
      <p:sp>
        <p:nvSpPr>
          <p:cNvPr id="11" name="Text Placeholder 3"/>
          <p:cNvSpPr>
            <a:spLocks noGrp="1"/>
          </p:cNvSpPr>
          <p:nvPr>
            <p:ph type="body" sz="half" idx="2"/>
          </p:nvPr>
        </p:nvSpPr>
        <p:spPr>
          <a:xfrm>
            <a:off x="2686051" y="2623930"/>
            <a:ext cx="2743200" cy="32371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8370364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9137" y="1122363"/>
            <a:ext cx="7966213" cy="2387600"/>
          </a:xfrm>
        </p:spPr>
        <p:txBody>
          <a:bodyPr anchor="b"/>
          <a:lstStyle>
            <a:lvl1pPr algn="ctr">
              <a:defRPr sz="3200" strike="noStrike" cap="all" baseline="0"/>
            </a:lvl1pPr>
          </a:lstStyle>
          <a:p>
            <a:r>
              <a:rPr lang="en-US"/>
              <a:t>Click to edit Master title style</a:t>
            </a:r>
            <a:endParaRPr lang="en-US" dirty="0"/>
          </a:p>
        </p:txBody>
      </p:sp>
      <p:sp>
        <p:nvSpPr>
          <p:cNvPr id="3" name="Subtitle 2"/>
          <p:cNvSpPr>
            <a:spLocks noGrp="1"/>
          </p:cNvSpPr>
          <p:nvPr>
            <p:ph type="subTitle" idx="1"/>
          </p:nvPr>
        </p:nvSpPr>
        <p:spPr>
          <a:xfrm>
            <a:off x="549137" y="3602038"/>
            <a:ext cx="796621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5255439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3115109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97BE56F8-4491-4505-BC51-C090B8F0C2C3}" type="datetimeFigureOut">
              <a:rPr lang="en-US" smtClean="0"/>
              <a:t>6/2/2022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F8D6BB-DFEF-45D5-9B7D-5E5E596EB751}" type="slidenum">
              <a:rPr lang="en-US" smtClean="0"/>
              <a:t>‹#›</a:t>
            </a:fld>
            <a:endParaRPr lang="en-US"/>
          </a:p>
        </p:txBody>
      </p:sp>
    </p:spTree>
    <p:extLst>
      <p:ext uri="{BB962C8B-B14F-4D97-AF65-F5344CB8AC3E}">
        <p14:creationId xmlns:p14="http://schemas.microsoft.com/office/powerpoint/2010/main" val="36728636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64876" y="4654645"/>
            <a:ext cx="7145712" cy="1490662"/>
          </a:xfrm>
        </p:spPr>
        <p:txBody>
          <a:bodyPr anchor="t"/>
          <a:lstStyle>
            <a:lvl1pPr algn="l" fontAlgn="t">
              <a:defRPr sz="3200" baseline="0"/>
            </a:lvl1pPr>
          </a:lstStyle>
          <a:p>
            <a:r>
              <a:rPr lang="en-US"/>
              <a:t>Click to edit Master title style</a:t>
            </a:r>
            <a:endParaRPr lang="en-US" dirty="0"/>
          </a:p>
        </p:txBody>
      </p:sp>
      <p:sp>
        <p:nvSpPr>
          <p:cNvPr id="3" name="Text Placeholder 2"/>
          <p:cNvSpPr>
            <a:spLocks noGrp="1"/>
          </p:cNvSpPr>
          <p:nvPr>
            <p:ph type="body" idx="1"/>
          </p:nvPr>
        </p:nvSpPr>
        <p:spPr>
          <a:xfrm>
            <a:off x="1364876" y="3062288"/>
            <a:ext cx="7145712" cy="1500187"/>
          </a:xfrm>
        </p:spPr>
        <p:txBody>
          <a:bodyPr anchor="b"/>
          <a:lstStyle>
            <a:lvl1pPr marL="0" indent="0" algn="l" fontAlgn="b">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32680754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49137" y="2179075"/>
            <a:ext cx="3903593" cy="3997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91270" y="2179075"/>
            <a:ext cx="3824080" cy="3997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11681778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49137" y="2186183"/>
            <a:ext cx="3903593" cy="706939"/>
          </a:xfrm>
        </p:spPr>
        <p:txBody>
          <a:bodyPr anchor="b"/>
          <a:lstStyle>
            <a:lvl1pPr marL="0" indent="0">
              <a:buNone/>
              <a:defRPr sz="2400" b="1">
                <a:solidFill>
                  <a:srgbClr val="FF7D1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49137" y="2971799"/>
            <a:ext cx="3903593" cy="3297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91271" y="2195710"/>
            <a:ext cx="3824080" cy="697412"/>
          </a:xfrm>
        </p:spPr>
        <p:txBody>
          <a:bodyPr anchor="b"/>
          <a:lstStyle>
            <a:lvl1pPr marL="0" indent="0">
              <a:buNone/>
              <a:defRPr sz="2400" b="1">
                <a:solidFill>
                  <a:srgbClr val="FF7D1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91271" y="2971798"/>
            <a:ext cx="3824079" cy="33069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26FFF8B-E00D-EF41-BBDF-FB5CDF328CDE}" type="slidenum">
              <a:rPr lang="en-US" smtClean="0"/>
              <a:t>‹#›</a:t>
            </a:fld>
            <a:endParaRPr lang="en-US" dirty="0"/>
          </a:p>
        </p:txBody>
      </p:sp>
      <p:sp>
        <p:nvSpPr>
          <p:cNvPr id="10" name="Title Placeholder 1"/>
          <p:cNvSpPr>
            <a:spLocks noGrp="1"/>
          </p:cNvSpPr>
          <p:nvPr>
            <p:ph type="title"/>
          </p:nvPr>
        </p:nvSpPr>
        <p:spPr>
          <a:xfrm>
            <a:off x="549137" y="973999"/>
            <a:ext cx="7966213" cy="1089529"/>
          </a:xfrm>
          <a:prstGeom prst="rect">
            <a:avLst/>
          </a:prstGeom>
        </p:spPr>
        <p:txBody>
          <a:bodyPr vert="horz" lIns="91440" tIns="45720" rIns="91440" bIns="45720" rtlCol="0" anchor="t" anchorCtr="0">
            <a:noAutofit/>
          </a:bodyPr>
          <a:lstStyle/>
          <a:p>
            <a:r>
              <a:rPr lang="en-US"/>
              <a:t>Click to edit Master title style</a:t>
            </a:r>
            <a:endParaRPr lang="en-US" dirty="0"/>
          </a:p>
        </p:txBody>
      </p:sp>
    </p:spTree>
    <p:extLst>
      <p:ext uri="{BB962C8B-B14F-4D97-AF65-F5344CB8AC3E}">
        <p14:creationId xmlns:p14="http://schemas.microsoft.com/office/powerpoint/2010/main" val="42404977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30246052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8543079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622" y="973017"/>
            <a:ext cx="2743200" cy="1643527"/>
          </a:xfrm>
        </p:spPr>
        <p:txBody>
          <a:bodyPr wrap="square" anchor="b">
            <a:spAutoFit/>
          </a:bodyPr>
          <a:lstStyle>
            <a:lvl1pPr>
              <a:defRPr sz="2800" baseline="0"/>
            </a:lvl1pPr>
          </a:lstStyle>
          <a:p>
            <a:r>
              <a:rPr lang="en-US"/>
              <a:t>Click to edit Master title style</a:t>
            </a:r>
            <a:endParaRPr lang="en-US" dirty="0"/>
          </a:p>
        </p:txBody>
      </p:sp>
      <p:sp>
        <p:nvSpPr>
          <p:cNvPr id="3" name="Content Placeholder 2"/>
          <p:cNvSpPr>
            <a:spLocks noGrp="1"/>
          </p:cNvSpPr>
          <p:nvPr>
            <p:ph idx="1"/>
          </p:nvPr>
        </p:nvSpPr>
        <p:spPr>
          <a:xfrm>
            <a:off x="3657600" y="973017"/>
            <a:ext cx="4857750" cy="488803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51622" y="2623930"/>
            <a:ext cx="2743200" cy="32371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6FFF8B-E00D-EF41-BBDF-FB5CDF328CDE}" type="slidenum">
              <a:rPr lang="en-US" smtClean="0"/>
              <a:t>‹#›</a:t>
            </a:fld>
            <a:endParaRPr lang="en-US" dirty="0"/>
          </a:p>
        </p:txBody>
      </p:sp>
    </p:spTree>
    <p:extLst>
      <p:ext uri="{BB962C8B-B14F-4D97-AF65-F5344CB8AC3E}">
        <p14:creationId xmlns:p14="http://schemas.microsoft.com/office/powerpoint/2010/main" val="24130194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657600" y="973017"/>
            <a:ext cx="4857750" cy="488803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p:txBody>
          <a:bodyPr/>
          <a:lstStyle/>
          <a:p>
            <a:fld id="{C2344AEE-3A1B-C54A-8076-7694C2F4DC1C}" type="datetimeFigureOut">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6FFF8B-E00D-EF41-BBDF-FB5CDF328CDE}" type="slidenum">
              <a:rPr lang="en-US" smtClean="0"/>
              <a:t>‹#›</a:t>
            </a:fld>
            <a:endParaRPr lang="en-US" dirty="0"/>
          </a:p>
        </p:txBody>
      </p:sp>
      <p:sp>
        <p:nvSpPr>
          <p:cNvPr id="8" name="Title 1"/>
          <p:cNvSpPr>
            <a:spLocks noGrp="1"/>
          </p:cNvSpPr>
          <p:nvPr>
            <p:ph type="title"/>
          </p:nvPr>
        </p:nvSpPr>
        <p:spPr>
          <a:xfrm>
            <a:off x="551622" y="973017"/>
            <a:ext cx="2743200" cy="1643527"/>
          </a:xfrm>
        </p:spPr>
        <p:txBody>
          <a:bodyPr wrap="square" anchor="b">
            <a:spAutoFit/>
          </a:bodyPr>
          <a:lstStyle>
            <a:lvl1pPr>
              <a:defRPr sz="2800" baseline="0"/>
            </a:lvl1pPr>
          </a:lstStyle>
          <a:p>
            <a:r>
              <a:rPr lang="en-US"/>
              <a:t>Click to edit Master title style</a:t>
            </a:r>
            <a:endParaRPr lang="en-US" dirty="0"/>
          </a:p>
        </p:txBody>
      </p:sp>
      <p:sp>
        <p:nvSpPr>
          <p:cNvPr id="9" name="Text Placeholder 3"/>
          <p:cNvSpPr>
            <a:spLocks noGrp="1"/>
          </p:cNvSpPr>
          <p:nvPr>
            <p:ph type="body" sz="half" idx="2"/>
          </p:nvPr>
        </p:nvSpPr>
        <p:spPr>
          <a:xfrm>
            <a:off x="551622" y="2623930"/>
            <a:ext cx="2743200" cy="32371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24445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fld id="{97BE56F8-4491-4505-BC51-C090B8F0C2C3}" type="datetimeFigureOut">
              <a:rPr lang="en-US" smtClean="0"/>
              <a:t>6/2/2022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A7F8D6BB-DFEF-45D5-9B7D-5E5E596EB751}" type="slidenum">
              <a:rPr lang="en-US" smtClean="0"/>
              <a:t>‹#›</a:t>
            </a:fld>
            <a:endParaRPr lang="en-US"/>
          </a:p>
        </p:txBody>
      </p:sp>
    </p:spTree>
    <p:extLst>
      <p:ext uri="{BB962C8B-B14F-4D97-AF65-F5344CB8AC3E}">
        <p14:creationId xmlns:p14="http://schemas.microsoft.com/office/powerpoint/2010/main" val="3012138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10"/>
          </p:nvPr>
        </p:nvSpPr>
        <p:spPr/>
        <p:txBody>
          <a:bodyPr/>
          <a:lstStyle/>
          <a:p>
            <a:fld id="{97BE56F8-4491-4505-BC51-C090B8F0C2C3}" type="datetimeFigureOut">
              <a:rPr lang="en-US" smtClean="0"/>
              <a:t>6/2/2022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A7F8D6BB-DFEF-45D5-9B7D-5E5E596EB751}" type="slidenum">
              <a:rPr lang="en-US" smtClean="0"/>
              <a:t>‹#›</a:t>
            </a:fld>
            <a:endParaRPr lang="en-US"/>
          </a:p>
        </p:txBody>
      </p:sp>
    </p:spTree>
    <p:extLst>
      <p:ext uri="{BB962C8B-B14F-4D97-AF65-F5344CB8AC3E}">
        <p14:creationId xmlns:p14="http://schemas.microsoft.com/office/powerpoint/2010/main" val="2543464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p:cNvSpPr>
            <a:spLocks noGrp="1"/>
          </p:cNvSpPr>
          <p:nvPr>
            <p:ph type="dt" sz="half" idx="10"/>
          </p:nvPr>
        </p:nvSpPr>
        <p:spPr/>
        <p:txBody>
          <a:bodyPr/>
          <a:lstStyle/>
          <a:p>
            <a:fld id="{97BE56F8-4491-4505-BC51-C090B8F0C2C3}" type="datetimeFigureOut">
              <a:rPr lang="en-US" smtClean="0"/>
              <a:t>6/2/2022</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A7F8D6BB-DFEF-45D5-9B7D-5E5E596EB751}" type="slidenum">
              <a:rPr lang="en-US" smtClean="0"/>
              <a:t>‹#›</a:t>
            </a:fld>
            <a:endParaRPr lang="en-US"/>
          </a:p>
        </p:txBody>
      </p:sp>
    </p:spTree>
    <p:extLst>
      <p:ext uri="{BB962C8B-B14F-4D97-AF65-F5344CB8AC3E}">
        <p14:creationId xmlns:p14="http://schemas.microsoft.com/office/powerpoint/2010/main" val="4163403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7BE56F8-4491-4505-BC51-C090B8F0C2C3}" type="datetimeFigureOut">
              <a:rPr lang="en-US" smtClean="0"/>
              <a:t>6/2/2022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8D6BB-DFEF-45D5-9B7D-5E5E596EB751}" type="slidenum">
              <a:rPr lang="en-US" smtClean="0"/>
              <a:t>‹#›</a:t>
            </a:fld>
            <a:endParaRPr lang="en-US"/>
          </a:p>
        </p:txBody>
      </p:sp>
    </p:spTree>
    <p:extLst>
      <p:ext uri="{BB962C8B-B14F-4D97-AF65-F5344CB8AC3E}">
        <p14:creationId xmlns:p14="http://schemas.microsoft.com/office/powerpoint/2010/main" val="608722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97BE56F8-4491-4505-BC51-C090B8F0C2C3}" type="datetimeFigureOut">
              <a:rPr lang="en-US" smtClean="0"/>
              <a:t>6/2/2022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A7F8D6BB-DFEF-45D5-9B7D-5E5E596EB751}" type="slidenum">
              <a:rPr lang="en-US" smtClean="0"/>
              <a:t>‹#›</a:t>
            </a:fld>
            <a:endParaRPr lang="en-US"/>
          </a:p>
        </p:txBody>
      </p:sp>
    </p:spTree>
    <p:extLst>
      <p:ext uri="{BB962C8B-B14F-4D97-AF65-F5344CB8AC3E}">
        <p14:creationId xmlns:p14="http://schemas.microsoft.com/office/powerpoint/2010/main" val="278278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97BE56F8-4491-4505-BC51-C090B8F0C2C3}" type="datetimeFigureOut">
              <a:rPr lang="en-US" smtClean="0"/>
              <a:t>6/2/2022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A7F8D6BB-DFEF-45D5-9B7D-5E5E596EB751}" type="slidenum">
              <a:rPr lang="en-US" smtClean="0"/>
              <a:t>‹#›</a:t>
            </a:fld>
            <a:endParaRPr lang="en-US"/>
          </a:p>
        </p:txBody>
      </p:sp>
    </p:spTree>
    <p:extLst>
      <p:ext uri="{BB962C8B-B14F-4D97-AF65-F5344CB8AC3E}">
        <p14:creationId xmlns:p14="http://schemas.microsoft.com/office/powerpoint/2010/main" val="2253347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2.jp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3.jpg"/><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4.jpg"/><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32194"/>
            <a:ext cx="8229600" cy="1368006"/>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856222"/>
            <a:ext cx="8229600" cy="4201110"/>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2"/>
          </p:nvPr>
        </p:nvSpPr>
        <p:spPr>
          <a:xfrm>
            <a:off x="628650" y="581183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E56F8-4491-4505-BC51-C090B8F0C2C3}" type="datetimeFigureOut">
              <a:rPr lang="en-US" smtClean="0"/>
              <a:t>6/2/2022</a:t>
            </a:fld>
            <a:endParaRPr lang="en-US"/>
          </a:p>
        </p:txBody>
      </p:sp>
      <p:sp>
        <p:nvSpPr>
          <p:cNvPr id="9" name="Footer Placeholder 4"/>
          <p:cNvSpPr>
            <a:spLocks noGrp="1"/>
          </p:cNvSpPr>
          <p:nvPr>
            <p:ph type="ftr" sz="quarter" idx="3"/>
          </p:nvPr>
        </p:nvSpPr>
        <p:spPr>
          <a:xfrm>
            <a:off x="5429250" y="5811838"/>
            <a:ext cx="30861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a:p>
        </p:txBody>
      </p:sp>
      <p:sp>
        <p:nvSpPr>
          <p:cNvPr id="10" name="Slide Number Placeholder 5"/>
          <p:cNvSpPr>
            <a:spLocks noGrp="1"/>
          </p:cNvSpPr>
          <p:nvPr>
            <p:ph type="sldNum" sz="quarter" idx="4"/>
          </p:nvPr>
        </p:nvSpPr>
        <p:spPr>
          <a:xfrm>
            <a:off x="1796497" y="6347851"/>
            <a:ext cx="538949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A7F8D6BB-DFEF-45D5-9B7D-5E5E596EB751}" type="slidenum">
              <a:rPr lang="en-US" smtClean="0"/>
              <a:t>‹#›</a:t>
            </a:fld>
            <a:endParaRPr lang="en-US"/>
          </a:p>
        </p:txBody>
      </p:sp>
    </p:spTree>
    <p:extLst>
      <p:ext uri="{BB962C8B-B14F-4D97-AF65-F5344CB8AC3E}">
        <p14:creationId xmlns:p14="http://schemas.microsoft.com/office/powerpoint/2010/main" val="1577204480"/>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Lst>
  <p:txStyles>
    <p:titleStyle>
      <a:lvl1pPr algn="ctr" defTabSz="457200" rtl="0" eaLnBrk="1" latinLnBrk="0" hangingPunct="1">
        <a:spcBef>
          <a:spcPct val="0"/>
        </a:spcBef>
        <a:buNone/>
        <a:defRPr sz="3200" kern="1200" cap="all" baseline="0">
          <a:solidFill>
            <a:srgbClr val="053E87"/>
          </a:solidFill>
          <a:latin typeface="+mj-lt"/>
          <a:ea typeface="+mj-ea"/>
          <a:cs typeface="+mj-cs"/>
        </a:defRPr>
      </a:lvl1pPr>
    </p:titleStyle>
    <p:bodyStyle>
      <a:lvl1pPr marL="342900" indent="-342900" algn="l" defTabSz="457200" rtl="0" eaLnBrk="1" latinLnBrk="0" hangingPunct="1">
        <a:spcBef>
          <a:spcPct val="20000"/>
        </a:spcBef>
        <a:buFont typeface="Arial"/>
        <a:buChar char="•"/>
        <a:defRPr sz="2600" kern="1200">
          <a:solidFill>
            <a:srgbClr val="67696E"/>
          </a:solidFill>
          <a:latin typeface="+mn-lt"/>
          <a:ea typeface="+mn-ea"/>
          <a:cs typeface="+mn-cs"/>
        </a:defRPr>
      </a:lvl1pPr>
      <a:lvl2pPr marL="742950" indent="-285750" algn="l" defTabSz="457200" rtl="0" eaLnBrk="1" latinLnBrk="0" hangingPunct="1">
        <a:spcBef>
          <a:spcPct val="20000"/>
        </a:spcBef>
        <a:buFont typeface="Arial"/>
        <a:buChar char="–"/>
        <a:defRPr sz="2300" kern="1200">
          <a:solidFill>
            <a:srgbClr val="67696E"/>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rgbClr val="67696E"/>
          </a:solidFill>
          <a:latin typeface="+mn-lt"/>
          <a:ea typeface="+mn-ea"/>
          <a:cs typeface="+mn-cs"/>
        </a:defRPr>
      </a:lvl3pPr>
      <a:lvl4pPr marL="1600200" indent="-228600" algn="l" defTabSz="457200" rtl="0" eaLnBrk="1" latinLnBrk="0" hangingPunct="1">
        <a:spcBef>
          <a:spcPct val="20000"/>
        </a:spcBef>
        <a:buFont typeface="Arial"/>
        <a:buChar char="–"/>
        <a:defRPr sz="1700" kern="1200">
          <a:solidFill>
            <a:srgbClr val="67696E"/>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rgbClr val="6769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483142"/>
            <a:ext cx="7886700" cy="1089529"/>
          </a:xfrm>
          <a:prstGeom prst="rect">
            <a:avLst/>
          </a:prstGeom>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581183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344AEE-3A1B-C54A-8076-7694C2F4DC1C}" type="datetimeFigureOut">
              <a:rPr lang="en-US" smtClean="0"/>
              <a:t>6/2/2022</a:t>
            </a:fld>
            <a:endParaRPr lang="en-US" dirty="0"/>
          </a:p>
        </p:txBody>
      </p:sp>
      <p:sp>
        <p:nvSpPr>
          <p:cNvPr id="5" name="Footer Placeholder 4"/>
          <p:cNvSpPr>
            <a:spLocks noGrp="1"/>
          </p:cNvSpPr>
          <p:nvPr>
            <p:ph type="ftr" sz="quarter" idx="3"/>
          </p:nvPr>
        </p:nvSpPr>
        <p:spPr>
          <a:xfrm>
            <a:off x="5429250" y="5811838"/>
            <a:ext cx="30861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796497" y="6347851"/>
            <a:ext cx="538949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F26FFF8B-E00D-EF41-BBDF-FB5CDF328CDE}" type="slidenum">
              <a:rPr lang="en-US" smtClean="0"/>
              <a:pPr/>
              <a:t>‹#›</a:t>
            </a:fld>
            <a:endParaRPr lang="en-US" dirty="0"/>
          </a:p>
        </p:txBody>
      </p:sp>
    </p:spTree>
    <p:extLst>
      <p:ext uri="{BB962C8B-B14F-4D97-AF65-F5344CB8AC3E}">
        <p14:creationId xmlns:p14="http://schemas.microsoft.com/office/powerpoint/2010/main" val="55522707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Lst>
  <p:txStyles>
    <p:titleStyle>
      <a:lvl1pPr algn="ctr" defTabSz="914400" rtl="0" eaLnBrk="1" fontAlgn="t" latinLnBrk="0" hangingPunct="1">
        <a:lnSpc>
          <a:spcPct val="90000"/>
        </a:lnSpc>
        <a:spcBef>
          <a:spcPct val="0"/>
        </a:spcBef>
        <a:buNone/>
        <a:defRPr sz="3200" kern="1200" cap="all" baseline="0">
          <a:solidFill>
            <a:schemeClr val="bg1"/>
          </a:solidFill>
          <a:latin typeface="+mj-lt"/>
          <a:ea typeface="+mj-ea"/>
          <a:cs typeface="+mj-cs"/>
        </a:defRPr>
      </a:lvl1pPr>
    </p:titleStyle>
    <p:bodyStyle>
      <a:lvl1pPr marL="228600" indent="-228600" algn="l" defTabSz="914400" rtl="0" eaLnBrk="1" fontAlgn="t" latinLnBrk="0" hangingPunct="1">
        <a:lnSpc>
          <a:spcPct val="90000"/>
        </a:lnSpc>
        <a:spcBef>
          <a:spcPts val="1000"/>
        </a:spcBef>
        <a:buFont typeface="Arial"/>
        <a:buChar char="•"/>
        <a:defRPr sz="2400" kern="1200" baseline="0">
          <a:solidFill>
            <a:srgbClr val="E4E4E6"/>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100" kern="1200" baseline="0">
          <a:solidFill>
            <a:srgbClr val="E4E4E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700" kern="1200" baseline="0">
          <a:solidFill>
            <a:srgbClr val="E4E4E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400" kern="1200" baseline="0">
          <a:solidFill>
            <a:srgbClr val="E4E4E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100" kern="1200" baseline="0">
          <a:solidFill>
            <a:srgbClr val="E4E4E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86050" y="363872"/>
            <a:ext cx="5829300" cy="1089529"/>
          </a:xfrm>
          <a:prstGeom prst="rect">
            <a:avLst/>
          </a:prstGeom>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2686050" y="1689652"/>
            <a:ext cx="5829300" cy="4487311"/>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86050" y="6355237"/>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344AEE-3A1B-C54A-8076-7694C2F4DC1C}" type="datetimeFigureOut">
              <a:rPr lang="en-US" smtClean="0"/>
              <a:t>6/2/2022</a:t>
            </a:fld>
            <a:endParaRPr lang="en-US" dirty="0"/>
          </a:p>
        </p:txBody>
      </p:sp>
      <p:sp>
        <p:nvSpPr>
          <p:cNvPr id="5" name="Footer Placeholder 4"/>
          <p:cNvSpPr>
            <a:spLocks noGrp="1"/>
          </p:cNvSpPr>
          <p:nvPr>
            <p:ph type="ftr" sz="quarter" idx="3"/>
          </p:nvPr>
        </p:nvSpPr>
        <p:spPr>
          <a:xfrm>
            <a:off x="5429250" y="6347851"/>
            <a:ext cx="30861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686050" y="6347851"/>
            <a:ext cx="58293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F26FFF8B-E00D-EF41-BBDF-FB5CDF328CDE}" type="slidenum">
              <a:rPr lang="en-US" smtClean="0"/>
              <a:pPr/>
              <a:t>‹#›</a:t>
            </a:fld>
            <a:endParaRPr lang="en-US" dirty="0"/>
          </a:p>
        </p:txBody>
      </p:sp>
    </p:spTree>
    <p:extLst>
      <p:ext uri="{BB962C8B-B14F-4D97-AF65-F5344CB8AC3E}">
        <p14:creationId xmlns:p14="http://schemas.microsoft.com/office/powerpoint/2010/main" val="3435489428"/>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Lst>
  <p:txStyles>
    <p:titleStyle>
      <a:lvl1pPr algn="ctr" defTabSz="914400" rtl="0" eaLnBrk="1" fontAlgn="t" latinLnBrk="0" hangingPunct="1">
        <a:lnSpc>
          <a:spcPct val="90000"/>
        </a:lnSpc>
        <a:spcBef>
          <a:spcPct val="0"/>
        </a:spcBef>
        <a:buNone/>
        <a:defRPr sz="3200" kern="1200" cap="all" baseline="0">
          <a:solidFill>
            <a:srgbClr val="053E87"/>
          </a:solidFill>
          <a:latin typeface="+mj-lt"/>
          <a:ea typeface="+mj-ea"/>
          <a:cs typeface="+mj-cs"/>
        </a:defRPr>
      </a:lvl1pPr>
    </p:titleStyle>
    <p:bodyStyle>
      <a:lvl1pPr marL="228600" indent="-228600" algn="l" defTabSz="914400" rtl="0" eaLnBrk="1" fontAlgn="t" latinLnBrk="0" hangingPunct="1">
        <a:lnSpc>
          <a:spcPct val="90000"/>
        </a:lnSpc>
        <a:spcBef>
          <a:spcPts val="1000"/>
        </a:spcBef>
        <a:buFont typeface="Arial"/>
        <a:buChar char="•"/>
        <a:defRPr sz="2400" kern="1200" baseline="0">
          <a:solidFill>
            <a:srgbClr val="67696E"/>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100" kern="1200" baseline="0">
          <a:solidFill>
            <a:srgbClr val="67696E"/>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700" kern="1200" baseline="0">
          <a:solidFill>
            <a:srgbClr val="67696E"/>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400" kern="1200" baseline="0">
          <a:solidFill>
            <a:srgbClr val="67696E"/>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100" kern="1200" baseline="0">
          <a:solidFill>
            <a:srgbClr val="67696E"/>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137" y="973999"/>
            <a:ext cx="7966213" cy="1089529"/>
          </a:xfrm>
          <a:prstGeom prst="rect">
            <a:avLst/>
          </a:prstGeom>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549137" y="2146852"/>
            <a:ext cx="7966213" cy="4487311"/>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9137" y="6355237"/>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344AEE-3A1B-C54A-8076-7694C2F4DC1C}" type="datetimeFigureOut">
              <a:rPr lang="en-US" smtClean="0"/>
              <a:t>6/2/2022</a:t>
            </a:fld>
            <a:endParaRPr lang="en-US" dirty="0"/>
          </a:p>
        </p:txBody>
      </p:sp>
      <p:sp>
        <p:nvSpPr>
          <p:cNvPr id="5" name="Footer Placeholder 4"/>
          <p:cNvSpPr>
            <a:spLocks noGrp="1"/>
          </p:cNvSpPr>
          <p:nvPr>
            <p:ph type="ftr" sz="quarter" idx="3"/>
          </p:nvPr>
        </p:nvSpPr>
        <p:spPr>
          <a:xfrm>
            <a:off x="5429250" y="6347851"/>
            <a:ext cx="30861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 y="6347851"/>
            <a:ext cx="91440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F26FFF8B-E00D-EF41-BBDF-FB5CDF328CDE}" type="slidenum">
              <a:rPr lang="en-US" smtClean="0"/>
              <a:pPr/>
              <a:t>‹#›</a:t>
            </a:fld>
            <a:endParaRPr lang="en-US" dirty="0"/>
          </a:p>
        </p:txBody>
      </p:sp>
    </p:spTree>
    <p:extLst>
      <p:ext uri="{BB962C8B-B14F-4D97-AF65-F5344CB8AC3E}">
        <p14:creationId xmlns:p14="http://schemas.microsoft.com/office/powerpoint/2010/main" val="43826063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Lst>
  <p:txStyles>
    <p:titleStyle>
      <a:lvl1pPr algn="ctr" defTabSz="914400" rtl="0" eaLnBrk="1" fontAlgn="t" latinLnBrk="0" hangingPunct="1">
        <a:lnSpc>
          <a:spcPct val="90000"/>
        </a:lnSpc>
        <a:spcBef>
          <a:spcPct val="0"/>
        </a:spcBef>
        <a:buNone/>
        <a:defRPr sz="3200" kern="1200" cap="all" baseline="0">
          <a:solidFill>
            <a:srgbClr val="053E87"/>
          </a:solidFill>
          <a:latin typeface="+mj-lt"/>
          <a:ea typeface="+mj-ea"/>
          <a:cs typeface="+mj-cs"/>
        </a:defRPr>
      </a:lvl1pPr>
    </p:titleStyle>
    <p:bodyStyle>
      <a:lvl1pPr marL="228600" indent="-228600" algn="l" defTabSz="914400" rtl="0" eaLnBrk="1" fontAlgn="t" latinLnBrk="0" hangingPunct="1">
        <a:lnSpc>
          <a:spcPct val="90000"/>
        </a:lnSpc>
        <a:spcBef>
          <a:spcPts val="1000"/>
        </a:spcBef>
        <a:buFont typeface="Arial"/>
        <a:buChar char="•"/>
        <a:defRPr sz="2400" kern="1200" baseline="0">
          <a:solidFill>
            <a:srgbClr val="67696E"/>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100" kern="1200" baseline="0">
          <a:solidFill>
            <a:srgbClr val="67696E"/>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700" kern="1200" baseline="0">
          <a:solidFill>
            <a:srgbClr val="67696E"/>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400" kern="1200" baseline="0">
          <a:solidFill>
            <a:srgbClr val="67696E"/>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100" kern="1200" baseline="0">
          <a:solidFill>
            <a:srgbClr val="67696E"/>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ats.stackexchange.com/questions/256698/confidence-interval-for-first-order-linear-regression" TargetMode="External"/><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488454" cy="1936053"/>
          </a:xfrm>
        </p:spPr>
        <p:txBody>
          <a:bodyPr/>
          <a:lstStyle/>
          <a:p>
            <a:r>
              <a:rPr lang="en-US" dirty="0"/>
              <a:t>Introduction to error analysis</a:t>
            </a:r>
          </a:p>
        </p:txBody>
      </p:sp>
      <p:sp>
        <p:nvSpPr>
          <p:cNvPr id="3" name="Subtitle 2"/>
          <p:cNvSpPr>
            <a:spLocks noGrp="1"/>
          </p:cNvSpPr>
          <p:nvPr>
            <p:ph type="subTitle" idx="1"/>
          </p:nvPr>
        </p:nvSpPr>
        <p:spPr/>
        <p:txBody>
          <a:bodyPr/>
          <a:lstStyle/>
          <a:p>
            <a:r>
              <a:rPr lang="en-US" dirty="0"/>
              <a:t>For introductory physics laboratories</a:t>
            </a:r>
          </a:p>
          <a:p>
            <a:r>
              <a:rPr lang="en-US" dirty="0"/>
              <a:t>By: Dr. Dmitriy Beznosko</a:t>
            </a:r>
          </a:p>
        </p:txBody>
      </p:sp>
    </p:spTree>
    <p:extLst>
      <p:ext uri="{BB962C8B-B14F-4D97-AF65-F5344CB8AC3E}">
        <p14:creationId xmlns:p14="http://schemas.microsoft.com/office/powerpoint/2010/main" val="722867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0" y="352425"/>
            <a:ext cx="7200900" cy="780691"/>
          </a:xfrm>
        </p:spPr>
        <p:txBody>
          <a:bodyPr/>
          <a:lstStyle/>
          <a:p>
            <a:r>
              <a:rPr lang="en-US" dirty="0"/>
              <a:t>Multiple measurements: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66750" y="1301330"/>
                <a:ext cx="7200900" cy="5357003"/>
              </a:xfrm>
            </p:spPr>
            <p:txBody>
              <a:bodyPr/>
              <a:lstStyle/>
              <a:p>
                <a:r>
                  <a:rPr lang="en-US" dirty="0"/>
                  <a:t>For us, N=100 students got the apples. Each has a mean and standard deviation. </a:t>
                </a:r>
              </a:p>
              <a:p>
                <a:r>
                  <a:rPr lang="en-US" dirty="0"/>
                  <a:t>If you combine the results, the standard deviation becomes what is called </a:t>
                </a:r>
                <a:r>
                  <a:rPr lang="en-US" i="1" dirty="0"/>
                  <a:t>standard error</a:t>
                </a:r>
                <a:r>
                  <a:rPr lang="en-US" dirty="0"/>
                  <a:t> (SE), or </a:t>
                </a:r>
                <a:r>
                  <a:rPr lang="en-US" i="1" dirty="0"/>
                  <a:t>standard deviation of the mean</a:t>
                </a:r>
                <a:r>
                  <a:rPr lang="en-US" dirty="0"/>
                  <a:t>, denoted as SE or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𝑚</m:t>
                        </m:r>
                      </m:sub>
                    </m:sSub>
                  </m:oMath>
                </a14:m>
                <a:endParaRPr lang="en-US" dirty="0"/>
              </a:p>
              <a:p>
                <a:r>
                  <a:rPr lang="en-US" dirty="0"/>
                  <a:t>Given if all </a:t>
                </a:r>
                <a:r>
                  <a:rPr lang="en-US" dirty="0">
                    <a:latin typeface="Symbol" panose="05050102010706020507" pitchFamily="18" charset="2"/>
                  </a:rPr>
                  <a:t>s</a:t>
                </a:r>
                <a:r>
                  <a:rPr lang="en-US" dirty="0"/>
                  <a:t> are the same (or very close – then just average them), you will get that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ea typeface="Cambria Math" panose="02040503050406030204" pitchFamily="18" charset="0"/>
                          </a:rPr>
                          <m:t>𝑚</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𝜎</m:t>
                        </m:r>
                      </m:num>
                      <m:den>
                        <m:rad>
                          <m:radPr>
                            <m:degHide m:val="on"/>
                            <m:ctrlPr>
                              <a:rPr lang="en-US" b="0" i="1" smtClean="0">
                                <a:latin typeface="Cambria Math" panose="02040503050406030204" pitchFamily="18" charset="0"/>
                                <a:ea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𝑁</m:t>
                            </m:r>
                          </m:e>
                        </m:rad>
                      </m:den>
                    </m:f>
                  </m:oMath>
                </a14:m>
                <a:r>
                  <a:rPr lang="en-US" dirty="0"/>
                  <a:t> and you reduce your standard deviation from a single measurement, thus getting a more precise measurement.</a:t>
                </a:r>
              </a:p>
              <a:p>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66750" y="1301330"/>
                <a:ext cx="7200900" cy="5357003"/>
              </a:xfrm>
              <a:blipFill>
                <a:blip r:embed="rId2"/>
                <a:stretch>
                  <a:fillRect l="-1269" t="-1024" r="-2453"/>
                </a:stretch>
              </a:blipFill>
            </p:spPr>
            <p:txBody>
              <a:bodyPr/>
              <a:lstStyle/>
              <a:p>
                <a:r>
                  <a:rPr lang="en-US">
                    <a:noFill/>
                  </a:rPr>
                  <a:t> </a:t>
                </a:r>
              </a:p>
            </p:txBody>
          </p:sp>
        </mc:Fallback>
      </mc:AlternateContent>
    </p:spTree>
    <p:extLst>
      <p:ext uri="{BB962C8B-B14F-4D97-AF65-F5344CB8AC3E}">
        <p14:creationId xmlns:p14="http://schemas.microsoft.com/office/powerpoint/2010/main" val="1943905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22721-0E08-4B55-24D1-A81389DE176F}"/>
              </a:ext>
            </a:extLst>
          </p:cNvPr>
          <p:cNvSpPr>
            <a:spLocks noGrp="1"/>
          </p:cNvSpPr>
          <p:nvPr>
            <p:ph type="title"/>
          </p:nvPr>
        </p:nvSpPr>
        <p:spPr/>
        <p:txBody>
          <a:bodyPr/>
          <a:lstStyle/>
          <a:p>
            <a:r>
              <a:rPr lang="en-US" dirty="0"/>
              <a:t>How to show your answer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96204D2-23B3-18A8-4132-0EECBCAB1F42}"/>
                  </a:ext>
                </a:extLst>
              </p:cNvPr>
              <p:cNvSpPr>
                <a:spLocks noGrp="1"/>
              </p:cNvSpPr>
              <p:nvPr>
                <p:ph idx="1"/>
              </p:nvPr>
            </p:nvSpPr>
            <p:spPr/>
            <p:txBody>
              <a:bodyPr/>
              <a:lstStyle/>
              <a:p>
                <a:r>
                  <a:rPr lang="en-US" dirty="0"/>
                  <a:t>In physics, the result of your measurement should typically be given as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μ</m:t>
                    </m:r>
                    <m:r>
                      <a:rPr lang="el-GR" i="1">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𝜎</m:t>
                    </m:r>
                  </m:oMath>
                </a14:m>
                <a:r>
                  <a:rPr lang="en-US" dirty="0"/>
                  <a:t> </a:t>
                </a:r>
              </a:p>
              <a:p>
                <a:r>
                  <a:rPr lang="en-US" dirty="0"/>
                  <a:t>If you are asked to find CI, then you should give </a:t>
                </a:r>
                <a14:m>
                  <m:oMath xmlns:m="http://schemas.openxmlformats.org/officeDocument/2006/math">
                    <m:r>
                      <m:rPr>
                        <m:sty m:val="p"/>
                      </m:rPr>
                      <a:rPr lang="el-GR" i="1">
                        <a:latin typeface="Cambria Math" panose="02040503050406030204" pitchFamily="18" charset="0"/>
                        <a:ea typeface="Cambria Math" panose="02040503050406030204" pitchFamily="18" charset="0"/>
                      </a:rPr>
                      <m:t>μ</m:t>
                    </m:r>
                    <m:r>
                      <a:rPr lang="el-GR"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𝐶</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𝑣𝑎𝑙𝑢𝑒</m:t>
                        </m:r>
                      </m:sub>
                    </m:sSub>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𝐶𝐼</m:t>
                    </m:r>
                    <m:r>
                      <a:rPr lang="en-US" b="0" i="1" smtClean="0">
                        <a:latin typeface="Cambria Math" panose="02040503050406030204" pitchFamily="18" charset="0"/>
                        <a:ea typeface="Cambria Math" panose="02040503050406030204" pitchFamily="18" charset="0"/>
                      </a:rPr>
                      <m:t>95)</m:t>
                    </m:r>
                  </m:oMath>
                </a14:m>
                <a:r>
                  <a:rPr lang="en-US" dirty="0"/>
                  <a:t>, or similarly indicate that it’s the CI, not the sigma. Some sciences ask for CI instead by default, so you should be careful.</a:t>
                </a:r>
              </a:p>
              <a:p>
                <a:pPr marL="0" indent="0">
                  <a:buNone/>
                </a:pPr>
                <a:endParaRPr lang="en-US" dirty="0"/>
              </a:p>
            </p:txBody>
          </p:sp>
        </mc:Choice>
        <mc:Fallback>
          <p:sp>
            <p:nvSpPr>
              <p:cNvPr id="3" name="Content Placeholder 2">
                <a:extLst>
                  <a:ext uri="{FF2B5EF4-FFF2-40B4-BE49-F238E27FC236}">
                    <a16:creationId xmlns:a16="http://schemas.microsoft.com/office/drawing/2014/main" id="{F96204D2-23B3-18A8-4132-0EECBCAB1F42}"/>
                  </a:ext>
                </a:extLst>
              </p:cNvPr>
              <p:cNvSpPr>
                <a:spLocks noGrp="1" noRot="1" noChangeAspect="1" noMove="1" noResize="1" noEditPoints="1" noAdjustHandles="1" noChangeArrowheads="1" noChangeShapeType="1" noTextEdit="1"/>
              </p:cNvSpPr>
              <p:nvPr>
                <p:ph idx="1"/>
              </p:nvPr>
            </p:nvSpPr>
            <p:spPr>
              <a:blipFill>
                <a:blip r:embed="rId2"/>
                <a:stretch>
                  <a:fillRect l="-1111" t="-1304" r="-148"/>
                </a:stretch>
              </a:blipFill>
            </p:spPr>
            <p:txBody>
              <a:bodyPr/>
              <a:lstStyle/>
              <a:p>
                <a:r>
                  <a:rPr lang="en-US">
                    <a:noFill/>
                  </a:rPr>
                  <a:t> </a:t>
                </a:r>
              </a:p>
            </p:txBody>
          </p:sp>
        </mc:Fallback>
      </mc:AlternateContent>
    </p:spTree>
    <p:extLst>
      <p:ext uri="{BB962C8B-B14F-4D97-AF65-F5344CB8AC3E}">
        <p14:creationId xmlns:p14="http://schemas.microsoft.com/office/powerpoint/2010/main" val="273357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194"/>
            <a:ext cx="8229600" cy="720306"/>
          </a:xfrm>
        </p:spPr>
        <p:txBody>
          <a:bodyPr/>
          <a:lstStyle/>
          <a:p>
            <a:r>
              <a:rPr lang="en-US" dirty="0"/>
              <a:t>Error bars on a plot</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28209" y="1177505"/>
                <a:ext cx="7200900" cy="4502989"/>
              </a:xfrm>
            </p:spPr>
            <p:txBody>
              <a:bodyPr>
                <a:normAutofit fontScale="77500" lnSpcReduction="20000"/>
              </a:bodyPr>
              <a:lstStyle/>
              <a:p>
                <a:r>
                  <a:rPr lang="en-US" dirty="0"/>
                  <a:t>When making a plot, all points should have the error bars.</a:t>
                </a:r>
              </a:p>
              <a:p>
                <a:r>
                  <a:rPr lang="en-US" dirty="0"/>
                  <a:t>Error bars are again, typically </a:t>
                </a:r>
                <a14:m>
                  <m:oMath xmlns:m="http://schemas.openxmlformats.org/officeDocument/2006/math">
                    <m:r>
                      <m:rPr>
                        <m:sty m:val="p"/>
                      </m:rPr>
                      <a:rPr lang="el-GR" i="1">
                        <a:latin typeface="Cambria Math" panose="02040503050406030204" pitchFamily="18" charset="0"/>
                        <a:ea typeface="Cambria Math" panose="02040503050406030204" pitchFamily="18" charset="0"/>
                      </a:rPr>
                      <m:t>μ</m:t>
                    </m:r>
                    <m:r>
                      <a:rPr lang="el-GR" i="1">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𝜎</m:t>
                    </m:r>
                  </m:oMath>
                </a14:m>
                <a:r>
                  <a:rPr lang="en-US" dirty="0"/>
                  <a:t> but can be CI(95) or other values, so somewhere in the text or figure caption this should be mentioned at least once in the report</a:t>
                </a:r>
              </a:p>
              <a:p>
                <a:r>
                  <a:rPr lang="en-US" dirty="0"/>
                  <a:t>Normally, there are x and y error bars, but for most experiments x-bars could be very small and thus are omitted. In some cases, the x-axis can be the experiment name or trial number that will have no error, associated with it.</a:t>
                </a:r>
              </a:p>
              <a:p>
                <a:r>
                  <a:rPr lang="en-US" dirty="0"/>
                  <a:t>Label axes!</a:t>
                </a:r>
              </a:p>
              <a:p>
                <a:r>
                  <a:rPr lang="en-US" dirty="0"/>
                  <a:t>Plot title is optional</a:t>
                </a:r>
              </a:p>
              <a:p>
                <a:r>
                  <a:rPr lang="en-US" dirty="0"/>
                  <a:t>Name plots as Figure 1…</a:t>
                </a:r>
              </a:p>
              <a:p>
                <a:r>
                  <a:rPr lang="en-US" dirty="0"/>
                  <a:t>Always use caption!</a:t>
                </a:r>
              </a:p>
              <a:p>
                <a:pPr marL="0" indent="0">
                  <a:buNone/>
                </a:pPr>
                <a:r>
                  <a:rPr lang="en-US" dirty="0"/>
                  <a:t>e.g. Figure 5: testing of…</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28209" y="1177505"/>
                <a:ext cx="7200900" cy="4502989"/>
              </a:xfrm>
              <a:blipFill>
                <a:blip r:embed="rId2"/>
                <a:stretch>
                  <a:fillRect l="-847" t="-1894"/>
                </a:stretch>
              </a:blipFill>
            </p:spPr>
            <p:txBody>
              <a:bodyPr/>
              <a:lstStyle/>
              <a:p>
                <a:r>
                  <a:rPr lang="en-US">
                    <a:noFill/>
                  </a:rPr>
                  <a:t> </a:t>
                </a:r>
              </a:p>
            </p:txBody>
          </p:sp>
        </mc:Fallback>
      </mc:AlternateContent>
      <p:pic>
        <p:nvPicPr>
          <p:cNvPr id="2050" name="Picture 2" descr="Image result for error b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7784" y="3247486"/>
            <a:ext cx="4244194" cy="2829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0647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assignment</a:t>
            </a:r>
          </a:p>
        </p:txBody>
      </p:sp>
      <p:sp>
        <p:nvSpPr>
          <p:cNvPr id="3" name="Content Placeholder 2"/>
          <p:cNvSpPr>
            <a:spLocks noGrp="1"/>
          </p:cNvSpPr>
          <p:nvPr>
            <p:ph idx="1"/>
          </p:nvPr>
        </p:nvSpPr>
        <p:spPr>
          <a:xfrm>
            <a:off x="1028700" y="1406106"/>
            <a:ext cx="7372350" cy="4489869"/>
          </a:xfrm>
        </p:spPr>
        <p:txBody>
          <a:bodyPr>
            <a:normAutofit fontScale="77500" lnSpcReduction="20000"/>
          </a:bodyPr>
          <a:lstStyle/>
          <a:p>
            <a:r>
              <a:rPr lang="en-US" dirty="0"/>
              <a:t>Get together with 2-3 friends</a:t>
            </a:r>
          </a:p>
          <a:p>
            <a:r>
              <a:rPr lang="en-US" dirty="0"/>
              <a:t>Take any ruler or measuring tape</a:t>
            </a:r>
          </a:p>
          <a:p>
            <a:r>
              <a:rPr lang="en-US" dirty="0"/>
              <a:t>Pick a thing to measure (i.e. monitor, PC, desk, chair, etc.)</a:t>
            </a:r>
          </a:p>
          <a:p>
            <a:r>
              <a:rPr lang="en-US" dirty="0"/>
              <a:t>First, try to estimate what the measurement error should be</a:t>
            </a:r>
          </a:p>
          <a:p>
            <a:r>
              <a:rPr lang="en-US" dirty="0"/>
              <a:t>Then, each of you take turns to measure this length. Write down your result and don’t tell the others until the end of measuring process (why?). If your turn comes up again, do your best to forget the previous measurement.</a:t>
            </a:r>
          </a:p>
          <a:p>
            <a:r>
              <a:rPr lang="en-US" dirty="0"/>
              <a:t>Do at least 10 measurements. Find the average and standard deviation. How close was your prediction of measurement error to your measurement standard deviation? Why? </a:t>
            </a:r>
          </a:p>
          <a:p>
            <a:r>
              <a:rPr lang="en-US" dirty="0"/>
              <a:t>Calculate the CI(95) for your result. What does it represent?</a:t>
            </a:r>
          </a:p>
          <a:p>
            <a:r>
              <a:rPr lang="en-US" dirty="0"/>
              <a:t>Read about Poisson distribution. How is it different from Gaussian?</a:t>
            </a:r>
          </a:p>
        </p:txBody>
      </p:sp>
    </p:spTree>
    <p:extLst>
      <p:ext uri="{BB962C8B-B14F-4D97-AF65-F5344CB8AC3E}">
        <p14:creationId xmlns:p14="http://schemas.microsoft.com/office/powerpoint/2010/main" val="2884458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Topics </a:t>
            </a:r>
          </a:p>
        </p:txBody>
      </p:sp>
      <p:sp>
        <p:nvSpPr>
          <p:cNvPr id="3" name="Content Placeholder 2"/>
          <p:cNvSpPr>
            <a:spLocks noGrp="1"/>
          </p:cNvSpPr>
          <p:nvPr>
            <p:ph idx="1"/>
          </p:nvPr>
        </p:nvSpPr>
        <p:spPr>
          <a:xfrm>
            <a:off x="199034" y="1872471"/>
            <a:ext cx="7200900" cy="3909204"/>
          </a:xfrm>
        </p:spPr>
        <p:txBody>
          <a:bodyPr/>
          <a:lstStyle/>
          <a:p>
            <a:r>
              <a:rPr lang="en-US" dirty="0"/>
              <a:t>Error or uncertainty?</a:t>
            </a:r>
          </a:p>
          <a:p>
            <a:r>
              <a:rPr lang="en-US" dirty="0"/>
              <a:t>Types and sources of error</a:t>
            </a:r>
          </a:p>
          <a:p>
            <a:r>
              <a:rPr lang="en-US" dirty="0"/>
              <a:t>Normal is Gaussian?</a:t>
            </a:r>
          </a:p>
          <a:p>
            <a:r>
              <a:rPr lang="en-US" dirty="0"/>
              <a:t>Standard deviation</a:t>
            </a:r>
          </a:p>
          <a:p>
            <a:r>
              <a:rPr lang="en-US" dirty="0"/>
              <a:t>Confidence intervals</a:t>
            </a:r>
          </a:p>
          <a:p>
            <a:r>
              <a:rPr lang="en-US" dirty="0"/>
              <a:t>Multiple measurements</a:t>
            </a:r>
          </a:p>
        </p:txBody>
      </p:sp>
      <p:sp>
        <p:nvSpPr>
          <p:cNvPr id="4" name="Rectangle 3"/>
          <p:cNvSpPr/>
          <p:nvPr/>
        </p:nvSpPr>
        <p:spPr>
          <a:xfrm>
            <a:off x="2213113" y="5867400"/>
            <a:ext cx="6525446" cy="646331"/>
          </a:xfrm>
          <a:prstGeom prst="rect">
            <a:avLst/>
          </a:prstGeom>
        </p:spPr>
        <p:txBody>
          <a:bodyPr wrap="square">
            <a:spAutoFit/>
          </a:bodyPr>
          <a:lstStyle/>
          <a:p>
            <a:r>
              <a:rPr lang="en-US" dirty="0">
                <a:latin typeface="Arial" panose="020B0604020202020204" pitchFamily="34" charset="0"/>
              </a:rPr>
              <a:t>Read the “Introduction to Error Analysis” by Taylor or another recommended text. It is posted on the course website.</a:t>
            </a:r>
            <a:endParaRPr lang="en-US" dirty="0"/>
          </a:p>
        </p:txBody>
      </p:sp>
      <p:pic>
        <p:nvPicPr>
          <p:cNvPr id="5122" name="Picture 2" descr="Image result for statistic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5514" y="2289470"/>
            <a:ext cx="4149452" cy="1997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942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Error or uncertainty?</a:t>
            </a:r>
          </a:p>
        </p:txBody>
      </p:sp>
      <p:sp>
        <p:nvSpPr>
          <p:cNvPr id="3" name="Content Placeholder 2"/>
          <p:cNvSpPr>
            <a:spLocks noGrp="1"/>
          </p:cNvSpPr>
          <p:nvPr>
            <p:ph idx="1"/>
          </p:nvPr>
        </p:nvSpPr>
        <p:spPr>
          <a:xfrm>
            <a:off x="1028700" y="1587062"/>
            <a:ext cx="7200900" cy="5270938"/>
          </a:xfrm>
        </p:spPr>
        <p:txBody>
          <a:bodyPr>
            <a:normAutofit fontScale="85000" lnSpcReduction="10000"/>
          </a:bodyPr>
          <a:lstStyle/>
          <a:p>
            <a:r>
              <a:rPr lang="en-US" dirty="0"/>
              <a:t>Every measurement you do (less your bank balance </a:t>
            </a:r>
            <a:r>
              <a:rPr lang="en-US" dirty="0">
                <a:sym typeface="Wingdings" panose="05000000000000000000" pitchFamily="2" charset="2"/>
              </a:rPr>
              <a:t>) </a:t>
            </a:r>
            <a:r>
              <a:rPr lang="en-US">
                <a:sym typeface="Wingdings" panose="05000000000000000000" pitchFamily="2" charset="2"/>
              </a:rPr>
              <a:t>would have </a:t>
            </a:r>
            <a:r>
              <a:rPr lang="en-US" dirty="0">
                <a:sym typeface="Wingdings" panose="05000000000000000000" pitchFamily="2" charset="2"/>
              </a:rPr>
              <a:t>an uncertainty: either because you just can’t make the exact measurement or because you are limited by your measuring device</a:t>
            </a:r>
          </a:p>
          <a:p>
            <a:endParaRPr lang="en-US" dirty="0">
              <a:sym typeface="Wingdings" panose="05000000000000000000" pitchFamily="2" charset="2"/>
            </a:endParaRPr>
          </a:p>
          <a:p>
            <a:pPr lvl="2"/>
            <a:r>
              <a:rPr lang="en-US" dirty="0">
                <a:sym typeface="Wingdings" panose="05000000000000000000" pitchFamily="2" charset="2"/>
              </a:rPr>
              <a:t>Think about measuring the length of your PC. It doesn’t have exactly defined sharp edges, so where do you start?</a:t>
            </a:r>
          </a:p>
          <a:p>
            <a:pPr lvl="2"/>
            <a:r>
              <a:rPr lang="en-US" dirty="0">
                <a:sym typeface="Wingdings" panose="05000000000000000000" pitchFamily="2" charset="2"/>
              </a:rPr>
              <a:t>A ruler you use has finite number of divisions on its scale</a:t>
            </a:r>
          </a:p>
          <a:p>
            <a:pPr lvl="2"/>
            <a:r>
              <a:rPr lang="en-US" dirty="0">
                <a:sym typeface="Wingdings" panose="05000000000000000000" pitchFamily="2" charset="2"/>
              </a:rPr>
              <a:t>Different people will get different results</a:t>
            </a:r>
          </a:p>
          <a:p>
            <a:pPr lvl="2"/>
            <a:r>
              <a:rPr lang="en-US" dirty="0">
                <a:sym typeface="Wingdings" panose="05000000000000000000" pitchFamily="2" charset="2"/>
              </a:rPr>
              <a:t>The absolute minimal uncertainly is 0.5*smallest division</a:t>
            </a:r>
          </a:p>
          <a:p>
            <a:pPr lvl="3"/>
            <a:r>
              <a:rPr lang="en-US" dirty="0">
                <a:sym typeface="Wingdings" panose="05000000000000000000" pitchFamily="2" charset="2"/>
              </a:rPr>
              <a:t>(in some rare cases, 0.25 or full division should be used)</a:t>
            </a:r>
          </a:p>
          <a:p>
            <a:pPr lvl="2"/>
            <a:endParaRPr lang="en-US" dirty="0">
              <a:sym typeface="Wingdings" panose="05000000000000000000" pitchFamily="2" charset="2"/>
            </a:endParaRPr>
          </a:p>
          <a:p>
            <a:r>
              <a:rPr lang="en-US" dirty="0">
                <a:sym typeface="Wingdings" panose="05000000000000000000" pitchFamily="2" charset="2"/>
              </a:rPr>
              <a:t>Uncertainty is related to standard deviation and standard error, so the word ‘error’ is often used for uncertainty</a:t>
            </a:r>
            <a:endParaRPr lang="en-US" dirty="0"/>
          </a:p>
        </p:txBody>
      </p:sp>
      <p:pic>
        <p:nvPicPr>
          <p:cNvPr id="1026" name="Picture 2" descr="Inspiron Small Desktop"/>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1206" t="6060" r="28915" b="5351"/>
          <a:stretch/>
        </p:blipFill>
        <p:spPr bwMode="auto">
          <a:xfrm>
            <a:off x="190828" y="2592957"/>
            <a:ext cx="1671145" cy="26051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rul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428" t="34965" r="5847" b="39151"/>
          <a:stretch/>
        </p:blipFill>
        <p:spPr bwMode="auto">
          <a:xfrm rot="120000">
            <a:off x="64705" y="2999390"/>
            <a:ext cx="2091559" cy="247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0545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Accurate or Precise?</a:t>
            </a:r>
          </a:p>
        </p:txBody>
      </p:sp>
      <p:sp>
        <p:nvSpPr>
          <p:cNvPr id="3" name="Content Placeholder 2"/>
          <p:cNvSpPr>
            <a:spLocks noGrp="1"/>
          </p:cNvSpPr>
          <p:nvPr>
            <p:ph idx="1"/>
          </p:nvPr>
        </p:nvSpPr>
        <p:spPr>
          <a:xfrm>
            <a:off x="211527" y="1762817"/>
            <a:ext cx="5684807" cy="4701396"/>
          </a:xfrm>
        </p:spPr>
        <p:txBody>
          <a:bodyPr>
            <a:normAutofit fontScale="85000" lnSpcReduction="20000"/>
          </a:bodyPr>
          <a:lstStyle/>
          <a:p>
            <a:pPr>
              <a:buFontTx/>
              <a:buChar char="•"/>
            </a:pPr>
            <a:r>
              <a:rPr lang="en-US" altLang="en-US" u="sng" dirty="0"/>
              <a:t> </a:t>
            </a:r>
            <a:r>
              <a:rPr lang="en-US" altLang="en-US" b="1" u="sng" dirty="0"/>
              <a:t>Accuracy </a:t>
            </a:r>
            <a:r>
              <a:rPr lang="en-US" altLang="en-US" dirty="0"/>
              <a:t>:  Describes how close is this measured value to the “true” value (or rather accepted one in practice). Relates to systematic error.</a:t>
            </a:r>
          </a:p>
          <a:p>
            <a:pPr lvl="1">
              <a:buFontTx/>
              <a:buChar char="•"/>
            </a:pPr>
            <a:r>
              <a:rPr lang="en-US" altLang="en-US" dirty="0"/>
              <a:t>Think about if you are measuring the length of your room but your friend played a prank on you and cut out a piece of the tape in the middle and glued it back</a:t>
            </a:r>
          </a:p>
          <a:p>
            <a:pPr>
              <a:buFontTx/>
              <a:buChar char="•"/>
            </a:pPr>
            <a:r>
              <a:rPr lang="en-US" altLang="en-US" dirty="0"/>
              <a:t> </a:t>
            </a:r>
            <a:r>
              <a:rPr lang="en-US" altLang="en-US" b="1" u="sng" dirty="0"/>
              <a:t>Precision</a:t>
            </a:r>
            <a:r>
              <a:rPr lang="en-US" altLang="en-US" dirty="0"/>
              <a:t>:  Describes how reproducible is a given measurement. Relates to statistical error.</a:t>
            </a:r>
          </a:p>
          <a:p>
            <a:pPr>
              <a:buFontTx/>
              <a:buChar char="•"/>
            </a:pPr>
            <a:r>
              <a:rPr lang="en-US" altLang="en-US" dirty="0"/>
              <a:t>Thus, measurement can be accurate and precise, accurate but not precise, and precise and not accurate. Watch out for the third one, its hard to catch!</a:t>
            </a:r>
          </a:p>
        </p:txBody>
      </p:sp>
      <p:pic>
        <p:nvPicPr>
          <p:cNvPr id="2050" name="Picture 2" descr="Image result for precise not accurate"/>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5829300" y="3544738"/>
            <a:ext cx="3314161" cy="33141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228"/>
            <a:ext cx="9144000" cy="3217515"/>
          </a:xfrm>
          <a:prstGeom prst="rect">
            <a:avLst/>
          </a:prstGeom>
        </p:spPr>
      </p:pic>
    </p:spTree>
    <p:extLst>
      <p:ext uri="{BB962C8B-B14F-4D97-AF65-F5344CB8AC3E}">
        <p14:creationId xmlns:p14="http://schemas.microsoft.com/office/powerpoint/2010/main" val="648255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57552"/>
            <a:ext cx="4724400" cy="933809"/>
          </a:xfrm>
        </p:spPr>
        <p:txBody>
          <a:bodyPr/>
          <a:lstStyle/>
          <a:p>
            <a:r>
              <a:rPr lang="en-US" dirty="0"/>
              <a:t>Types of errors</a:t>
            </a:r>
          </a:p>
        </p:txBody>
      </p:sp>
      <p:sp>
        <p:nvSpPr>
          <p:cNvPr id="3" name="Content Placeholder 2"/>
          <p:cNvSpPr>
            <a:spLocks noGrp="1"/>
          </p:cNvSpPr>
          <p:nvPr>
            <p:ph idx="1"/>
          </p:nvPr>
        </p:nvSpPr>
        <p:spPr>
          <a:xfrm>
            <a:off x="139160" y="1402510"/>
            <a:ext cx="8700039" cy="4917416"/>
          </a:xfrm>
        </p:spPr>
        <p:txBody>
          <a:bodyPr>
            <a:normAutofit fontScale="85000" lnSpcReduction="20000"/>
          </a:bodyPr>
          <a:lstStyle/>
          <a:p>
            <a:pPr>
              <a:buFontTx/>
              <a:buChar char="•"/>
            </a:pPr>
            <a:r>
              <a:rPr lang="en-US" altLang="en-US" b="1" u="sng" dirty="0">
                <a:solidFill>
                  <a:srgbClr val="FF0066"/>
                </a:solidFill>
              </a:rPr>
              <a:t>Systematic errors</a:t>
            </a:r>
            <a:r>
              <a:rPr lang="en-US" altLang="en-US" b="1" dirty="0"/>
              <a:t> </a:t>
            </a:r>
            <a:r>
              <a:rPr lang="en-US" altLang="en-US" dirty="0"/>
              <a:t>:  these are due to built-in errors in the instrument: either in design or in calibration. Repetition of observation with the same instrument will not show a spread in the measurements. They are the hardest sorts of errors to detect.</a:t>
            </a:r>
          </a:p>
          <a:p>
            <a:pPr lvl="1">
              <a:buFontTx/>
              <a:buChar char="•"/>
            </a:pPr>
            <a:r>
              <a:rPr lang="en-US" altLang="en-US" dirty="0"/>
              <a:t>A scale that has been rigged?</a:t>
            </a:r>
          </a:p>
          <a:p>
            <a:pPr>
              <a:buFontTx/>
              <a:buChar char="•"/>
            </a:pPr>
            <a:r>
              <a:rPr lang="en-US" altLang="en-US" b="1" u="sng" dirty="0">
                <a:solidFill>
                  <a:srgbClr val="FF0066"/>
                </a:solidFill>
              </a:rPr>
              <a:t>Random or statistical errors</a:t>
            </a:r>
            <a:r>
              <a:rPr lang="en-US" altLang="en-US" b="1" u="sng" dirty="0"/>
              <a:t> </a:t>
            </a:r>
            <a:r>
              <a:rPr lang="en-US" altLang="en-US" dirty="0"/>
              <a:t>: these always lead to spread or distribution of results on repetition of the particular measurement. They may arise from fluctuations in either the physical parameters, or from statistical nature of the phenomenon, or judgment of the experimenter, or all of those and other factors.</a:t>
            </a:r>
          </a:p>
          <a:p>
            <a:pPr lvl="1">
              <a:buFontTx/>
              <a:buChar char="•"/>
            </a:pPr>
            <a:r>
              <a:rPr lang="en-US" altLang="en-US" dirty="0"/>
              <a:t>Back to measuring computer length…</a:t>
            </a:r>
          </a:p>
          <a:p>
            <a:pPr>
              <a:buFontTx/>
              <a:buChar char="•"/>
            </a:pPr>
            <a:r>
              <a:rPr lang="en-US" dirty="0"/>
              <a:t>Human, or careless errors: basically, means that you have screwed up. These are due to mistakes in reading scales or careless setting of markers, etc. They can be eliminated by repetition of readings by one or two observers. So, you can’t justify your result with human error!</a:t>
            </a:r>
          </a:p>
          <a:p>
            <a:endParaRPr lang="en-US" dirty="0"/>
          </a:p>
        </p:txBody>
      </p:sp>
      <p:pic>
        <p:nvPicPr>
          <p:cNvPr id="4098" name="Picture 2" descr="Image result for rigged weight scale"/>
          <p:cNvPicPr>
            <a:picLocks noChangeAspect="1" noChangeArrowheads="1"/>
          </p:cNvPicPr>
          <p:nvPr/>
        </p:nvPicPr>
        <p:blipFill rotWithShape="1">
          <a:blip r:embed="rId2">
            <a:extLst>
              <a:ext uri="{28A0092B-C50C-407E-A947-70E740481C1C}">
                <a14:useLocalDpi xmlns:a14="http://schemas.microsoft.com/office/drawing/2010/main" val="0"/>
              </a:ext>
            </a:extLst>
          </a:blip>
          <a:srcRect t="14555" b="16873"/>
          <a:stretch/>
        </p:blipFill>
        <p:spPr bwMode="auto">
          <a:xfrm>
            <a:off x="6276255" y="-3919"/>
            <a:ext cx="2871459" cy="1406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884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in random, say Gauss</a:t>
            </a:r>
          </a:p>
        </p:txBody>
      </p:sp>
      <p:sp>
        <p:nvSpPr>
          <p:cNvPr id="3" name="Content Placeholder 2"/>
          <p:cNvSpPr>
            <a:spLocks noGrp="1"/>
          </p:cNvSpPr>
          <p:nvPr>
            <p:ph idx="1"/>
          </p:nvPr>
        </p:nvSpPr>
        <p:spPr>
          <a:xfrm>
            <a:off x="894327" y="1457606"/>
            <a:ext cx="7200900" cy="4021347"/>
          </a:xfrm>
        </p:spPr>
        <p:txBody>
          <a:bodyPr/>
          <a:lstStyle/>
          <a:p>
            <a:r>
              <a:rPr lang="en-US" dirty="0"/>
              <a:t>If your measurements are independent and there is no information exchange between any of them, then the outcome results will be distributed according to Gaussian (normal, bell-shaped) distribution.</a:t>
            </a:r>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2096532" y="3468279"/>
            <a:ext cx="4453590" cy="2517835"/>
          </a:xfrm>
          <a:prstGeom prst="rect">
            <a:avLst/>
          </a:prstGeom>
        </p:spPr>
      </p:pic>
    </p:spTree>
    <p:extLst>
      <p:ext uri="{BB962C8B-B14F-4D97-AF65-F5344CB8AC3E}">
        <p14:creationId xmlns:p14="http://schemas.microsoft.com/office/powerpoint/2010/main" val="1934633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194"/>
            <a:ext cx="8229600" cy="891756"/>
          </a:xfrm>
        </p:spPr>
        <p:txBody>
          <a:bodyPr/>
          <a:lstStyle/>
          <a:p>
            <a:r>
              <a:rPr lang="en-US" dirty="0"/>
              <a:t>What is standard deviation</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97588" y="927879"/>
                <a:ext cx="8748824" cy="3581400"/>
              </a:xfrm>
            </p:spPr>
            <p:txBody>
              <a:bodyPr/>
              <a:lstStyle/>
              <a:p>
                <a:r>
                  <a:rPr lang="en-US" dirty="0"/>
                  <a:t>A student buys n=36 apples at the store. Then weighs each one and finds the mean </a:t>
                </a:r>
                <a14:m>
                  <m:oMath xmlns:m="http://schemas.openxmlformats.org/officeDocument/2006/math">
                    <m:r>
                      <a:rPr lang="en-US" sz="2400" i="1" smtClean="0">
                        <a:latin typeface="Cambria Math" panose="02040503050406030204" pitchFamily="18" charset="0"/>
                        <a:ea typeface="Cambria Math" panose="02040503050406030204" pitchFamily="18" charset="0"/>
                      </a:rPr>
                      <m:t>𝜇</m:t>
                    </m:r>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nary>
                          <m:naryPr>
                            <m:chr m:val="∑"/>
                            <m:ctrlPr>
                              <a:rPr lang="en-US" sz="2400" i="1">
                                <a:latin typeface="Cambria Math" panose="02040503050406030204" pitchFamily="18" charset="0"/>
                                <a:ea typeface="Cambria Math" panose="02040503050406030204" pitchFamily="18" charset="0"/>
                              </a:rPr>
                            </m:ctrlPr>
                          </m:naryPr>
                          <m:sub>
                            <m:r>
                              <m:rPr>
                                <m:brk m:alnAt="23"/>
                              </m:rP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𝑤</m:t>
                                </m:r>
                              </m:e>
                              <m:sub>
                                <m:r>
                                  <a:rPr lang="en-US" sz="2400" i="1">
                                    <a:latin typeface="Cambria Math" panose="02040503050406030204" pitchFamily="18" charset="0"/>
                                    <a:ea typeface="Cambria Math" panose="02040503050406030204" pitchFamily="18" charset="0"/>
                                  </a:rPr>
                                  <m:t>𝑖</m:t>
                                </m:r>
                              </m:sub>
                            </m:sSub>
                          </m:e>
                        </m:nary>
                      </m:num>
                      <m:den>
                        <m:r>
                          <a:rPr lang="en-US" sz="2400" b="0" i="1" smtClean="0">
                            <a:latin typeface="Cambria Math" panose="02040503050406030204" pitchFamily="18" charset="0"/>
                            <a:ea typeface="Cambria Math" panose="02040503050406030204" pitchFamily="18" charset="0"/>
                          </a:rPr>
                          <m:t>𝑛</m:t>
                        </m:r>
                      </m:den>
                    </m:f>
                  </m:oMath>
                </a14:m>
                <a:r>
                  <a:rPr lang="en-US" dirty="0"/>
                  <a:t> and the standard deviation </a:t>
                </a:r>
                <a14:m>
                  <m:oMath xmlns:m="http://schemas.openxmlformats.org/officeDocument/2006/math">
                    <m:r>
                      <a:rPr lang="en-US"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m:t>
                    </m:r>
                    <m:rad>
                      <m:radPr>
                        <m:degHide m:val="on"/>
                        <m:ctrlPr>
                          <a:rPr lang="en-US" i="1">
                            <a:latin typeface="Cambria Math" panose="02040503050406030204" pitchFamily="18" charset="0"/>
                            <a:ea typeface="Cambria Math" panose="02040503050406030204" pitchFamily="18" charset="0"/>
                          </a:rPr>
                        </m:ctrlPr>
                      </m:radPr>
                      <m:deg/>
                      <m:e>
                        <m:f>
                          <m:fPr>
                            <m:ctrlPr>
                              <a:rPr lang="en-US" i="1" smtClean="0">
                                <a:latin typeface="Cambria Math" panose="02040503050406030204" pitchFamily="18" charset="0"/>
                                <a:ea typeface="Cambria Math" panose="02040503050406030204" pitchFamily="18" charset="0"/>
                              </a:rPr>
                            </m:ctrlPr>
                          </m:fPr>
                          <m:num>
                            <m:nary>
                              <m:naryPr>
                                <m:chr m:val="∑"/>
                                <m:ctrlPr>
                                  <a:rPr lang="en-US" i="1">
                                    <a:latin typeface="Cambria Math" panose="02040503050406030204" pitchFamily="18" charset="0"/>
                                    <a:ea typeface="Cambria Math" panose="02040503050406030204" pitchFamily="18" charset="0"/>
                                  </a:rPr>
                                </m:ctrlPr>
                              </m:naryPr>
                              <m:sub>
                                <m:r>
                                  <m:rPr>
                                    <m:brk m:alnAt="23"/>
                                  </m:rPr>
                                  <a:rPr lang="en-US" i="1">
                                    <a:latin typeface="Cambria Math" panose="02040503050406030204" pitchFamily="18" charset="0"/>
                                    <a:ea typeface="Cambria Math" panose="02040503050406030204" pitchFamily="18" charset="0"/>
                                  </a:rPr>
                                  <m:t>𝑖</m:t>
                                </m:r>
                                <m:r>
                                  <a:rPr lang="en-US" i="1">
                                    <a:latin typeface="Cambria Math" panose="02040503050406030204" pitchFamily="18" charset="0"/>
                                    <a:ea typeface="Cambria Math" panose="02040503050406030204" pitchFamily="18" charset="0"/>
                                  </a:rPr>
                                  <m:t>=1</m:t>
                                </m:r>
                              </m:sub>
                              <m:sup>
                                <m:r>
                                  <a:rPr lang="en-US" i="1">
                                    <a:latin typeface="Cambria Math" panose="02040503050406030204" pitchFamily="18" charset="0"/>
                                    <a:ea typeface="Cambria Math" panose="02040503050406030204" pitchFamily="18" charset="0"/>
                                  </a:rPr>
                                  <m:t>𝑛</m:t>
                                </m:r>
                              </m:sup>
                              <m:e>
                                <m:sSup>
                                  <m:sSupPr>
                                    <m:ctrlPr>
                                      <a:rPr lang="en-US" i="1">
                                        <a:latin typeface="Cambria Math" panose="02040503050406030204" pitchFamily="18" charset="0"/>
                                        <a:ea typeface="Cambria Math" panose="02040503050406030204" pitchFamily="18" charset="0"/>
                                      </a:rPr>
                                    </m:ctrlPr>
                                  </m:sSupPr>
                                  <m:e>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𝑤</m:t>
                                            </m:r>
                                          </m:e>
                                          <m:sub>
                                            <m:r>
                                              <a:rPr lang="en-US" i="1">
                                                <a:latin typeface="Cambria Math" panose="02040503050406030204" pitchFamily="18" charset="0"/>
                                                <a:ea typeface="Cambria Math" panose="02040503050406030204" pitchFamily="18" charset="0"/>
                                              </a:rPr>
                                              <m:t>𝑖</m:t>
                                            </m:r>
                                          </m:sub>
                                        </m:sSub>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𝜇</m:t>
                                        </m:r>
                                      </m:e>
                                    </m:d>
                                  </m:e>
                                  <m:sup>
                                    <m:r>
                                      <a:rPr lang="en-US" i="1">
                                        <a:latin typeface="Cambria Math" panose="02040503050406030204" pitchFamily="18" charset="0"/>
                                        <a:ea typeface="Cambria Math" panose="02040503050406030204" pitchFamily="18" charset="0"/>
                                      </a:rPr>
                                      <m:t>2</m:t>
                                    </m:r>
                                  </m:sup>
                                </m:sSup>
                              </m:e>
                            </m:nary>
                          </m:num>
                          <m:den>
                            <m:r>
                              <a:rPr lang="en-US" b="0" i="1" smtClean="0">
                                <a:latin typeface="Cambria Math" panose="02040503050406030204" pitchFamily="18" charset="0"/>
                                <a:ea typeface="Cambria Math" panose="02040503050406030204" pitchFamily="18" charset="0"/>
                              </a:rPr>
                              <m:t>𝑛</m:t>
                            </m:r>
                          </m:den>
                        </m:f>
                      </m:e>
                    </m:rad>
                  </m:oMath>
                </a14:m>
                <a:endParaRPr lang="en-US" dirty="0"/>
              </a:p>
              <a:p>
                <a:r>
                  <a:rPr lang="en-US" dirty="0"/>
                  <a:t>Geometrically,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μ</m:t>
                    </m:r>
                    <m:r>
                      <a:rPr lang="el-GR" i="1" smtClean="0">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𝜎</m:t>
                    </m:r>
                  </m:oMath>
                </a14:m>
                <a:r>
                  <a:rPr lang="en-US" dirty="0"/>
                  <a:t> would include about 68% of all apples, </a:t>
                </a:r>
                <a14:m>
                  <m:oMath xmlns:m="http://schemas.openxmlformats.org/officeDocument/2006/math">
                    <m:r>
                      <m:rPr>
                        <m:sty m:val="p"/>
                      </m:rPr>
                      <a:rPr lang="el-GR" i="1">
                        <a:latin typeface="Cambria Math" panose="02040503050406030204" pitchFamily="18" charset="0"/>
                        <a:ea typeface="Cambria Math" panose="02040503050406030204" pitchFamily="18" charset="0"/>
                      </a:rPr>
                      <m:t>μ</m:t>
                    </m:r>
                    <m:r>
                      <a:rPr lang="el-GR" i="1">
                        <a:latin typeface="Cambria Math" panose="02040503050406030204" pitchFamily="18" charset="0"/>
                        <a:ea typeface="Cambria Math" panose="02040503050406030204" pitchFamily="18" charset="0"/>
                      </a:rPr>
                      <m:t>±2</m:t>
                    </m:r>
                    <m:r>
                      <a:rPr lang="en-US" i="1">
                        <a:latin typeface="Cambria Math" panose="02040503050406030204" pitchFamily="18" charset="0"/>
                        <a:ea typeface="Cambria Math" panose="02040503050406030204" pitchFamily="18" charset="0"/>
                      </a:rPr>
                      <m:t>𝜎</m:t>
                    </m:r>
                  </m:oMath>
                </a14:m>
                <a:r>
                  <a:rPr lang="en-US" dirty="0"/>
                  <a:t> would include 95% and </a:t>
                </a:r>
                <a14:m>
                  <m:oMath xmlns:m="http://schemas.openxmlformats.org/officeDocument/2006/math">
                    <m:r>
                      <m:rPr>
                        <m:sty m:val="p"/>
                      </m:rPr>
                      <a:rPr lang="el-GR" i="1">
                        <a:latin typeface="Cambria Math" panose="02040503050406030204" pitchFamily="18" charset="0"/>
                        <a:ea typeface="Cambria Math" panose="02040503050406030204" pitchFamily="18" charset="0"/>
                      </a:rPr>
                      <m:t>μ</m:t>
                    </m:r>
                    <m:r>
                      <a:rPr lang="el-GR" i="1">
                        <a:latin typeface="Cambria Math" panose="02040503050406030204" pitchFamily="18" charset="0"/>
                        <a:ea typeface="Cambria Math" panose="02040503050406030204" pitchFamily="18" charset="0"/>
                      </a:rPr>
                      <m:t>±3</m:t>
                    </m:r>
                    <m:r>
                      <a:rPr lang="en-US" i="1">
                        <a:latin typeface="Cambria Math" panose="02040503050406030204" pitchFamily="18" charset="0"/>
                        <a:ea typeface="Cambria Math" panose="02040503050406030204" pitchFamily="18" charset="0"/>
                      </a:rPr>
                      <m:t>𝜎</m:t>
                    </m:r>
                  </m:oMath>
                </a14:m>
                <a:r>
                  <a:rPr lang="en-US" dirty="0"/>
                  <a:t> would include 99% of apples </a:t>
                </a:r>
                <a:r>
                  <a:rPr lang="en-US" i="1" dirty="0"/>
                  <a:t>from the ones that were bought</a:t>
                </a:r>
                <a:r>
                  <a:rPr lang="en-US" dirty="0"/>
                  <a: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97588" y="927879"/>
                <a:ext cx="8748824" cy="3581400"/>
              </a:xfrm>
              <a:blipFill>
                <a:blip r:embed="rId2"/>
                <a:stretch>
                  <a:fillRect l="-1045" t="-1531"/>
                </a:stretch>
              </a:blipFill>
            </p:spPr>
            <p:txBody>
              <a:bodyPr/>
              <a:lstStyle/>
              <a:p>
                <a:r>
                  <a:rPr lang="en-US">
                    <a:noFill/>
                  </a:rPr>
                  <a:t> </a:t>
                </a:r>
              </a:p>
            </p:txBody>
          </p:sp>
        </mc:Fallback>
      </mc:AlternateContent>
      <p:pic>
        <p:nvPicPr>
          <p:cNvPr id="4" name="Picture 3"/>
          <p:cNvPicPr>
            <a:picLocks noChangeAspect="1"/>
          </p:cNvPicPr>
          <p:nvPr/>
        </p:nvPicPr>
        <p:blipFill rotWithShape="1">
          <a:blip r:embed="rId3"/>
          <a:srcRect t="11745"/>
          <a:stretch/>
        </p:blipFill>
        <p:spPr>
          <a:xfrm>
            <a:off x="468162" y="4332258"/>
            <a:ext cx="8297275" cy="2459443"/>
          </a:xfrm>
          <a:prstGeom prst="rect">
            <a:avLst/>
          </a:prstGeom>
        </p:spPr>
      </p:pic>
    </p:spTree>
    <p:extLst>
      <p:ext uri="{BB962C8B-B14F-4D97-AF65-F5344CB8AC3E}">
        <p14:creationId xmlns:p14="http://schemas.microsoft.com/office/powerpoint/2010/main" val="1192337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194"/>
            <a:ext cx="6000750" cy="920331"/>
          </a:xfrm>
        </p:spPr>
        <p:txBody>
          <a:bodyPr/>
          <a:lstStyle/>
          <a:p>
            <a:r>
              <a:rPr lang="en-US" dirty="0"/>
              <a:t>CI – Confidence Intervals</a:t>
            </a:r>
          </a:p>
        </p:txBody>
      </p:sp>
      <p:sp>
        <p:nvSpPr>
          <p:cNvPr id="3" name="Content Placeholder 2"/>
          <p:cNvSpPr>
            <a:spLocks noGrp="1"/>
          </p:cNvSpPr>
          <p:nvPr>
            <p:ph idx="1"/>
          </p:nvPr>
        </p:nvSpPr>
        <p:spPr>
          <a:xfrm>
            <a:off x="647700" y="1247776"/>
            <a:ext cx="8039100" cy="5191124"/>
          </a:xfrm>
        </p:spPr>
        <p:txBody>
          <a:bodyPr>
            <a:normAutofit fontScale="85000" lnSpcReduction="20000"/>
          </a:bodyPr>
          <a:lstStyle/>
          <a:p>
            <a:r>
              <a:rPr lang="en-US" dirty="0"/>
              <a:t>What if many students go and get apples at the same store?</a:t>
            </a:r>
          </a:p>
          <a:p>
            <a:r>
              <a:rPr lang="en-US" dirty="0"/>
              <a:t>-rephrasing – how are we confident that the mean and sigma the first student obtained described well the whole apple shipment?</a:t>
            </a:r>
          </a:p>
          <a:p>
            <a:r>
              <a:rPr lang="en-US" dirty="0"/>
              <a:t>Imagine 99 more students go to the same store and buy same apples from it. And all make the same measurements to obtain the mean and the standard deviation. Could the first student from previous slide say something about all those measurements, or, rather the means that these 99 students obtain?</a:t>
            </a:r>
          </a:p>
          <a:p>
            <a:r>
              <a:rPr lang="en-US" dirty="0"/>
              <a:t>Yes, if Confidence Interval formula is used (next slide). Standard deviation tells you about distribution of the data you already have, whereas confidence interval tells you about distribution of the means for other data sets that you or others may take for the same experiment/sample/setup.</a:t>
            </a:r>
          </a:p>
          <a:p>
            <a:pPr lvl="1"/>
            <a:r>
              <a:rPr lang="en-US" dirty="0"/>
              <a:t>Theorem: the distribution of means of Gaussians from the same sample is also a Gaussian distribution.</a:t>
            </a:r>
          </a:p>
        </p:txBody>
      </p:sp>
      <p:pic>
        <p:nvPicPr>
          <p:cNvPr id="5" name="Picture 4" descr="Chart, scatter chart&#10;&#10;Description automatically generated">
            <a:extLst>
              <a:ext uri="{FF2B5EF4-FFF2-40B4-BE49-F238E27FC236}">
                <a16:creationId xmlns:a16="http://schemas.microsoft.com/office/drawing/2014/main" id="{826D4B22-094F-11C9-468F-671A3F54F7C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756399" y="1"/>
            <a:ext cx="2206626" cy="1247776"/>
          </a:xfrm>
          <a:prstGeom prst="rect">
            <a:avLst/>
          </a:prstGeom>
        </p:spPr>
      </p:pic>
    </p:spTree>
    <p:extLst>
      <p:ext uri="{BB962C8B-B14F-4D97-AF65-F5344CB8AC3E}">
        <p14:creationId xmlns:p14="http://schemas.microsoft.com/office/powerpoint/2010/main" val="3279250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 continued</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428751"/>
                <a:ext cx="6008653" cy="4695823"/>
              </a:xfrm>
            </p:spPr>
            <p:txBody>
              <a:bodyPr>
                <a:normAutofit fontScale="92500"/>
              </a:bodyPr>
              <a:lstStyle/>
              <a:p>
                <a:r>
                  <a:rPr lang="en-US" sz="2000" dirty="0"/>
                  <a:t>So, you found the mean and the standard deviation. Can you find the CI from this data? Yes!</a:t>
                </a:r>
              </a:p>
              <a:p>
                <a:r>
                  <a:rPr lang="en-US" sz="2000" dirty="0"/>
                  <a:t>For the known Gaussian distribution:</a:t>
                </a:r>
              </a:p>
              <a:p>
                <a:pPr marL="0" indent="0">
                  <a:buNone/>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𝐶𝐼</m:t>
                      </m:r>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𝜇</m:t>
                      </m:r>
                      <m:r>
                        <a:rPr lang="en-US" sz="2000" b="0" i="1" smtClean="0">
                          <a:latin typeface="Cambria Math" panose="02040503050406030204" pitchFamily="18" charset="0"/>
                          <a:ea typeface="Cambria Math" panose="02040503050406030204" pitchFamily="18" charset="0"/>
                        </a:rPr>
                        <m:t>±</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𝑧</m:t>
                          </m:r>
                        </m:e>
                        <m:sup>
                          <m:r>
                            <a:rPr lang="en-US" sz="2000" b="0" i="1" smtClean="0">
                              <a:latin typeface="Cambria Math" panose="02040503050406030204" pitchFamily="18" charset="0"/>
                              <a:ea typeface="Cambria Math" panose="02040503050406030204" pitchFamily="18" charset="0"/>
                            </a:rPr>
                            <m:t>∗</m:t>
                          </m:r>
                        </m:sup>
                      </m:sSup>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𝜎</m:t>
                          </m:r>
                        </m:num>
                        <m:den>
                          <m:rad>
                            <m:radPr>
                              <m:degHide m:val="on"/>
                              <m:ctrlPr>
                                <a:rPr lang="en-US" sz="2000" b="0" i="1" smtClean="0">
                                  <a:latin typeface="Cambria Math" panose="02040503050406030204" pitchFamily="18" charset="0"/>
                                  <a:ea typeface="Cambria Math" panose="02040503050406030204" pitchFamily="18" charset="0"/>
                                </a:rPr>
                              </m:ctrlPr>
                            </m:radPr>
                            <m:deg/>
                            <m:e>
                              <m:r>
                                <a:rPr lang="en-US" sz="2000" b="0" i="1" smtClean="0">
                                  <a:latin typeface="Cambria Math" panose="02040503050406030204" pitchFamily="18" charset="0"/>
                                  <a:ea typeface="Cambria Math" panose="02040503050406030204" pitchFamily="18" charset="0"/>
                                </a:rPr>
                                <m:t>𝑛</m:t>
                              </m:r>
                            </m:e>
                          </m:rad>
                        </m:den>
                      </m:f>
                    </m:oMath>
                  </m:oMathPara>
                </a14:m>
                <a:endParaRPr lang="en-US" sz="2000" dirty="0"/>
              </a:p>
              <a:p>
                <a:r>
                  <a:rPr lang="en-US" sz="2000" dirty="0"/>
                  <a:t>z* is the value that depends on the C value (that is, confidence of 95%, 99% etc.). It is the CDF of your distribution in general – Gaussian for this case, which is hard to find analytically.</a:t>
                </a:r>
              </a:p>
              <a:p>
                <a:r>
                  <a:rPr lang="en-US" sz="2000" dirty="0"/>
                  <a:t>For ease, these z* values are tabulated</a:t>
                </a:r>
              </a:p>
              <a:p>
                <a:r>
                  <a:rPr lang="en-US" sz="2000" dirty="0"/>
                  <a:t>So, our first student can estimate the interval that would contain 95% of measurements of apples all other students will make as</a:t>
                </a:r>
              </a:p>
              <a:p>
                <a:pPr marL="0"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𝐶𝐼</m:t>
                      </m:r>
                      <m:r>
                        <a:rPr lang="en-US" sz="2000" b="0" i="1" smtClean="0">
                          <a:latin typeface="Cambria Math" panose="02040503050406030204" pitchFamily="18" charset="0"/>
                        </a:rPr>
                        <m:t>(95)</m:t>
                      </m:r>
                      <m:r>
                        <a:rPr lang="en-US" sz="2000" i="1">
                          <a:latin typeface="Cambria Math" panose="02040503050406030204" pitchFamily="18" charset="0"/>
                        </a:rPr>
                        <m:t>=</m:t>
                      </m:r>
                      <m:r>
                        <a:rPr lang="en-US" sz="2000" i="1">
                          <a:latin typeface="Cambria Math" panose="02040503050406030204" pitchFamily="18" charset="0"/>
                          <a:ea typeface="Cambria Math" panose="02040503050406030204" pitchFamily="18" charset="0"/>
                        </a:rPr>
                        <m:t>𝜇</m:t>
                      </m:r>
                      <m:r>
                        <a:rPr lang="en-US" sz="2000" i="1">
                          <a:latin typeface="Cambria Math" panose="02040503050406030204" pitchFamily="18" charset="0"/>
                          <a:ea typeface="Cambria Math" panose="02040503050406030204" pitchFamily="18" charset="0"/>
                        </a:rPr>
                        <m:t>±1.96</m:t>
                      </m:r>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𝜎</m:t>
                          </m:r>
                        </m:num>
                        <m:den>
                          <m:rad>
                            <m:radPr>
                              <m:degHide m:val="on"/>
                              <m:ctrlPr>
                                <a:rPr lang="en-US" sz="2000" i="1">
                                  <a:latin typeface="Cambria Math" panose="02040503050406030204" pitchFamily="18" charset="0"/>
                                  <a:ea typeface="Cambria Math" panose="02040503050406030204" pitchFamily="18" charset="0"/>
                                </a:rPr>
                              </m:ctrlPr>
                            </m:radPr>
                            <m:deg/>
                            <m:e>
                              <m:r>
                                <a:rPr lang="en-US" sz="2000" b="0" i="1" smtClean="0">
                                  <a:latin typeface="Cambria Math" panose="02040503050406030204" pitchFamily="18" charset="0"/>
                                  <a:ea typeface="Cambria Math" panose="02040503050406030204" pitchFamily="18" charset="0"/>
                                </a:rPr>
                                <m:t>36</m:t>
                              </m:r>
                            </m:e>
                          </m:rad>
                        </m:den>
                      </m:f>
                    </m:oMath>
                  </m:oMathPara>
                </a14:m>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428751"/>
                <a:ext cx="6008653" cy="4695823"/>
              </a:xfrm>
              <a:blipFill>
                <a:blip r:embed="rId2"/>
                <a:stretch>
                  <a:fillRect l="-710" t="-778" r="-1521"/>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val="1006658782"/>
              </p:ext>
            </p:extLst>
          </p:nvPr>
        </p:nvGraphicFramePr>
        <p:xfrm>
          <a:off x="6800489" y="314326"/>
          <a:ext cx="1551676" cy="3565945"/>
        </p:xfrm>
        <a:graphic>
          <a:graphicData uri="http://schemas.openxmlformats.org/drawingml/2006/table">
            <a:tbl>
              <a:tblPr/>
              <a:tblGrid>
                <a:gridCol w="775838">
                  <a:extLst>
                    <a:ext uri="{9D8B030D-6E8A-4147-A177-3AD203B41FA5}">
                      <a16:colId xmlns:a16="http://schemas.microsoft.com/office/drawing/2014/main" val="20000"/>
                    </a:ext>
                  </a:extLst>
                </a:gridCol>
                <a:gridCol w="775838">
                  <a:extLst>
                    <a:ext uri="{9D8B030D-6E8A-4147-A177-3AD203B41FA5}">
                      <a16:colId xmlns:a16="http://schemas.microsoft.com/office/drawing/2014/main" val="20001"/>
                    </a:ext>
                  </a:extLst>
                </a:gridCol>
              </a:tblGrid>
              <a:tr h="713189">
                <a:tc>
                  <a:txBody>
                    <a:bodyPr/>
                    <a:lstStyle/>
                    <a:p>
                      <a:r>
                        <a:rPr lang="en-US" sz="1600" dirty="0">
                          <a:solidFill>
                            <a:schemeClr val="bg1">
                              <a:lumMod val="50000"/>
                            </a:schemeClr>
                          </a:solidFill>
                          <a:effectLst/>
                        </a:rPr>
                        <a:t>C</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600" dirty="0">
                          <a:solidFill>
                            <a:schemeClr val="bg1">
                              <a:lumMod val="50000"/>
                            </a:schemeClr>
                          </a:solidFill>
                          <a:effectLst/>
                        </a:rPr>
                        <a:t>z*</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0"/>
                  </a:ext>
                </a:extLst>
              </a:tr>
              <a:tr h="713189">
                <a:tc>
                  <a:txBody>
                    <a:bodyPr/>
                    <a:lstStyle/>
                    <a:p>
                      <a:r>
                        <a:rPr lang="en-US" sz="1600">
                          <a:solidFill>
                            <a:schemeClr val="bg1">
                              <a:lumMod val="50000"/>
                            </a:schemeClr>
                          </a:solidFill>
                          <a:effectLst/>
                        </a:rPr>
                        <a:t>99%</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600">
                          <a:solidFill>
                            <a:schemeClr val="bg1">
                              <a:lumMod val="50000"/>
                            </a:schemeClr>
                          </a:solidFill>
                          <a:effectLst/>
                        </a:rPr>
                        <a:t>2.576</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1"/>
                  </a:ext>
                </a:extLst>
              </a:tr>
              <a:tr h="713189">
                <a:tc>
                  <a:txBody>
                    <a:bodyPr/>
                    <a:lstStyle/>
                    <a:p>
                      <a:r>
                        <a:rPr lang="en-US" sz="1600">
                          <a:solidFill>
                            <a:schemeClr val="bg1">
                              <a:lumMod val="50000"/>
                            </a:schemeClr>
                          </a:solidFill>
                          <a:effectLst/>
                        </a:rPr>
                        <a:t>98%</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600" dirty="0">
                          <a:solidFill>
                            <a:schemeClr val="bg1">
                              <a:lumMod val="50000"/>
                            </a:schemeClr>
                          </a:solidFill>
                          <a:effectLst/>
                        </a:rPr>
                        <a:t>2.326</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2"/>
                  </a:ext>
                </a:extLst>
              </a:tr>
              <a:tr h="713189">
                <a:tc>
                  <a:txBody>
                    <a:bodyPr/>
                    <a:lstStyle/>
                    <a:p>
                      <a:r>
                        <a:rPr lang="en-US" sz="1600" dirty="0">
                          <a:solidFill>
                            <a:schemeClr val="bg1">
                              <a:lumMod val="50000"/>
                            </a:schemeClr>
                          </a:solidFill>
                          <a:effectLst/>
                        </a:rPr>
                        <a:t>95%</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600">
                          <a:solidFill>
                            <a:schemeClr val="bg1">
                              <a:lumMod val="50000"/>
                            </a:schemeClr>
                          </a:solidFill>
                          <a:effectLst/>
                        </a:rPr>
                        <a:t>1.96</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3"/>
                  </a:ext>
                </a:extLst>
              </a:tr>
              <a:tr h="713189">
                <a:tc>
                  <a:txBody>
                    <a:bodyPr/>
                    <a:lstStyle/>
                    <a:p>
                      <a:r>
                        <a:rPr lang="en-US" sz="1600" dirty="0">
                          <a:solidFill>
                            <a:schemeClr val="bg1">
                              <a:lumMod val="50000"/>
                            </a:schemeClr>
                          </a:solidFill>
                          <a:effectLst/>
                        </a:rPr>
                        <a:t>90%</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600" dirty="0">
                          <a:solidFill>
                            <a:schemeClr val="bg1">
                              <a:lumMod val="50000"/>
                            </a:schemeClr>
                          </a:solidFill>
                          <a:effectLst/>
                        </a:rPr>
                        <a:t>1.645</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4"/>
                  </a:ext>
                </a:extLst>
              </a:tr>
            </a:tbl>
          </a:graphicData>
        </a:graphic>
      </p:graphicFrame>
      <p:pic>
        <p:nvPicPr>
          <p:cNvPr id="1026" name="Picture 2" descr="Image result for confidence interv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3302" y="4305299"/>
            <a:ext cx="2686050" cy="1619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1015098"/>
      </p:ext>
    </p:extLst>
  </p:cSld>
  <p:clrMapOvr>
    <a:masterClrMapping/>
  </p:clrMapOvr>
</p:sld>
</file>

<file path=ppt/theme/theme1.xml><?xml version="1.0" encoding="utf-8"?>
<a:theme xmlns:a="http://schemas.openxmlformats.org/drawingml/2006/main" name="1-CSU-master">
  <a:themeElements>
    <a:clrScheme name="CSU-1">
      <a:dk1>
        <a:srgbClr val="66696E"/>
      </a:dk1>
      <a:lt1>
        <a:srgbClr val="FFFFFF"/>
      </a:lt1>
      <a:dk2>
        <a:srgbClr val="053D87"/>
      </a:dk2>
      <a:lt2>
        <a:srgbClr val="E3E3E6"/>
      </a:lt2>
      <a:accent1>
        <a:srgbClr val="FE7C1E"/>
      </a:accent1>
      <a:accent2>
        <a:srgbClr val="6ABAD7"/>
      </a:accent2>
      <a:accent3>
        <a:srgbClr val="FFD663"/>
      </a:accent3>
      <a:accent4>
        <a:srgbClr val="D0AA55"/>
      </a:accent4>
      <a:accent5>
        <a:srgbClr val="FFE7B1"/>
      </a:accent5>
      <a:accent6>
        <a:srgbClr val="C5E2EB"/>
      </a:accent6>
      <a:hlink>
        <a:srgbClr val="BC3C4B"/>
      </a:hlink>
      <a:folHlink>
        <a:srgbClr val="F8CFD4"/>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CSU-master">
  <a:themeElements>
    <a:clrScheme name="CSU-1">
      <a:dk1>
        <a:srgbClr val="66696E"/>
      </a:dk1>
      <a:lt1>
        <a:srgbClr val="FFFFFF"/>
      </a:lt1>
      <a:dk2>
        <a:srgbClr val="053D87"/>
      </a:dk2>
      <a:lt2>
        <a:srgbClr val="E3E3E6"/>
      </a:lt2>
      <a:accent1>
        <a:srgbClr val="FE7C1E"/>
      </a:accent1>
      <a:accent2>
        <a:srgbClr val="6ABAD7"/>
      </a:accent2>
      <a:accent3>
        <a:srgbClr val="FFD663"/>
      </a:accent3>
      <a:accent4>
        <a:srgbClr val="D0AA55"/>
      </a:accent4>
      <a:accent5>
        <a:srgbClr val="FFE7B1"/>
      </a:accent5>
      <a:accent6>
        <a:srgbClr val="C5E2EB"/>
      </a:accent6>
      <a:hlink>
        <a:srgbClr val="BC3C4B"/>
      </a:hlink>
      <a:folHlink>
        <a:srgbClr val="F8CFD4"/>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CSU-master">
  <a:themeElements>
    <a:clrScheme name="CSU-1">
      <a:dk1>
        <a:srgbClr val="66696E"/>
      </a:dk1>
      <a:lt1>
        <a:srgbClr val="FFFFFF"/>
      </a:lt1>
      <a:dk2>
        <a:srgbClr val="053D87"/>
      </a:dk2>
      <a:lt2>
        <a:srgbClr val="E3E3E6"/>
      </a:lt2>
      <a:accent1>
        <a:srgbClr val="FE7C1E"/>
      </a:accent1>
      <a:accent2>
        <a:srgbClr val="6ABAD7"/>
      </a:accent2>
      <a:accent3>
        <a:srgbClr val="FFD663"/>
      </a:accent3>
      <a:accent4>
        <a:srgbClr val="D0AA55"/>
      </a:accent4>
      <a:accent5>
        <a:srgbClr val="FFE7B1"/>
      </a:accent5>
      <a:accent6>
        <a:srgbClr val="C5E2EB"/>
      </a:accent6>
      <a:hlink>
        <a:srgbClr val="BC3C4B"/>
      </a:hlink>
      <a:folHlink>
        <a:srgbClr val="F8CFD4"/>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CSU-master">
  <a:themeElements>
    <a:clrScheme name="CSU-1">
      <a:dk1>
        <a:srgbClr val="66696E"/>
      </a:dk1>
      <a:lt1>
        <a:srgbClr val="FFFFFF"/>
      </a:lt1>
      <a:dk2>
        <a:srgbClr val="053D87"/>
      </a:dk2>
      <a:lt2>
        <a:srgbClr val="E3E3E6"/>
      </a:lt2>
      <a:accent1>
        <a:srgbClr val="FE7C1E"/>
      </a:accent1>
      <a:accent2>
        <a:srgbClr val="6ABAD7"/>
      </a:accent2>
      <a:accent3>
        <a:srgbClr val="FFD663"/>
      </a:accent3>
      <a:accent4>
        <a:srgbClr val="D0AA55"/>
      </a:accent4>
      <a:accent5>
        <a:srgbClr val="FFE7B1"/>
      </a:accent5>
      <a:accent6>
        <a:srgbClr val="C5E2EB"/>
      </a:accent6>
      <a:hlink>
        <a:srgbClr val="BC3C4B"/>
      </a:hlink>
      <a:folHlink>
        <a:srgbClr val="F8CFD4"/>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clayton-state-ppt-option-1 (1)</Template>
  <TotalTime>1247</TotalTime>
  <Words>1326</Words>
  <Application>Microsoft Office PowerPoint</Application>
  <PresentationFormat>On-screen Show (4:3)</PresentationFormat>
  <Paragraphs>86</Paragraphs>
  <Slides>13</Slides>
  <Notes>0</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13</vt:i4>
      </vt:variant>
    </vt:vector>
  </HeadingPairs>
  <TitlesOfParts>
    <vt:vector size="21" baseType="lpstr">
      <vt:lpstr>Arial</vt:lpstr>
      <vt:lpstr>Arial Black</vt:lpstr>
      <vt:lpstr>Cambria Math</vt:lpstr>
      <vt:lpstr>Symbol</vt:lpstr>
      <vt:lpstr>1-CSU-master</vt:lpstr>
      <vt:lpstr>2-CSU-master</vt:lpstr>
      <vt:lpstr>3-CSU-master</vt:lpstr>
      <vt:lpstr>4-CSU-master</vt:lpstr>
      <vt:lpstr>Introduction to error analysis</vt:lpstr>
      <vt:lpstr>Topics </vt:lpstr>
      <vt:lpstr>Error or uncertainty?</vt:lpstr>
      <vt:lpstr>Accurate or Precise?</vt:lpstr>
      <vt:lpstr>Types of errors</vt:lpstr>
      <vt:lpstr>When in random, say Gauss</vt:lpstr>
      <vt:lpstr>What is standard deviation</vt:lpstr>
      <vt:lpstr>CI – Confidence Intervals</vt:lpstr>
      <vt:lpstr>CI continued</vt:lpstr>
      <vt:lpstr>Multiple measurements:</vt:lpstr>
      <vt:lpstr>How to show your answer</vt:lpstr>
      <vt:lpstr>Error bars on a plot</vt:lpstr>
      <vt:lpstr>Practice assignment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error analysis</dc:title>
  <dc:creator>D. Fulton</dc:creator>
  <cp:lastModifiedBy>Dmitriy Beznosko</cp:lastModifiedBy>
  <cp:revision>72</cp:revision>
  <dcterms:created xsi:type="dcterms:W3CDTF">2019-05-30T15:39:59Z</dcterms:created>
  <dcterms:modified xsi:type="dcterms:W3CDTF">2022-06-02T14:43:19Z</dcterms:modified>
</cp:coreProperties>
</file>