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4" r:id="rId2"/>
    <p:sldMasterId id="2147483704" r:id="rId3"/>
    <p:sldMasterId id="214748371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11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mitriy Beznosko" userId="8bcdeb23-d2dd-465e-bda6-8e644f22b48c" providerId="ADAL" clId="{C3666BA9-5491-4462-8A2D-0C2E96C4AA44}"/>
    <pc:docChg chg="undo redo custSel modSld">
      <pc:chgData name="Dmitriy Beznosko" userId="8bcdeb23-d2dd-465e-bda6-8e644f22b48c" providerId="ADAL" clId="{C3666BA9-5491-4462-8A2D-0C2E96C4AA44}" dt="2022-06-02T15:12:49.051" v="575" actId="403"/>
      <pc:docMkLst>
        <pc:docMk/>
      </pc:docMkLst>
      <pc:sldChg chg="delSp modSp mod">
        <pc:chgData name="Dmitriy Beznosko" userId="8bcdeb23-d2dd-465e-bda6-8e644f22b48c" providerId="ADAL" clId="{C3666BA9-5491-4462-8A2D-0C2E96C4AA44}" dt="2022-06-02T14:48:47.319" v="8" actId="20577"/>
        <pc:sldMkLst>
          <pc:docMk/>
          <pc:sldMk cId="722867763" sldId="256"/>
        </pc:sldMkLst>
        <pc:spChg chg="mod">
          <ac:chgData name="Dmitriy Beznosko" userId="8bcdeb23-d2dd-465e-bda6-8e644f22b48c" providerId="ADAL" clId="{C3666BA9-5491-4462-8A2D-0C2E96C4AA44}" dt="2022-06-02T14:48:47.319" v="8" actId="20577"/>
          <ac:spMkLst>
            <pc:docMk/>
            <pc:sldMk cId="722867763" sldId="256"/>
            <ac:spMk id="2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4:48:41.366" v="1"/>
          <ac:spMkLst>
            <pc:docMk/>
            <pc:sldMk cId="722867763" sldId="256"/>
            <ac:spMk id="3" creationId="{00000000-0000-0000-0000-000000000000}"/>
          </ac:spMkLst>
        </pc:spChg>
        <pc:picChg chg="del">
          <ac:chgData name="Dmitriy Beznosko" userId="8bcdeb23-d2dd-465e-bda6-8e644f22b48c" providerId="ADAL" clId="{C3666BA9-5491-4462-8A2D-0C2E96C4AA44}" dt="2022-06-02T14:48:23.902" v="0" actId="478"/>
          <ac:picMkLst>
            <pc:docMk/>
            <pc:sldMk cId="722867763" sldId="256"/>
            <ac:picMk id="4" creationId="{00000000-0000-0000-0000-000000000000}"/>
          </ac:picMkLst>
        </pc:picChg>
      </pc:sldChg>
      <pc:sldChg chg="modSp mod">
        <pc:chgData name="Dmitriy Beznosko" userId="8bcdeb23-d2dd-465e-bda6-8e644f22b48c" providerId="ADAL" clId="{C3666BA9-5491-4462-8A2D-0C2E96C4AA44}" dt="2022-06-02T14:53:12.576" v="72" actId="14100"/>
        <pc:sldMkLst>
          <pc:docMk/>
          <pc:sldMk cId="105942477" sldId="257"/>
        </pc:sldMkLst>
        <pc:spChg chg="mod">
          <ac:chgData name="Dmitriy Beznosko" userId="8bcdeb23-d2dd-465e-bda6-8e644f22b48c" providerId="ADAL" clId="{C3666BA9-5491-4462-8A2D-0C2E96C4AA44}" dt="2022-06-02T14:53:12.576" v="72" actId="14100"/>
          <ac:spMkLst>
            <pc:docMk/>
            <pc:sldMk cId="105942477" sldId="257"/>
            <ac:spMk id="2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4:53:10.047" v="71" actId="1076"/>
          <ac:spMkLst>
            <pc:docMk/>
            <pc:sldMk cId="105942477" sldId="257"/>
            <ac:spMk id="3" creationId="{00000000-0000-0000-0000-000000000000}"/>
          </ac:spMkLst>
        </pc:spChg>
      </pc:sldChg>
      <pc:sldChg chg="modSp mod">
        <pc:chgData name="Dmitriy Beznosko" userId="8bcdeb23-d2dd-465e-bda6-8e644f22b48c" providerId="ADAL" clId="{C3666BA9-5491-4462-8A2D-0C2E96C4AA44}" dt="2022-06-02T14:57:37.339" v="149" actId="207"/>
        <pc:sldMkLst>
          <pc:docMk/>
          <pc:sldMk cId="1255718937" sldId="258"/>
        </pc:sldMkLst>
        <pc:spChg chg="mod">
          <ac:chgData name="Dmitriy Beznosko" userId="8bcdeb23-d2dd-465e-bda6-8e644f22b48c" providerId="ADAL" clId="{C3666BA9-5491-4462-8A2D-0C2E96C4AA44}" dt="2022-06-02T14:48:41.366" v="1"/>
          <ac:spMkLst>
            <pc:docMk/>
            <pc:sldMk cId="1255718937" sldId="258"/>
            <ac:spMk id="2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4:52:44.783" v="64" actId="14100"/>
          <ac:spMkLst>
            <pc:docMk/>
            <pc:sldMk cId="1255718937" sldId="258"/>
            <ac:spMk id="3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4:50:00.514" v="17" actId="1037"/>
          <ac:spMkLst>
            <pc:docMk/>
            <pc:sldMk cId="1255718937" sldId="258"/>
            <ac:spMk id="10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4:57:37.339" v="149" actId="207"/>
          <ac:spMkLst>
            <pc:docMk/>
            <pc:sldMk cId="1255718937" sldId="258"/>
            <ac:spMk id="11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4:49:14.352" v="9" actId="207"/>
          <ac:spMkLst>
            <pc:docMk/>
            <pc:sldMk cId="1255718937" sldId="258"/>
            <ac:spMk id="12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4:49:14.352" v="9" actId="207"/>
          <ac:spMkLst>
            <pc:docMk/>
            <pc:sldMk cId="1255718937" sldId="258"/>
            <ac:spMk id="13" creationId="{00000000-0000-0000-0000-000000000000}"/>
          </ac:spMkLst>
        </pc:spChg>
        <pc:cxnChg chg="mod">
          <ac:chgData name="Dmitriy Beznosko" userId="8bcdeb23-d2dd-465e-bda6-8e644f22b48c" providerId="ADAL" clId="{C3666BA9-5491-4462-8A2D-0C2E96C4AA44}" dt="2022-06-02T14:49:29.594" v="10" actId="13822"/>
          <ac:cxnSpMkLst>
            <pc:docMk/>
            <pc:sldMk cId="1255718937" sldId="258"/>
            <ac:cxnSpMk id="8" creationId="{00000000-0000-0000-0000-000000000000}"/>
          </ac:cxnSpMkLst>
        </pc:cxnChg>
        <pc:cxnChg chg="mod">
          <ac:chgData name="Dmitriy Beznosko" userId="8bcdeb23-d2dd-465e-bda6-8e644f22b48c" providerId="ADAL" clId="{C3666BA9-5491-4462-8A2D-0C2E96C4AA44}" dt="2022-06-02T14:50:05.275" v="19" actId="1038"/>
          <ac:cxnSpMkLst>
            <pc:docMk/>
            <pc:sldMk cId="1255718937" sldId="258"/>
            <ac:cxnSpMk id="9" creationId="{00000000-0000-0000-0000-000000000000}"/>
          </ac:cxnSpMkLst>
        </pc:cxnChg>
      </pc:sldChg>
      <pc:sldChg chg="modSp mod">
        <pc:chgData name="Dmitriy Beznosko" userId="8bcdeb23-d2dd-465e-bda6-8e644f22b48c" providerId="ADAL" clId="{C3666BA9-5491-4462-8A2D-0C2E96C4AA44}" dt="2022-06-02T14:57:28.774" v="148" actId="1076"/>
        <pc:sldMkLst>
          <pc:docMk/>
          <pc:sldMk cId="1552337641" sldId="259"/>
        </pc:sldMkLst>
        <pc:spChg chg="mod">
          <ac:chgData name="Dmitriy Beznosko" userId="8bcdeb23-d2dd-465e-bda6-8e644f22b48c" providerId="ADAL" clId="{C3666BA9-5491-4462-8A2D-0C2E96C4AA44}" dt="2022-06-02T14:53:43.492" v="73" actId="14100"/>
          <ac:spMkLst>
            <pc:docMk/>
            <pc:sldMk cId="1552337641" sldId="259"/>
            <ac:spMk id="2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4:57:12.084" v="145" actId="20577"/>
          <ac:spMkLst>
            <pc:docMk/>
            <pc:sldMk cId="1552337641" sldId="259"/>
            <ac:spMk id="3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4:51:55.164" v="51" actId="1035"/>
          <ac:spMkLst>
            <pc:docMk/>
            <pc:sldMk cId="1552337641" sldId="259"/>
            <ac:spMk id="6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4:57:28.774" v="148" actId="1076"/>
          <ac:spMkLst>
            <pc:docMk/>
            <pc:sldMk cId="1552337641" sldId="259"/>
            <ac:spMk id="7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4:51:55.164" v="51" actId="1035"/>
          <ac:spMkLst>
            <pc:docMk/>
            <pc:sldMk cId="1552337641" sldId="259"/>
            <ac:spMk id="8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4:51:55.164" v="51" actId="1035"/>
          <ac:spMkLst>
            <pc:docMk/>
            <pc:sldMk cId="1552337641" sldId="259"/>
            <ac:spMk id="9" creationId="{00000000-0000-0000-0000-000000000000}"/>
          </ac:spMkLst>
        </pc:spChg>
        <pc:cxnChg chg="mod">
          <ac:chgData name="Dmitriy Beznosko" userId="8bcdeb23-d2dd-465e-bda6-8e644f22b48c" providerId="ADAL" clId="{C3666BA9-5491-4462-8A2D-0C2E96C4AA44}" dt="2022-06-02T14:51:55.164" v="51" actId="1035"/>
          <ac:cxnSpMkLst>
            <pc:docMk/>
            <pc:sldMk cId="1552337641" sldId="259"/>
            <ac:cxnSpMk id="4" creationId="{00000000-0000-0000-0000-000000000000}"/>
          </ac:cxnSpMkLst>
        </pc:cxnChg>
        <pc:cxnChg chg="mod">
          <ac:chgData name="Dmitriy Beznosko" userId="8bcdeb23-d2dd-465e-bda6-8e644f22b48c" providerId="ADAL" clId="{C3666BA9-5491-4462-8A2D-0C2E96C4AA44}" dt="2022-06-02T14:51:55.164" v="51" actId="1035"/>
          <ac:cxnSpMkLst>
            <pc:docMk/>
            <pc:sldMk cId="1552337641" sldId="259"/>
            <ac:cxnSpMk id="5" creationId="{00000000-0000-0000-0000-000000000000}"/>
          </ac:cxnSpMkLst>
        </pc:cxnChg>
      </pc:sldChg>
      <pc:sldChg chg="modSp mod">
        <pc:chgData name="Dmitriy Beznosko" userId="8bcdeb23-d2dd-465e-bda6-8e644f22b48c" providerId="ADAL" clId="{C3666BA9-5491-4462-8A2D-0C2E96C4AA44}" dt="2022-06-02T15:04:05.207" v="305" actId="20577"/>
        <pc:sldMkLst>
          <pc:docMk/>
          <pc:sldMk cId="1882473534" sldId="260"/>
        </pc:sldMkLst>
        <pc:spChg chg="mod">
          <ac:chgData name="Dmitriy Beznosko" userId="8bcdeb23-d2dd-465e-bda6-8e644f22b48c" providerId="ADAL" clId="{C3666BA9-5491-4462-8A2D-0C2E96C4AA44}" dt="2022-06-02T14:57:45.052" v="150" actId="14100"/>
          <ac:spMkLst>
            <pc:docMk/>
            <pc:sldMk cId="1882473534" sldId="260"/>
            <ac:spMk id="2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5:04:05.207" v="305" actId="20577"/>
          <ac:spMkLst>
            <pc:docMk/>
            <pc:sldMk cId="1882473534" sldId="260"/>
            <ac:spMk id="3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5:02:39.800" v="251" actId="1076"/>
          <ac:spMkLst>
            <pc:docMk/>
            <pc:sldMk cId="1882473534" sldId="260"/>
            <ac:spMk id="4" creationId="{00000000-0000-0000-0000-000000000000}"/>
          </ac:spMkLst>
        </pc:spChg>
      </pc:sldChg>
      <pc:sldChg chg="modSp mod">
        <pc:chgData name="Dmitriy Beznosko" userId="8bcdeb23-d2dd-465e-bda6-8e644f22b48c" providerId="ADAL" clId="{C3666BA9-5491-4462-8A2D-0C2E96C4AA44}" dt="2022-06-02T15:05:31.473" v="357" actId="1076"/>
        <pc:sldMkLst>
          <pc:docMk/>
          <pc:sldMk cId="2691834945" sldId="261"/>
        </pc:sldMkLst>
        <pc:spChg chg="mod">
          <ac:chgData name="Dmitriy Beznosko" userId="8bcdeb23-d2dd-465e-bda6-8e644f22b48c" providerId="ADAL" clId="{C3666BA9-5491-4462-8A2D-0C2E96C4AA44}" dt="2022-06-02T14:48:41.366" v="1"/>
          <ac:spMkLst>
            <pc:docMk/>
            <pc:sldMk cId="2691834945" sldId="261"/>
            <ac:spMk id="2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5:04:53.834" v="348" actId="20577"/>
          <ac:spMkLst>
            <pc:docMk/>
            <pc:sldMk cId="2691834945" sldId="261"/>
            <ac:spMk id="3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5:05:22.759" v="356" actId="1076"/>
          <ac:spMkLst>
            <pc:docMk/>
            <pc:sldMk cId="2691834945" sldId="261"/>
            <ac:spMk id="8" creationId="{00000000-0000-0000-0000-000000000000}"/>
          </ac:spMkLst>
        </pc:spChg>
        <pc:picChg chg="mod">
          <ac:chgData name="Dmitriy Beznosko" userId="8bcdeb23-d2dd-465e-bda6-8e644f22b48c" providerId="ADAL" clId="{C3666BA9-5491-4462-8A2D-0C2E96C4AA44}" dt="2022-06-02T15:05:31.473" v="357" actId="1076"/>
          <ac:picMkLst>
            <pc:docMk/>
            <pc:sldMk cId="2691834945" sldId="261"/>
            <ac:picMk id="4" creationId="{00000000-0000-0000-0000-000000000000}"/>
          </ac:picMkLst>
        </pc:picChg>
        <pc:cxnChg chg="mod">
          <ac:chgData name="Dmitriy Beznosko" userId="8bcdeb23-d2dd-465e-bda6-8e644f22b48c" providerId="ADAL" clId="{C3666BA9-5491-4462-8A2D-0C2E96C4AA44}" dt="2022-06-02T15:05:07.661" v="349" actId="13822"/>
          <ac:cxnSpMkLst>
            <pc:docMk/>
            <pc:sldMk cId="2691834945" sldId="261"/>
            <ac:cxnSpMk id="6" creationId="{00000000-0000-0000-0000-000000000000}"/>
          </ac:cxnSpMkLst>
        </pc:cxnChg>
        <pc:cxnChg chg="mod">
          <ac:chgData name="Dmitriy Beznosko" userId="8bcdeb23-d2dd-465e-bda6-8e644f22b48c" providerId="ADAL" clId="{C3666BA9-5491-4462-8A2D-0C2E96C4AA44}" dt="2022-06-02T15:05:14.418" v="351" actId="692"/>
          <ac:cxnSpMkLst>
            <pc:docMk/>
            <pc:sldMk cId="2691834945" sldId="261"/>
            <ac:cxnSpMk id="7" creationId="{00000000-0000-0000-0000-000000000000}"/>
          </ac:cxnSpMkLst>
        </pc:cxnChg>
      </pc:sldChg>
      <pc:sldChg chg="modSp mod">
        <pc:chgData name="Dmitriy Beznosko" userId="8bcdeb23-d2dd-465e-bda6-8e644f22b48c" providerId="ADAL" clId="{C3666BA9-5491-4462-8A2D-0C2E96C4AA44}" dt="2022-06-02T15:10:07.371" v="520" actId="1035"/>
        <pc:sldMkLst>
          <pc:docMk/>
          <pc:sldMk cId="3475553156" sldId="262"/>
        </pc:sldMkLst>
        <pc:spChg chg="mod">
          <ac:chgData name="Dmitriy Beznosko" userId="8bcdeb23-d2dd-465e-bda6-8e644f22b48c" providerId="ADAL" clId="{C3666BA9-5491-4462-8A2D-0C2E96C4AA44}" dt="2022-06-02T14:48:41.366" v="1"/>
          <ac:spMkLst>
            <pc:docMk/>
            <pc:sldMk cId="3475553156" sldId="262"/>
            <ac:spMk id="2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5:09:47.313" v="478" actId="5793"/>
          <ac:spMkLst>
            <pc:docMk/>
            <pc:sldMk cId="3475553156" sldId="262"/>
            <ac:spMk id="3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5:06:24.991" v="384" actId="207"/>
          <ac:spMkLst>
            <pc:docMk/>
            <pc:sldMk cId="3475553156" sldId="262"/>
            <ac:spMk id="9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5:06:24.991" v="384" actId="207"/>
          <ac:spMkLst>
            <pc:docMk/>
            <pc:sldMk cId="3475553156" sldId="262"/>
            <ac:spMk id="10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5:06:24.991" v="384" actId="207"/>
          <ac:spMkLst>
            <pc:docMk/>
            <pc:sldMk cId="3475553156" sldId="262"/>
            <ac:spMk id="11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5:07:43.292" v="443" actId="1076"/>
          <ac:spMkLst>
            <pc:docMk/>
            <pc:sldMk cId="3475553156" sldId="262"/>
            <ac:spMk id="19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5:06:24.991" v="384" actId="207"/>
          <ac:spMkLst>
            <pc:docMk/>
            <pc:sldMk cId="3475553156" sldId="262"/>
            <ac:spMk id="21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5:06:24.991" v="384" actId="207"/>
          <ac:spMkLst>
            <pc:docMk/>
            <pc:sldMk cId="3475553156" sldId="262"/>
            <ac:spMk id="22" creationId="{00000000-0000-0000-0000-000000000000}"/>
          </ac:spMkLst>
        </pc:spChg>
        <pc:picChg chg="mod">
          <ac:chgData name="Dmitriy Beznosko" userId="8bcdeb23-d2dd-465e-bda6-8e644f22b48c" providerId="ADAL" clId="{C3666BA9-5491-4462-8A2D-0C2E96C4AA44}" dt="2022-06-02T15:06:22.496" v="383" actId="1035"/>
          <ac:picMkLst>
            <pc:docMk/>
            <pc:sldMk cId="3475553156" sldId="262"/>
            <ac:picMk id="5" creationId="{00000000-0000-0000-0000-000000000000}"/>
          </ac:picMkLst>
        </pc:picChg>
        <pc:cxnChg chg="mod">
          <ac:chgData name="Dmitriy Beznosko" userId="8bcdeb23-d2dd-465e-bda6-8e644f22b48c" providerId="ADAL" clId="{C3666BA9-5491-4462-8A2D-0C2E96C4AA44}" dt="2022-06-02T15:06:22.496" v="383" actId="1035"/>
          <ac:cxnSpMkLst>
            <pc:docMk/>
            <pc:sldMk cId="3475553156" sldId="262"/>
            <ac:cxnSpMk id="4" creationId="{00000000-0000-0000-0000-000000000000}"/>
          </ac:cxnSpMkLst>
        </pc:cxnChg>
        <pc:cxnChg chg="mod">
          <ac:chgData name="Dmitriy Beznosko" userId="8bcdeb23-d2dd-465e-bda6-8e644f22b48c" providerId="ADAL" clId="{C3666BA9-5491-4462-8A2D-0C2E96C4AA44}" dt="2022-06-02T15:07:57.633" v="446" actId="13822"/>
          <ac:cxnSpMkLst>
            <pc:docMk/>
            <pc:sldMk cId="3475553156" sldId="262"/>
            <ac:cxnSpMk id="6" creationId="{00000000-0000-0000-0000-000000000000}"/>
          </ac:cxnSpMkLst>
        </pc:cxnChg>
        <pc:cxnChg chg="mod">
          <ac:chgData name="Dmitriy Beznosko" userId="8bcdeb23-d2dd-465e-bda6-8e644f22b48c" providerId="ADAL" clId="{C3666BA9-5491-4462-8A2D-0C2E96C4AA44}" dt="2022-06-02T15:08:16.147" v="459" actId="1038"/>
          <ac:cxnSpMkLst>
            <pc:docMk/>
            <pc:sldMk cId="3475553156" sldId="262"/>
            <ac:cxnSpMk id="7" creationId="{00000000-0000-0000-0000-000000000000}"/>
          </ac:cxnSpMkLst>
        </pc:cxnChg>
        <pc:cxnChg chg="mod">
          <ac:chgData name="Dmitriy Beznosko" userId="8bcdeb23-d2dd-465e-bda6-8e644f22b48c" providerId="ADAL" clId="{C3666BA9-5491-4462-8A2D-0C2E96C4AA44}" dt="2022-06-02T15:07:14.264" v="397" actId="1038"/>
          <ac:cxnSpMkLst>
            <pc:docMk/>
            <pc:sldMk cId="3475553156" sldId="262"/>
            <ac:cxnSpMk id="13" creationId="{00000000-0000-0000-0000-000000000000}"/>
          </ac:cxnSpMkLst>
        </pc:cxnChg>
        <pc:cxnChg chg="mod">
          <ac:chgData name="Dmitriy Beznosko" userId="8bcdeb23-d2dd-465e-bda6-8e644f22b48c" providerId="ADAL" clId="{C3666BA9-5491-4462-8A2D-0C2E96C4AA44}" dt="2022-06-02T15:07:27.692" v="440" actId="13822"/>
          <ac:cxnSpMkLst>
            <pc:docMk/>
            <pc:sldMk cId="3475553156" sldId="262"/>
            <ac:cxnSpMk id="17" creationId="{00000000-0000-0000-0000-000000000000}"/>
          </ac:cxnSpMkLst>
        </pc:cxnChg>
        <pc:cxnChg chg="mod">
          <ac:chgData name="Dmitriy Beznosko" userId="8bcdeb23-d2dd-465e-bda6-8e644f22b48c" providerId="ADAL" clId="{C3666BA9-5491-4462-8A2D-0C2E96C4AA44}" dt="2022-06-02T15:07:38.815" v="442" actId="692"/>
          <ac:cxnSpMkLst>
            <pc:docMk/>
            <pc:sldMk cId="3475553156" sldId="262"/>
            <ac:cxnSpMk id="18" creationId="{00000000-0000-0000-0000-000000000000}"/>
          </ac:cxnSpMkLst>
        </pc:cxnChg>
        <pc:cxnChg chg="mod">
          <ac:chgData name="Dmitriy Beznosko" userId="8bcdeb23-d2dd-465e-bda6-8e644f22b48c" providerId="ADAL" clId="{C3666BA9-5491-4462-8A2D-0C2E96C4AA44}" dt="2022-06-02T15:10:07.371" v="520" actId="1035"/>
          <ac:cxnSpMkLst>
            <pc:docMk/>
            <pc:sldMk cId="3475553156" sldId="262"/>
            <ac:cxnSpMk id="27" creationId="{00000000-0000-0000-0000-000000000000}"/>
          </ac:cxnSpMkLst>
        </pc:cxnChg>
        <pc:cxnChg chg="mod">
          <ac:chgData name="Dmitriy Beznosko" userId="8bcdeb23-d2dd-465e-bda6-8e644f22b48c" providerId="ADAL" clId="{C3666BA9-5491-4462-8A2D-0C2E96C4AA44}" dt="2022-06-02T15:10:07.371" v="520" actId="1035"/>
          <ac:cxnSpMkLst>
            <pc:docMk/>
            <pc:sldMk cId="3475553156" sldId="262"/>
            <ac:cxnSpMk id="28" creationId="{00000000-0000-0000-0000-000000000000}"/>
          </ac:cxnSpMkLst>
        </pc:cxnChg>
        <pc:cxnChg chg="mod">
          <ac:chgData name="Dmitriy Beznosko" userId="8bcdeb23-d2dd-465e-bda6-8e644f22b48c" providerId="ADAL" clId="{C3666BA9-5491-4462-8A2D-0C2E96C4AA44}" dt="2022-06-02T15:10:07.371" v="520" actId="1035"/>
          <ac:cxnSpMkLst>
            <pc:docMk/>
            <pc:sldMk cId="3475553156" sldId="262"/>
            <ac:cxnSpMk id="31" creationId="{00000000-0000-0000-0000-000000000000}"/>
          </ac:cxnSpMkLst>
        </pc:cxnChg>
        <pc:cxnChg chg="mod">
          <ac:chgData name="Dmitriy Beznosko" userId="8bcdeb23-d2dd-465e-bda6-8e644f22b48c" providerId="ADAL" clId="{C3666BA9-5491-4462-8A2D-0C2E96C4AA44}" dt="2022-06-02T15:10:07.371" v="520" actId="1035"/>
          <ac:cxnSpMkLst>
            <pc:docMk/>
            <pc:sldMk cId="3475553156" sldId="262"/>
            <ac:cxnSpMk id="32" creationId="{00000000-0000-0000-0000-000000000000}"/>
          </ac:cxnSpMkLst>
        </pc:cxnChg>
        <pc:cxnChg chg="mod">
          <ac:chgData name="Dmitriy Beznosko" userId="8bcdeb23-d2dd-465e-bda6-8e644f22b48c" providerId="ADAL" clId="{C3666BA9-5491-4462-8A2D-0C2E96C4AA44}" dt="2022-06-02T15:10:07.371" v="520" actId="1035"/>
          <ac:cxnSpMkLst>
            <pc:docMk/>
            <pc:sldMk cId="3475553156" sldId="262"/>
            <ac:cxnSpMk id="34" creationId="{00000000-0000-0000-0000-000000000000}"/>
          </ac:cxnSpMkLst>
        </pc:cxnChg>
      </pc:sldChg>
      <pc:sldChg chg="modSp mod">
        <pc:chgData name="Dmitriy Beznosko" userId="8bcdeb23-d2dd-465e-bda6-8e644f22b48c" providerId="ADAL" clId="{C3666BA9-5491-4462-8A2D-0C2E96C4AA44}" dt="2022-06-02T15:11:06.132" v="528" actId="1076"/>
        <pc:sldMkLst>
          <pc:docMk/>
          <pc:sldMk cId="2039527704" sldId="263"/>
        </pc:sldMkLst>
        <pc:spChg chg="mod">
          <ac:chgData name="Dmitriy Beznosko" userId="8bcdeb23-d2dd-465e-bda6-8e644f22b48c" providerId="ADAL" clId="{C3666BA9-5491-4462-8A2D-0C2E96C4AA44}" dt="2022-06-02T15:11:03.463" v="527" actId="1076"/>
          <ac:spMkLst>
            <pc:docMk/>
            <pc:sldMk cId="2039527704" sldId="263"/>
            <ac:spMk id="2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5:11:06.132" v="528" actId="1076"/>
          <ac:spMkLst>
            <pc:docMk/>
            <pc:sldMk cId="2039527704" sldId="263"/>
            <ac:spMk id="3" creationId="{00000000-0000-0000-0000-000000000000}"/>
          </ac:spMkLst>
        </pc:spChg>
      </pc:sldChg>
      <pc:sldChg chg="modSp mod">
        <pc:chgData name="Dmitriy Beznosko" userId="8bcdeb23-d2dd-465e-bda6-8e644f22b48c" providerId="ADAL" clId="{C3666BA9-5491-4462-8A2D-0C2E96C4AA44}" dt="2022-06-02T15:11:39.873" v="534" actId="14100"/>
        <pc:sldMkLst>
          <pc:docMk/>
          <pc:sldMk cId="41963321" sldId="264"/>
        </pc:sldMkLst>
        <pc:spChg chg="mod">
          <ac:chgData name="Dmitriy Beznosko" userId="8bcdeb23-d2dd-465e-bda6-8e644f22b48c" providerId="ADAL" clId="{C3666BA9-5491-4462-8A2D-0C2E96C4AA44}" dt="2022-06-02T15:11:39.873" v="534" actId="14100"/>
          <ac:spMkLst>
            <pc:docMk/>
            <pc:sldMk cId="41963321" sldId="264"/>
            <ac:spMk id="2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5:11:31.314" v="533" actId="14100"/>
          <ac:spMkLst>
            <pc:docMk/>
            <pc:sldMk cId="41963321" sldId="264"/>
            <ac:spMk id="3" creationId="{00000000-0000-0000-0000-000000000000}"/>
          </ac:spMkLst>
        </pc:spChg>
      </pc:sldChg>
      <pc:sldChg chg="modSp mod">
        <pc:chgData name="Dmitriy Beznosko" userId="8bcdeb23-d2dd-465e-bda6-8e644f22b48c" providerId="ADAL" clId="{C3666BA9-5491-4462-8A2D-0C2E96C4AA44}" dt="2022-06-02T15:12:32.783" v="570" actId="20577"/>
        <pc:sldMkLst>
          <pc:docMk/>
          <pc:sldMk cId="3236818879" sldId="265"/>
        </pc:sldMkLst>
        <pc:spChg chg="mod">
          <ac:chgData name="Dmitriy Beznosko" userId="8bcdeb23-d2dd-465e-bda6-8e644f22b48c" providerId="ADAL" clId="{C3666BA9-5491-4462-8A2D-0C2E96C4AA44}" dt="2022-06-02T14:48:41.366" v="1"/>
          <ac:spMkLst>
            <pc:docMk/>
            <pc:sldMk cId="3236818879" sldId="265"/>
            <ac:spMk id="2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5:12:32.783" v="570" actId="20577"/>
          <ac:spMkLst>
            <pc:docMk/>
            <pc:sldMk cId="3236818879" sldId="265"/>
            <ac:spMk id="3" creationId="{00000000-0000-0000-0000-000000000000}"/>
          </ac:spMkLst>
        </pc:spChg>
      </pc:sldChg>
      <pc:sldChg chg="modSp mod">
        <pc:chgData name="Dmitriy Beznosko" userId="8bcdeb23-d2dd-465e-bda6-8e644f22b48c" providerId="ADAL" clId="{C3666BA9-5491-4462-8A2D-0C2E96C4AA44}" dt="2022-06-02T15:12:49.051" v="575" actId="403"/>
        <pc:sldMkLst>
          <pc:docMk/>
          <pc:sldMk cId="1722525742" sldId="266"/>
        </pc:sldMkLst>
        <pc:spChg chg="mod">
          <ac:chgData name="Dmitriy Beznosko" userId="8bcdeb23-d2dd-465e-bda6-8e644f22b48c" providerId="ADAL" clId="{C3666BA9-5491-4462-8A2D-0C2E96C4AA44}" dt="2022-06-02T15:12:40.523" v="571" actId="14100"/>
          <ac:spMkLst>
            <pc:docMk/>
            <pc:sldMk cId="1722525742" sldId="266"/>
            <ac:spMk id="2" creationId="{00000000-0000-0000-0000-000000000000}"/>
          </ac:spMkLst>
        </pc:spChg>
        <pc:spChg chg="mod">
          <ac:chgData name="Dmitriy Beznosko" userId="8bcdeb23-d2dd-465e-bda6-8e644f22b48c" providerId="ADAL" clId="{C3666BA9-5491-4462-8A2D-0C2E96C4AA44}" dt="2022-06-02T15:12:49.051" v="575" actId="403"/>
          <ac:spMkLst>
            <pc:docMk/>
            <pc:sldMk cId="1722525742" sldId="266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56F8-4491-4505-BC51-C090B8F0C2C3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769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2400" strike="noStrike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405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386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383" y="3699905"/>
            <a:ext cx="7401206" cy="1020014"/>
          </a:xfrm>
        </p:spPr>
        <p:txBody>
          <a:bodyPr anchor="t"/>
          <a:lstStyle>
            <a:lvl1pPr algn="l">
              <a:defRPr sz="24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383" y="2115207"/>
            <a:ext cx="7401206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374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556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7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FF7D1E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FF7D1E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021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1071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677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1270194"/>
            <a:ext cx="2949575" cy="972959"/>
          </a:xfrm>
        </p:spPr>
        <p:txBody>
          <a:bodyPr anchor="b">
            <a:spAutoFit/>
          </a:bodyPr>
          <a:lstStyle>
            <a:lvl1pPr>
              <a:defRPr sz="2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623930"/>
            <a:ext cx="2949575" cy="323712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8147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30239" y="1270194"/>
            <a:ext cx="2949575" cy="972959"/>
          </a:xfrm>
        </p:spPr>
        <p:txBody>
          <a:bodyPr anchor="b">
            <a:spAutoFit/>
          </a:bodyPr>
          <a:lstStyle>
            <a:lvl1pPr>
              <a:defRPr sz="2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623930"/>
            <a:ext cx="2949575" cy="323712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33082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86050" y="1122363"/>
            <a:ext cx="5314950" cy="2387600"/>
          </a:xfrm>
        </p:spPr>
        <p:txBody>
          <a:bodyPr anchor="b"/>
          <a:lstStyle>
            <a:lvl1pPr algn="ctr">
              <a:defRPr sz="2400" strike="noStrike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86050" y="3602038"/>
            <a:ext cx="531495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82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56F8-4491-4505-BC51-C090B8F0C2C3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075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3034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2" y="4661368"/>
            <a:ext cx="5824538" cy="1416704"/>
          </a:xfrm>
        </p:spPr>
        <p:txBody>
          <a:bodyPr anchor="t"/>
          <a:lstStyle>
            <a:lvl1pPr algn="l">
              <a:defRPr sz="24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2" y="3062290"/>
            <a:ext cx="5824538" cy="1500187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9165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1825625"/>
            <a:ext cx="2743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43550" y="1825625"/>
            <a:ext cx="28003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904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3013" y="365127"/>
            <a:ext cx="5830888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3012" y="1681163"/>
            <a:ext cx="2743200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FF7D1E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3012" y="2505075"/>
            <a:ext cx="274320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12146" y="1690688"/>
            <a:ext cx="2830167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FF7D1E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12146" y="2514600"/>
            <a:ext cx="283016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5686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094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4715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1270195"/>
            <a:ext cx="2743200" cy="972959"/>
          </a:xfrm>
        </p:spPr>
        <p:txBody>
          <a:bodyPr wrap="square" anchor="b">
            <a:spAutoFit/>
          </a:bodyPr>
          <a:lstStyle>
            <a:lvl1pPr>
              <a:defRPr sz="2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9249" y="599627"/>
            <a:ext cx="2914650" cy="52614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4600" y="2623930"/>
            <a:ext cx="2743200" cy="323712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8495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29249" y="599627"/>
            <a:ext cx="2914650" cy="5261424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514600" y="1270195"/>
            <a:ext cx="2743200" cy="972959"/>
          </a:xfrm>
        </p:spPr>
        <p:txBody>
          <a:bodyPr wrap="square" anchor="b">
            <a:spAutoFit/>
          </a:bodyPr>
          <a:lstStyle>
            <a:lvl1pPr>
              <a:defRPr sz="2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4600" y="2623930"/>
            <a:ext cx="2743200" cy="323712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93867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9138" y="1122363"/>
            <a:ext cx="7966213" cy="2387600"/>
          </a:xfrm>
        </p:spPr>
        <p:txBody>
          <a:bodyPr anchor="b"/>
          <a:lstStyle>
            <a:lvl1pPr algn="ctr">
              <a:defRPr sz="2400" strike="noStrike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9138" y="3602038"/>
            <a:ext cx="7966213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7232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215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56F8-4491-4505-BC51-C090B8F0C2C3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5498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4876" y="4654645"/>
            <a:ext cx="7145712" cy="1490662"/>
          </a:xfrm>
        </p:spPr>
        <p:txBody>
          <a:bodyPr anchor="t"/>
          <a:lstStyle>
            <a:lvl1pPr algn="l" fontAlgn="t">
              <a:defRPr sz="24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4876" y="3062290"/>
            <a:ext cx="7145712" cy="1500187"/>
          </a:xfrm>
        </p:spPr>
        <p:txBody>
          <a:bodyPr anchor="b"/>
          <a:lstStyle>
            <a:lvl1pPr marL="0" indent="0" algn="l" fontAlgn="b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9798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138" y="2179075"/>
            <a:ext cx="3903593" cy="39978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1271" y="2179075"/>
            <a:ext cx="3824080" cy="39978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9336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138" y="2186185"/>
            <a:ext cx="3903593" cy="706939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FF7D1E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138" y="2971801"/>
            <a:ext cx="3903593" cy="3297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1271" y="2195710"/>
            <a:ext cx="3824080" cy="6974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FF7D1E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1272" y="2971800"/>
            <a:ext cx="3824079" cy="33069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549138" y="974001"/>
            <a:ext cx="7966213" cy="10895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2994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3350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8961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622" y="1643586"/>
            <a:ext cx="2743200" cy="972959"/>
          </a:xfrm>
        </p:spPr>
        <p:txBody>
          <a:bodyPr wrap="square" anchor="b">
            <a:spAutoFit/>
          </a:bodyPr>
          <a:lstStyle>
            <a:lvl1pPr>
              <a:defRPr sz="2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73017"/>
            <a:ext cx="4857750" cy="488803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622" y="2623930"/>
            <a:ext cx="2743200" cy="323712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8593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57600" y="973017"/>
            <a:ext cx="4857750" cy="4888034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51622" y="1643586"/>
            <a:ext cx="2743200" cy="972959"/>
          </a:xfrm>
        </p:spPr>
        <p:txBody>
          <a:bodyPr wrap="square" anchor="b">
            <a:spAutoFit/>
          </a:bodyPr>
          <a:lstStyle>
            <a:lvl1pPr>
              <a:defRPr sz="2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622" y="2623930"/>
            <a:ext cx="2743200" cy="323712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9264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56F8-4491-4505-BC51-C090B8F0C2C3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12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56F8-4491-4505-BC51-C090B8F0C2C3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488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56F8-4491-4505-BC51-C090B8F0C2C3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6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56F8-4491-4505-BC51-C090B8F0C2C3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665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56F8-4491-4505-BC51-C090B8F0C2C3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596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56F8-4491-4505-BC51-C090B8F0C2C3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99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image" Target="../media/image4.jpg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32194"/>
            <a:ext cx="8229600" cy="13680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6222"/>
            <a:ext cx="8229600" cy="42011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81184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E56F8-4491-4505-BC51-C090B8F0C2C3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29250" y="581184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96497" y="6347853"/>
            <a:ext cx="53894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356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</p:sldLayoutIdLst>
  <p:txStyles>
    <p:titleStyle>
      <a:lvl1pPr algn="ctr" defTabSz="342900" rtl="0" eaLnBrk="1" latinLnBrk="0" hangingPunct="1">
        <a:spcBef>
          <a:spcPct val="0"/>
        </a:spcBef>
        <a:buNone/>
        <a:defRPr sz="2400" kern="1200" cap="all" baseline="0">
          <a:solidFill>
            <a:srgbClr val="053E87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950" kern="1200">
          <a:solidFill>
            <a:srgbClr val="67696E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725" kern="1200">
          <a:solidFill>
            <a:srgbClr val="67696E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rgbClr val="67696E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75" kern="1200">
          <a:solidFill>
            <a:srgbClr val="67696E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050" kern="1200">
          <a:solidFill>
            <a:srgbClr val="67696E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83144"/>
            <a:ext cx="7886700" cy="10895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81184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29250" y="581184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96497" y="6347853"/>
            <a:ext cx="53894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FFF8B-E00D-EF41-BBDF-FB5CDF328C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597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</p:sldLayoutIdLst>
  <p:txStyles>
    <p:titleStyle>
      <a:lvl1pPr algn="ctr" defTabSz="685800" rtl="0" eaLnBrk="1" fontAlgn="t" latinLnBrk="0" hangingPunct="1">
        <a:lnSpc>
          <a:spcPct val="90000"/>
        </a:lnSpc>
        <a:spcBef>
          <a:spcPct val="0"/>
        </a:spcBef>
        <a:buNone/>
        <a:defRPr sz="2400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t" latinLnBrk="0" hangingPunct="1">
        <a:lnSpc>
          <a:spcPct val="90000"/>
        </a:lnSpc>
        <a:spcBef>
          <a:spcPts val="750"/>
        </a:spcBef>
        <a:buFont typeface="Arial"/>
        <a:buChar char="•"/>
        <a:defRPr sz="1800" kern="1200" baseline="0">
          <a:solidFill>
            <a:srgbClr val="E4E4E6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75" kern="1200" baseline="0">
          <a:solidFill>
            <a:srgbClr val="E4E4E6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75" kern="1200" baseline="0">
          <a:solidFill>
            <a:srgbClr val="E4E4E6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050" kern="1200" baseline="0">
          <a:solidFill>
            <a:srgbClr val="E4E4E6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825" kern="1200" baseline="0">
          <a:solidFill>
            <a:srgbClr val="E4E4E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363874"/>
            <a:ext cx="5829300" cy="10895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1689654"/>
            <a:ext cx="5829300" cy="4487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635523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29250" y="6347853"/>
            <a:ext cx="2914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14600" y="6347853"/>
            <a:ext cx="5829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FFF8B-E00D-EF41-BBDF-FB5CDF328C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692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</p:sldLayoutIdLst>
  <p:txStyles>
    <p:titleStyle>
      <a:lvl1pPr algn="ctr" defTabSz="685800" rtl="0" eaLnBrk="1" fontAlgn="t" latinLnBrk="0" hangingPunct="1">
        <a:lnSpc>
          <a:spcPct val="90000"/>
        </a:lnSpc>
        <a:spcBef>
          <a:spcPct val="0"/>
        </a:spcBef>
        <a:buNone/>
        <a:defRPr sz="2400" kern="1200" cap="all" baseline="0">
          <a:solidFill>
            <a:srgbClr val="053E87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t" latinLnBrk="0" hangingPunct="1">
        <a:lnSpc>
          <a:spcPct val="90000"/>
        </a:lnSpc>
        <a:spcBef>
          <a:spcPts val="750"/>
        </a:spcBef>
        <a:buFont typeface="Arial"/>
        <a:buChar char="•"/>
        <a:defRPr sz="1800" kern="1200" baseline="0">
          <a:solidFill>
            <a:srgbClr val="67696E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75" kern="1200" baseline="0">
          <a:solidFill>
            <a:srgbClr val="67696E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75" kern="1200" baseline="0">
          <a:solidFill>
            <a:srgbClr val="67696E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050" kern="1200" baseline="0">
          <a:solidFill>
            <a:srgbClr val="67696E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825" kern="1200" baseline="0">
          <a:solidFill>
            <a:srgbClr val="67696E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138" y="974001"/>
            <a:ext cx="7966213" cy="10895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138" y="2146854"/>
            <a:ext cx="7966213" cy="4487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9137" y="63552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44AEE-3A1B-C54A-8076-7694C2F4DC1C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29250" y="63478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" y="6347853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FFF8B-E00D-EF41-BBDF-FB5CDF328C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811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</p:sldLayoutIdLst>
  <p:txStyles>
    <p:titleStyle>
      <a:lvl1pPr algn="ctr" defTabSz="685800" rtl="0" eaLnBrk="1" fontAlgn="t" latinLnBrk="0" hangingPunct="1">
        <a:lnSpc>
          <a:spcPct val="90000"/>
        </a:lnSpc>
        <a:spcBef>
          <a:spcPct val="0"/>
        </a:spcBef>
        <a:buNone/>
        <a:defRPr sz="2400" kern="1200" cap="all" baseline="0">
          <a:solidFill>
            <a:srgbClr val="053E87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t" latinLnBrk="0" hangingPunct="1">
        <a:lnSpc>
          <a:spcPct val="90000"/>
        </a:lnSpc>
        <a:spcBef>
          <a:spcPts val="750"/>
        </a:spcBef>
        <a:buFont typeface="Arial"/>
        <a:buChar char="•"/>
        <a:defRPr sz="1800" kern="1200" baseline="0">
          <a:solidFill>
            <a:srgbClr val="67696E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75" kern="1200" baseline="0">
          <a:solidFill>
            <a:srgbClr val="67696E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75" kern="1200" baseline="0">
          <a:solidFill>
            <a:srgbClr val="67696E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050" kern="1200" baseline="0">
          <a:solidFill>
            <a:srgbClr val="67696E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825" kern="1200" baseline="0">
          <a:solidFill>
            <a:srgbClr val="67696E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488454" cy="2098226"/>
          </a:xfrm>
        </p:spPr>
        <p:txBody>
          <a:bodyPr/>
          <a:lstStyle/>
          <a:p>
            <a:r>
              <a:rPr lang="en-US" dirty="0"/>
              <a:t>Introduction to error analysis part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For introductory physics laboratories</a:t>
            </a:r>
          </a:p>
          <a:p>
            <a:r>
              <a:rPr lang="en-US" dirty="0"/>
              <a:t>By: Dr. Dmitriy Beznosko</a:t>
            </a:r>
          </a:p>
        </p:txBody>
      </p:sp>
    </p:spTree>
    <p:extLst>
      <p:ext uri="{BB962C8B-B14F-4D97-AF65-F5344CB8AC3E}">
        <p14:creationId xmlns:p14="http://schemas.microsoft.com/office/powerpoint/2010/main" val="722867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85825" y="1408800"/>
                <a:ext cx="7200900" cy="471002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−7</m:t>
                                  </m:r>
                                </m:sup>
                              </m:s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See how many times each term is present. Note that A and A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are different terms!</a:t>
                </a:r>
              </a:p>
              <a:p>
                <a:r>
                  <a:rPr lang="en-US" sz="2400" dirty="0"/>
                  <a:t>Terms with power will have their power INSIDE the square</a:t>
                </a:r>
              </a:p>
              <a:p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∆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num>
                                    <m:den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∆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num>
                                    <m:den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7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∆</m:t>
                                      </m:r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5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∆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num>
                                    <m:den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85825" y="1408800"/>
                <a:ext cx="7200900" cy="4710023"/>
              </a:xfrm>
              <a:blipFill>
                <a:blip r:embed="rId2"/>
                <a:stretch>
                  <a:fillRect l="-1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6818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2194"/>
            <a:ext cx="8229600" cy="844131"/>
          </a:xfrm>
        </p:spPr>
        <p:txBody>
          <a:bodyPr/>
          <a:lstStyle/>
          <a:p>
            <a:r>
              <a:rPr lang="en-US" dirty="0"/>
              <a:t>Simplified formula derivation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66750" y="974425"/>
                <a:ext cx="8020050" cy="4902500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Only one will be derived. Others are your homework </a:t>
                </a:r>
                <a:r>
                  <a:rPr lang="en-US" sz="2400" dirty="0">
                    <a:sym typeface="Wingdings" panose="05000000000000000000" pitchFamily="2" charset="2"/>
                  </a:rPr>
                  <a:t></a:t>
                </a:r>
              </a:p>
              <a:p>
                <a:endParaRPr lang="en-US" sz="2400" dirty="0">
                  <a:sym typeface="Wingdings" panose="05000000000000000000" pitchFamily="2" charset="2"/>
                </a:endParaRPr>
              </a:p>
              <a:p>
                <a:r>
                  <a:rPr lang="en-US" sz="2400" dirty="0"/>
                  <a:t>We start with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400" dirty="0"/>
                  <a:t>. 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num>
                                  <m:den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den>
                                </m:f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den>
                        </m:f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den>
                        </m:f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2400" dirty="0"/>
                          <m:t> 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2400" dirty="0"/>
                          <m:t> </m:t>
                        </m:r>
                      </m:num>
                      <m:den>
                        <m:sSup>
                          <m:sSup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</m:oMath>
                </a14:m>
                <a:endParaRPr lang="en-US" sz="2400" dirty="0"/>
              </a:p>
              <a:p>
                <a:r>
                  <a:rPr lang="en-US" sz="2400" dirty="0"/>
                  <a:t>QED</a:t>
                </a:r>
              </a:p>
              <a:p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ANY QUESTIONS?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6750" y="974425"/>
                <a:ext cx="8020050" cy="4902500"/>
              </a:xfrm>
              <a:blipFill>
                <a:blip r:embed="rId2"/>
                <a:stretch>
                  <a:fillRect l="-988" t="-8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2525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2194"/>
            <a:ext cx="8229600" cy="837391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9585"/>
            <a:ext cx="8229599" cy="4718829"/>
          </a:xfrm>
        </p:spPr>
        <p:txBody>
          <a:bodyPr/>
          <a:lstStyle/>
          <a:p>
            <a:r>
              <a:rPr lang="en-US" sz="2400" dirty="0"/>
              <a:t>Error analysis in general refers to the estimation of the measurement uncertainty (not the actual ‘error’!) and its propagation to the uncertainty in the final quantity we seek.</a:t>
            </a:r>
          </a:p>
          <a:p>
            <a:r>
              <a:rPr lang="en-US" sz="2400" dirty="0"/>
              <a:t>Here we will only look at the error propagation</a:t>
            </a:r>
          </a:p>
          <a:p>
            <a:r>
              <a:rPr lang="en-US" sz="2400" dirty="0"/>
              <a:t>For simple cases, there are shortcut formulas you can use</a:t>
            </a:r>
          </a:p>
          <a:p>
            <a:r>
              <a:rPr lang="en-US" sz="2400" dirty="0"/>
              <a:t>First, we will look at the general case and then derive the shortcuts</a:t>
            </a:r>
          </a:p>
          <a:p>
            <a:r>
              <a:rPr lang="en-US" sz="2400" dirty="0"/>
              <a:t>Note that this material is focused on developing the internal understanding of the process and not mathematical rigor, that will be introduced in lectures of appropriate courses</a:t>
            </a:r>
          </a:p>
        </p:txBody>
      </p:sp>
    </p:spTree>
    <p:extLst>
      <p:ext uri="{BB962C8B-B14F-4D97-AF65-F5344CB8AC3E}">
        <p14:creationId xmlns:p14="http://schemas.microsoft.com/office/powerpoint/2010/main" val="105942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setup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37773" y="1436940"/>
                <a:ext cx="5877703" cy="3363569"/>
              </a:xfrm>
            </p:spPr>
            <p:txBody>
              <a:bodyPr/>
              <a:lstStyle/>
              <a:p>
                <a:r>
                  <a:rPr lang="en-US" sz="2800" dirty="0"/>
                  <a:t>A car is moving with a velocity v for some time t. What is the total traveled distance if the error (that is, uncertainty) in the time measurement is </a:t>
                </a:r>
                <a:r>
                  <a:rPr lang="el-GR" sz="2800" dirty="0"/>
                  <a:t>Δ</a:t>
                </a:r>
                <a:r>
                  <a:rPr lang="en-US" sz="2800" dirty="0"/>
                  <a:t>t?</a:t>
                </a:r>
              </a:p>
              <a:p>
                <a:pPr lvl="1"/>
                <a:r>
                  <a:rPr lang="en-US" sz="2400" dirty="0"/>
                  <a:t>Thus, the total travel time is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±</m:t>
                    </m:r>
                    <m:r>
                      <m:rPr>
                        <m:sty m:val="p"/>
                      </m:rPr>
                      <a:rPr lang="el-GR" sz="2400" i="0" dirty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400" dirty="0"/>
              </a:p>
              <a:p>
                <a:pPr lvl="1"/>
                <a:r>
                  <a:rPr lang="en-US" sz="2400" dirty="0"/>
                  <a:t>We want to calculate distance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±</m:t>
                    </m:r>
                    <m:r>
                      <m:rPr>
                        <m:sty m:val="p"/>
                      </m:rPr>
                      <a:rPr lang="el-GR" sz="240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7773" y="1436940"/>
                <a:ext cx="5877703" cy="3363569"/>
              </a:xfrm>
              <a:blipFill>
                <a:blip r:embed="rId2"/>
                <a:stretch>
                  <a:fillRect l="-1867" t="-1996" r="-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/>
          <p:nvPr/>
        </p:nvCxnSpPr>
        <p:spPr>
          <a:xfrm>
            <a:off x="888521" y="6003985"/>
            <a:ext cx="775514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97" y="5142133"/>
            <a:ext cx="1686735" cy="1025754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8" name="Straight Arrow Connector 7"/>
          <p:cNvCxnSpPr/>
          <p:nvPr/>
        </p:nvCxnSpPr>
        <p:spPr>
          <a:xfrm>
            <a:off x="7090913" y="5960855"/>
            <a:ext cx="113868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850507" y="5962292"/>
            <a:ext cx="1138687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Flowchart: Sort 9"/>
          <p:cNvSpPr/>
          <p:nvPr/>
        </p:nvSpPr>
        <p:spPr>
          <a:xfrm>
            <a:off x="6982903" y="5571227"/>
            <a:ext cx="120769" cy="432758"/>
          </a:xfrm>
          <a:prstGeom prst="flowChartSor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970144" y="5201894"/>
            <a:ext cx="260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315476" y="562921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2060"/>
                </a:solidFill>
              </a:rPr>
              <a:t>Δ</a:t>
            </a:r>
            <a:r>
              <a:rPr lang="en-US" dirty="0">
                <a:solidFill>
                  <a:srgbClr val="002060"/>
                </a:solidFill>
              </a:rPr>
              <a:t>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471689" y="5620193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2060"/>
                </a:solidFill>
              </a:rPr>
              <a:t>Δ</a:t>
            </a:r>
            <a:r>
              <a:rPr lang="en-US" dirty="0">
                <a:solidFill>
                  <a:srgbClr val="002060"/>
                </a:solidFill>
              </a:rPr>
              <a:t>r</a:t>
            </a:r>
          </a:p>
        </p:txBody>
      </p:sp>
      <p:sp>
        <p:nvSpPr>
          <p:cNvPr id="15" name="Flowchart: Merge 14"/>
          <p:cNvSpPr/>
          <p:nvPr/>
        </p:nvSpPr>
        <p:spPr>
          <a:xfrm>
            <a:off x="7247805" y="2086740"/>
            <a:ext cx="824901" cy="1130226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476" y="1830140"/>
            <a:ext cx="2583263" cy="25771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203748" y="3205633"/>
            <a:ext cx="888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t ± </a:t>
            </a:r>
            <a:r>
              <a:rPr lang="el-GR" sz="2400" dirty="0"/>
              <a:t>Δ</a:t>
            </a:r>
            <a:r>
              <a:rPr lang="en-US" sz="2400" dirty="0"/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255718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2194"/>
            <a:ext cx="8229600" cy="744283"/>
          </a:xfrm>
        </p:spPr>
        <p:txBody>
          <a:bodyPr/>
          <a:lstStyle/>
          <a:p>
            <a:r>
              <a:rPr lang="en-US" dirty="0"/>
              <a:t>Simple case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52425" y="873897"/>
                <a:ext cx="8334375" cy="4343983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For simplicity (without the loss of generality) let’s assume that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400" dirty="0"/>
                  <a:t> is a function of some other parameters like weather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/>
                  <a:t>, but it is not an explicit function of time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400" dirty="0"/>
                  <a:t>: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r>
                  <a:rPr lang="en-US" sz="2400" dirty="0"/>
                  <a:t>Then,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 · 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400" dirty="0"/>
              </a:p>
              <a:p>
                <a:pPr lvl="2"/>
                <a:r>
                  <a:rPr lang="en-US" sz="1800" dirty="0"/>
                  <a:t>Side note: if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1800" dirty="0"/>
                  <a:t> were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i="1" dirty="0" err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800" i="1" dirty="0" err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800" i="1" dirty="0" err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1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dirty="0"/>
                  <a:t>, then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dirty="0"/>
                  <a:t> must be the integral of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i="1" dirty="0" err="1">
                        <a:latin typeface="Cambria Math" panose="02040503050406030204" pitchFamily="18" charset="0"/>
                      </a:rPr>
                      <m:t>𝑑𝑡</m:t>
                    </m:r>
                  </m:oMath>
                </a14:m>
                <a:endParaRPr lang="en-US" sz="1800" dirty="0"/>
              </a:p>
              <a:p>
                <a:pPr lvl="4"/>
                <a:r>
                  <a:rPr lang="en-US" sz="1200" dirty="0"/>
                  <a:t>Note that r indirectly depends on w as well as on t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In the intuitive way, we can say that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) · </m:t>
                    </m:r>
                    <m:r>
                      <m:rPr>
                        <m:sty m:val="p"/>
                      </m:rPr>
                      <a:rPr lang="el-GR" sz="2400" i="0" dirty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400" dirty="0"/>
              </a:p>
              <a:p>
                <a:r>
                  <a:rPr lang="en-US" sz="2400" dirty="0"/>
                  <a:t>Note: here we know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– a rate of change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– from the start. But let’s say we are given only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and need to find velocity first.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2425" y="873897"/>
                <a:ext cx="8334375" cy="4343983"/>
              </a:xfrm>
              <a:blipFill>
                <a:blip r:embed="rId2"/>
                <a:stretch>
                  <a:fillRect l="-1024" t="-982" r="-1975" b="-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>
            <a:off x="6883879" y="6012793"/>
            <a:ext cx="113868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5624423" y="6014230"/>
            <a:ext cx="1138687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Flowchart: Sort 5"/>
          <p:cNvSpPr/>
          <p:nvPr/>
        </p:nvSpPr>
        <p:spPr>
          <a:xfrm>
            <a:off x="6794919" y="5623165"/>
            <a:ext cx="120769" cy="432758"/>
          </a:xfrm>
          <a:prstGeom prst="flowChartSor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742903" y="5322506"/>
            <a:ext cx="260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r</a:t>
            </a:r>
          </a:p>
        </p:txBody>
      </p:sp>
      <p:sp>
        <p:nvSpPr>
          <p:cNvPr id="8" name="Rectangle 7"/>
          <p:cNvSpPr/>
          <p:nvPr/>
        </p:nvSpPr>
        <p:spPr>
          <a:xfrm>
            <a:off x="6108442" y="5681152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2060"/>
                </a:solidFill>
              </a:rPr>
              <a:t>Δ</a:t>
            </a:r>
            <a:r>
              <a:rPr lang="en-US" dirty="0">
                <a:solidFill>
                  <a:srgbClr val="002060"/>
                </a:solidFill>
              </a:rPr>
              <a:t>r</a:t>
            </a:r>
          </a:p>
        </p:txBody>
      </p:sp>
      <p:sp>
        <p:nvSpPr>
          <p:cNvPr id="9" name="Rectangle 8"/>
          <p:cNvSpPr/>
          <p:nvPr/>
        </p:nvSpPr>
        <p:spPr>
          <a:xfrm>
            <a:off x="7264655" y="5672131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2060"/>
                </a:solidFill>
              </a:rPr>
              <a:t>Δ</a:t>
            </a:r>
            <a:r>
              <a:rPr lang="en-US" dirty="0">
                <a:solidFill>
                  <a:srgbClr val="002060"/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1552337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2194"/>
            <a:ext cx="8229600" cy="796506"/>
          </a:xfrm>
        </p:spPr>
        <p:txBody>
          <a:bodyPr/>
          <a:lstStyle/>
          <a:p>
            <a:r>
              <a:rPr lang="en-US" dirty="0"/>
              <a:t>General case in 1D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14325" y="838201"/>
                <a:ext cx="8515350" cy="501967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400" dirty="0"/>
                  <a:t>So, we are given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function and a measured value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±</m:t>
                    </m:r>
                    <m:r>
                      <m:rPr>
                        <m:sty m:val="p"/>
                      </m:rPr>
                      <a:rPr lang="el-GR" sz="2400" i="0" dirty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400" dirty="0"/>
                  <a:t>, and we want to calculate a distance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±</m:t>
                    </m:r>
                    <m:r>
                      <m:rPr>
                        <m:sty m:val="p"/>
                      </m:rPr>
                      <a:rPr lang="el-GR" sz="240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400" dirty="0"/>
                  <a:t> for that value.</a:t>
                </a:r>
              </a:p>
              <a:p>
                <a:r>
                  <a:rPr lang="en-US" sz="2400" dirty="0"/>
                  <a:t>To do that, first we need the rate of change of the function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with respect to the variable we are interested in – time. In a simple case, this rate of change is called velocity, but this process will work for any other variable as well.</a:t>
                </a:r>
              </a:p>
              <a:p>
                <a:pPr marL="3429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  <a:p>
                <a:r>
                  <a:rPr lang="en-US" sz="2000" dirty="0"/>
                  <a:t>NOTE: Partial derivative is used! The simple way to feel why we use partial and not a full derivative is that we know from previous slides that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is a function too, therefore, in general, r is not only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but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err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 err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 dirty="0" err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! But here we want the rate of change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000" dirty="0"/>
                  <a:t> only with time, not with weather. And we did say that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is independent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4325" y="838201"/>
                <a:ext cx="8515350" cy="5019674"/>
              </a:xfrm>
              <a:blipFill>
                <a:blip r:embed="rId2"/>
                <a:stretch>
                  <a:fillRect l="-1003" t="-1580" r="-1289" b="-7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6991030" y="5514312"/>
                <a:ext cx="1838645" cy="6199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  <m:r>
                        <a:rPr lang="en-US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1030" y="5514312"/>
                <a:ext cx="1838645" cy="6199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2473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case in 1D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Then the answer to the standing problem with a car simply is: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800" dirty="0"/>
              </a:p>
              <a:p>
                <a:endParaRPr lang="en-US" dirty="0"/>
              </a:p>
              <a:p>
                <a:r>
                  <a:rPr lang="en-US" dirty="0"/>
                  <a:t>Since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known, then we have solved out problem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93" t="-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087" y="4436855"/>
            <a:ext cx="1524000" cy="15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544" y="5058350"/>
            <a:ext cx="1686735" cy="1025754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6" name="Straight Arrow Connector 5"/>
          <p:cNvCxnSpPr/>
          <p:nvPr/>
        </p:nvCxnSpPr>
        <p:spPr>
          <a:xfrm>
            <a:off x="7090913" y="5960855"/>
            <a:ext cx="113868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831457" y="5962292"/>
            <a:ext cx="1138687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lowchart: Sort 7"/>
          <p:cNvSpPr/>
          <p:nvPr/>
        </p:nvSpPr>
        <p:spPr>
          <a:xfrm>
            <a:off x="6970144" y="5528097"/>
            <a:ext cx="120769" cy="432758"/>
          </a:xfrm>
          <a:prstGeom prst="flowChartSor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34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case in 2D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80253" y="1588058"/>
                <a:ext cx="7200900" cy="3581400"/>
              </a:xfrm>
            </p:spPr>
            <p:txBody>
              <a:bodyPr/>
              <a:lstStyle/>
              <a:p>
                <a:r>
                  <a:rPr lang="en-US" sz="2400" dirty="0"/>
                  <a:t>Now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400" dirty="0"/>
                  <a:t> is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err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baseline="-25000" dirty="0" err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𝑡𝑦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r>
                  <a:rPr lang="en-US" sz="2400" dirty="0"/>
                  <a:t>Combining, we get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US" sz="2400" dirty="0"/>
                            <m:t>+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80253" y="1588058"/>
                <a:ext cx="7200900" cy="3581400"/>
              </a:xfrm>
              <a:blipFill>
                <a:blip r:embed="rId2"/>
                <a:stretch>
                  <a:fillRect l="-1185" t="-11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>
            <a:off x="948906" y="5772330"/>
            <a:ext cx="775514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82" y="4910478"/>
            <a:ext cx="1686735" cy="1025754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6" name="Straight Arrow Connector 5"/>
          <p:cNvCxnSpPr/>
          <p:nvPr/>
        </p:nvCxnSpPr>
        <p:spPr>
          <a:xfrm>
            <a:off x="7383275" y="5719675"/>
            <a:ext cx="113868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228594" y="5711587"/>
            <a:ext cx="1138687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992935" y="5115045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07838" y="5397559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2060"/>
                </a:solidFill>
              </a:rPr>
              <a:t>Δ</a:t>
            </a:r>
            <a:r>
              <a:rPr lang="en-US" dirty="0">
                <a:solidFill>
                  <a:srgbClr val="002060"/>
                </a:solidFill>
              </a:rPr>
              <a:t>x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764051" y="5388538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2060"/>
                </a:solidFill>
              </a:rPr>
              <a:t>Δ</a:t>
            </a:r>
            <a:r>
              <a:rPr lang="en-US" dirty="0">
                <a:solidFill>
                  <a:srgbClr val="002060"/>
                </a:solidFill>
              </a:rPr>
              <a:t>x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7403839" y="122028"/>
            <a:ext cx="0" cy="56448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6200000">
            <a:off x="6876226" y="804513"/>
            <a:ext cx="113868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>
            <a:off x="6879163" y="2043771"/>
            <a:ext cx="1138687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lowchart: Sort 18"/>
          <p:cNvSpPr/>
          <p:nvPr/>
        </p:nvSpPr>
        <p:spPr>
          <a:xfrm rot="16200000">
            <a:off x="7584782" y="1218969"/>
            <a:ext cx="120769" cy="432758"/>
          </a:xfrm>
          <a:prstGeom prst="flowChartSor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 rot="5400000">
            <a:off x="7883719" y="2008599"/>
            <a:ext cx="282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21" name="Rectangle 20"/>
          <p:cNvSpPr/>
          <p:nvPr/>
        </p:nvSpPr>
        <p:spPr>
          <a:xfrm rot="5400000">
            <a:off x="7411646" y="601236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2060"/>
                </a:solidFill>
              </a:rPr>
              <a:t>Δ</a:t>
            </a:r>
            <a:r>
              <a:rPr lang="en-US" dirty="0">
                <a:solidFill>
                  <a:srgbClr val="002060"/>
                </a:solidFill>
              </a:rPr>
              <a:t>y</a:t>
            </a:r>
          </a:p>
        </p:txBody>
      </p:sp>
      <p:sp>
        <p:nvSpPr>
          <p:cNvPr id="22" name="Rectangle 21"/>
          <p:cNvSpPr/>
          <p:nvPr/>
        </p:nvSpPr>
        <p:spPr>
          <a:xfrm rot="5400000">
            <a:off x="7489975" y="1802406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2060"/>
                </a:solidFill>
              </a:rPr>
              <a:t>Δ</a:t>
            </a:r>
            <a:r>
              <a:rPr lang="en-US" dirty="0">
                <a:solidFill>
                  <a:srgbClr val="002060"/>
                </a:solidFill>
              </a:rPr>
              <a:t>y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rot="16200000">
            <a:off x="5459157" y="3937340"/>
            <a:ext cx="113868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028500" y="4506684"/>
            <a:ext cx="113868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028500" y="3367996"/>
            <a:ext cx="1138687" cy="0"/>
          </a:xfrm>
          <a:prstGeom prst="straightConnector1">
            <a:avLst/>
          </a:prstGeom>
          <a:ln w="28575">
            <a:prstDash val="sysDash"/>
            <a:tailEnd type="non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6200000">
            <a:off x="6580596" y="3937340"/>
            <a:ext cx="1138687" cy="0"/>
          </a:xfrm>
          <a:prstGeom prst="straightConnector1">
            <a:avLst/>
          </a:prstGeom>
          <a:ln w="22225">
            <a:prstDash val="sysDash"/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6045752" y="3385248"/>
            <a:ext cx="1121439" cy="11386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5553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750" y="352425"/>
            <a:ext cx="7399308" cy="628650"/>
          </a:xfrm>
        </p:spPr>
        <p:txBody>
          <a:bodyPr/>
          <a:lstStyle/>
          <a:p>
            <a:r>
              <a:rPr lang="en-US" dirty="0"/>
              <a:t>General case in N dimensions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4067" y="981075"/>
                <a:ext cx="7513608" cy="496072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If f is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err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dirty="0" err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 dirty="0" err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400" i="1" dirty="0" err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 dirty="0" err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400" i="1" dirty="0" err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 dirty="0" err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err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 dirty="0" err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…)</m:t>
                    </m:r>
                  </m:oMath>
                </a14:m>
                <a:r>
                  <a:rPr lang="en-US" sz="2400" dirty="0"/>
                  <a:t>, then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num>
                                    <m:den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den>
                                  </m:f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num>
                                    <m:den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den>
                                  </m:f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+…</m:t>
                          </m:r>
                        </m:e>
                      </m:ra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Example:</a:t>
                </a:r>
              </a:p>
              <a:p>
                <a:pPr marL="0" indent="0">
                  <a:buNone/>
                </a:pPr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sin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, then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num>
                                    <m:den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den>
                                  </m:f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num>
                                    <m:den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den>
                                  </m:f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p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func>
                                        <m:func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400">
                                              <a:latin typeface="Cambria Math" panose="02040503050406030204" pitchFamily="18" charset="0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d>
                                            <m:dPr>
                                              <m:ctrlP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</m:d>
                                        </m:e>
                                      </m:func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sSup>
                                        <m:sSup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p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m:rPr>
                                          <m:sty m:val="p"/>
                                        </m:rPr>
                                        <a:rPr lang="en-US" sz="240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𝑥𝑦𝑠𝑖𝑛</m:t>
                                  </m:r>
                                  <m:d>
                                    <m:d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d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4067" y="981075"/>
                <a:ext cx="7513608" cy="4960728"/>
              </a:xfrm>
              <a:blipFill>
                <a:blip r:embed="rId2"/>
                <a:stretch>
                  <a:fillRect l="-1299" t="-8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9527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2194"/>
            <a:ext cx="8229600" cy="845029"/>
          </a:xfrm>
        </p:spPr>
        <p:txBody>
          <a:bodyPr/>
          <a:lstStyle/>
          <a:p>
            <a:r>
              <a:rPr lang="en-US" dirty="0"/>
              <a:t>Simplified formulas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42924" y="1077223"/>
                <a:ext cx="7991475" cy="4914001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</a:rPr>
                      <m:t>𝑔𝑖𝑣𝑒𝑛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±∆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±∆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±∆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 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𝑖𝑓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𝑂𝑁𝐿𝑌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:   ∆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sz="2400" dirty="0"/>
                  <a:t>   𝑎𝑠 𝑎𝑙𝑙 𝑡𝑒𝑟𝑚𝑠 ℎ𝑎𝑣𝑒 𝑠𝑎𝑚𝑒 𝑑𝑖𝑚𝑒𝑛𝑡𝑖𝑜𝑛𝑠</a:t>
                </a:r>
              </a:p>
              <a:p>
                <a:pPr marL="0" indent="0">
                  <a:buNone/>
                </a:pPr>
                <a:r>
                  <a:rPr lang="en-US" sz="2400" dirty="0"/>
                  <a:t> 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𝑖𝑓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𝐴𝐷𝐵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𝑜𝑟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𝑒𝑡𝑐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.:  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∆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num>
                                  <m:den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∆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num>
                                  <m:den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∆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num>
                                  <m:den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sz="2400" dirty="0"/>
                  <a:t>  𝑎𝑠 𝑎𝑙𝑙 𝑡𝑒𝑟𝑚𝑠 𝑎𝑟𝑒 𝑑𝑖𝑚𝑒𝑛𝑡𝑖𝑜𝑛𝑙𝑒𝑠𝑠</a:t>
                </a:r>
              </a:p>
              <a:p>
                <a:pPr marL="0" indent="0">
                  <a:buNone/>
                </a:pPr>
                <a:r>
                  <a:rPr lang="en-US" sz="2400" dirty="0"/>
                  <a:t> 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𝑖𝑓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2924" y="1077223"/>
                <a:ext cx="7991475" cy="4914001"/>
              </a:xfrm>
              <a:blipFill>
                <a:blip r:embed="rId2"/>
                <a:stretch>
                  <a:fillRect l="-992" t="-372" r="-11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63321"/>
      </p:ext>
    </p:extLst>
  </p:cSld>
  <p:clrMapOvr>
    <a:masterClrMapping/>
  </p:clrMapOvr>
</p:sld>
</file>

<file path=ppt/theme/theme1.xml><?xml version="1.0" encoding="utf-8"?>
<a:theme xmlns:a="http://schemas.openxmlformats.org/drawingml/2006/main" name="1-CSU-master">
  <a:themeElements>
    <a:clrScheme name="CSU-1">
      <a:dk1>
        <a:srgbClr val="66696E"/>
      </a:dk1>
      <a:lt1>
        <a:srgbClr val="FFFFFF"/>
      </a:lt1>
      <a:dk2>
        <a:srgbClr val="053D87"/>
      </a:dk2>
      <a:lt2>
        <a:srgbClr val="E3E3E6"/>
      </a:lt2>
      <a:accent1>
        <a:srgbClr val="FE7C1E"/>
      </a:accent1>
      <a:accent2>
        <a:srgbClr val="6ABAD7"/>
      </a:accent2>
      <a:accent3>
        <a:srgbClr val="FFD663"/>
      </a:accent3>
      <a:accent4>
        <a:srgbClr val="D0AA55"/>
      </a:accent4>
      <a:accent5>
        <a:srgbClr val="FFE7B1"/>
      </a:accent5>
      <a:accent6>
        <a:srgbClr val="C5E2EB"/>
      </a:accent6>
      <a:hlink>
        <a:srgbClr val="BC3C4B"/>
      </a:hlink>
      <a:folHlink>
        <a:srgbClr val="F8CFD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-CSU-master">
  <a:themeElements>
    <a:clrScheme name="CSU-1">
      <a:dk1>
        <a:srgbClr val="66696E"/>
      </a:dk1>
      <a:lt1>
        <a:srgbClr val="FFFFFF"/>
      </a:lt1>
      <a:dk2>
        <a:srgbClr val="053D87"/>
      </a:dk2>
      <a:lt2>
        <a:srgbClr val="E3E3E6"/>
      </a:lt2>
      <a:accent1>
        <a:srgbClr val="FE7C1E"/>
      </a:accent1>
      <a:accent2>
        <a:srgbClr val="6ABAD7"/>
      </a:accent2>
      <a:accent3>
        <a:srgbClr val="FFD663"/>
      </a:accent3>
      <a:accent4>
        <a:srgbClr val="D0AA55"/>
      </a:accent4>
      <a:accent5>
        <a:srgbClr val="FFE7B1"/>
      </a:accent5>
      <a:accent6>
        <a:srgbClr val="C5E2EB"/>
      </a:accent6>
      <a:hlink>
        <a:srgbClr val="BC3C4B"/>
      </a:hlink>
      <a:folHlink>
        <a:srgbClr val="F8CFD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-CSU-master">
  <a:themeElements>
    <a:clrScheme name="CSU-1">
      <a:dk1>
        <a:srgbClr val="66696E"/>
      </a:dk1>
      <a:lt1>
        <a:srgbClr val="FFFFFF"/>
      </a:lt1>
      <a:dk2>
        <a:srgbClr val="053D87"/>
      </a:dk2>
      <a:lt2>
        <a:srgbClr val="E3E3E6"/>
      </a:lt2>
      <a:accent1>
        <a:srgbClr val="FE7C1E"/>
      </a:accent1>
      <a:accent2>
        <a:srgbClr val="6ABAD7"/>
      </a:accent2>
      <a:accent3>
        <a:srgbClr val="FFD663"/>
      </a:accent3>
      <a:accent4>
        <a:srgbClr val="D0AA55"/>
      </a:accent4>
      <a:accent5>
        <a:srgbClr val="FFE7B1"/>
      </a:accent5>
      <a:accent6>
        <a:srgbClr val="C5E2EB"/>
      </a:accent6>
      <a:hlink>
        <a:srgbClr val="BC3C4B"/>
      </a:hlink>
      <a:folHlink>
        <a:srgbClr val="F8CFD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-CSU-master">
  <a:themeElements>
    <a:clrScheme name="CSU-1">
      <a:dk1>
        <a:srgbClr val="66696E"/>
      </a:dk1>
      <a:lt1>
        <a:srgbClr val="FFFFFF"/>
      </a:lt1>
      <a:dk2>
        <a:srgbClr val="053D87"/>
      </a:dk2>
      <a:lt2>
        <a:srgbClr val="E3E3E6"/>
      </a:lt2>
      <a:accent1>
        <a:srgbClr val="FE7C1E"/>
      </a:accent1>
      <a:accent2>
        <a:srgbClr val="6ABAD7"/>
      </a:accent2>
      <a:accent3>
        <a:srgbClr val="FFD663"/>
      </a:accent3>
      <a:accent4>
        <a:srgbClr val="D0AA55"/>
      </a:accent4>
      <a:accent5>
        <a:srgbClr val="FFE7B1"/>
      </a:accent5>
      <a:accent6>
        <a:srgbClr val="C5E2EB"/>
      </a:accent6>
      <a:hlink>
        <a:srgbClr val="BC3C4B"/>
      </a:hlink>
      <a:folHlink>
        <a:srgbClr val="F8CFD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clayton-state-ppt-option-2 (1)</Template>
  <TotalTime>215</TotalTime>
  <Words>798</Words>
  <Application>Microsoft Office PowerPoint</Application>
  <PresentationFormat>On-screen Show (4:3)</PresentationFormat>
  <Paragraphs>85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Cambria Math</vt:lpstr>
      <vt:lpstr>1-CSU-master</vt:lpstr>
      <vt:lpstr>2-CSU-master</vt:lpstr>
      <vt:lpstr>3-CSU-master</vt:lpstr>
      <vt:lpstr>4-CSU-master</vt:lpstr>
      <vt:lpstr>Introduction to error analysis part 2</vt:lpstr>
      <vt:lpstr>Introduction</vt:lpstr>
      <vt:lpstr>Problem setup</vt:lpstr>
      <vt:lpstr>Simple case</vt:lpstr>
      <vt:lpstr>General case in 1D</vt:lpstr>
      <vt:lpstr>General case in 1D</vt:lpstr>
      <vt:lpstr>General case in 2D</vt:lpstr>
      <vt:lpstr>General case in N dimensions</vt:lpstr>
      <vt:lpstr>Simplified formulas</vt:lpstr>
      <vt:lpstr>Example:</vt:lpstr>
      <vt:lpstr>Simplified formula derivation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error analysis</dc:title>
  <dc:creator>D. Fulton</dc:creator>
  <cp:lastModifiedBy>Dmitriy Beznosko</cp:lastModifiedBy>
  <cp:revision>33</cp:revision>
  <dcterms:created xsi:type="dcterms:W3CDTF">2019-05-30T15:39:59Z</dcterms:created>
  <dcterms:modified xsi:type="dcterms:W3CDTF">2022-06-02T15:12:55Z</dcterms:modified>
</cp:coreProperties>
</file>