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5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6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7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8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9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10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1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7" r:id="rId2"/>
    <p:sldId id="263" r:id="rId3"/>
    <p:sldId id="279" r:id="rId4"/>
    <p:sldId id="280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6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6CC0D8-6FC5-46CB-B492-10451C21349B}" v="265" dt="2021-11-05T21:51:18.689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42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43597312-0B08-469D-A9A5-BE4C50BD931D}"/>
    <pc:docChg chg="undo redo custSel addSld delSld modSld">
      <pc:chgData name="Dmitriy Beznosko" userId="8bcdeb23-d2dd-465e-bda6-8e644f22b48c" providerId="ADAL" clId="{43597312-0B08-469D-A9A5-BE4C50BD931D}" dt="2021-10-03T00:12:55.411" v="194" actId="1076"/>
      <pc:docMkLst>
        <pc:docMk/>
      </pc:docMkLst>
      <pc:sldChg chg="modSp mod">
        <pc:chgData name="Dmitriy Beznosko" userId="8bcdeb23-d2dd-465e-bda6-8e644f22b48c" providerId="ADAL" clId="{43597312-0B08-469D-A9A5-BE4C50BD931D}" dt="2021-10-02T23:27:55.099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43597312-0B08-469D-A9A5-BE4C50BD931D}" dt="2021-10-02T23:27:55.099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addAnim">
        <pc:chgData name="Dmitriy Beznosko" userId="8bcdeb23-d2dd-465e-bda6-8e644f22b48c" providerId="ADAL" clId="{43597312-0B08-469D-A9A5-BE4C50BD931D}" dt="2021-10-02T23:29:13.122" v="50" actId="20577"/>
        <pc:sldMkLst>
          <pc:docMk/>
          <pc:sldMk cId="89361422" sldId="262"/>
        </pc:sldMkLst>
        <pc:spChg chg="add del mod">
          <ac:chgData name="Dmitriy Beznosko" userId="8bcdeb23-d2dd-465e-bda6-8e644f22b48c" providerId="ADAL" clId="{43597312-0B08-469D-A9A5-BE4C50BD931D}" dt="2021-10-02T23:28:40.807" v="6" actId="931"/>
          <ac:spMkLst>
            <pc:docMk/>
            <pc:sldMk cId="89361422" sldId="262"/>
            <ac:spMk id="3" creationId="{D715DBA7-B595-41D6-9786-78EAF1F01E09}"/>
          </ac:spMkLst>
        </pc:spChg>
        <pc:spChg chg="mod or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4" creationId="{46F7A6AC-0A27-4103-BEC4-EB0B8AD8D7A5}"/>
          </ac:spMkLst>
        </pc:spChg>
        <pc:spChg chg="mo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5" creationId="{A52C2679-8ACE-4D00-81CC-5DBC919C23EB}"/>
          </ac:spMkLst>
        </pc:spChg>
        <pc:spChg chg="add del mod">
          <ac:chgData name="Dmitriy Beznosko" userId="8bcdeb23-d2dd-465e-bda6-8e644f22b48c" providerId="ADAL" clId="{43597312-0B08-469D-A9A5-BE4C50BD931D}" dt="2021-10-02T23:28:56.970" v="12" actId="478"/>
          <ac:spMkLst>
            <pc:docMk/>
            <pc:sldMk cId="89361422" sldId="262"/>
            <ac:spMk id="9" creationId="{257CC52F-241D-4EA2-9A16-7817F6F7F415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3" creationId="{5D5E0904-721C-4D68-9EB8-1C9752E329A7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5" creationId="{B298ECBA-3258-45DF-8FD4-7581736BCCBC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7" creationId="{B62BF453-BD82-4B90-9FE7-51703133806E}"/>
          </ac:spMkLst>
        </pc:spChg>
        <pc:spChg chg="mod ord">
          <ac:chgData name="Dmitriy Beznosko" userId="8bcdeb23-d2dd-465e-bda6-8e644f22b48c" providerId="ADAL" clId="{43597312-0B08-469D-A9A5-BE4C50BD931D}" dt="2021-10-02T23:29:13.122" v="50" actId="20577"/>
          <ac:spMkLst>
            <pc:docMk/>
            <pc:sldMk cId="89361422" sldId="262"/>
            <ac:spMk id="18" creationId="{54DBF085-E51C-4554-8DBA-E1A4A01799F7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9" creationId="{072366D3-9B5C-42E1-9906-77FF6BB55EAB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21" creationId="{121F5E60-4E89-4B16-A245-12BD9935998D}"/>
          </ac:spMkLst>
        </pc:spChg>
        <pc:spChg chg="ad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26" creationId="{E53F4E5A-C9EE-4859-B46B-F018F7D73A03}"/>
          </ac:spMkLst>
        </pc:spChg>
        <pc:picChg chg="add mod">
          <ac:chgData name="Dmitriy Beznosko" userId="8bcdeb23-d2dd-465e-bda6-8e644f22b48c" providerId="ADAL" clId="{43597312-0B08-469D-A9A5-BE4C50BD931D}" dt="2021-10-02T23:28:48.494" v="10" actId="26606"/>
          <ac:picMkLst>
            <pc:docMk/>
            <pc:sldMk cId="89361422" sldId="262"/>
            <ac:picMk id="7" creationId="{576D9A96-06F9-470D-B42B-404F14069029}"/>
          </ac:picMkLst>
        </pc:picChg>
        <pc:picChg chg="add del">
          <ac:chgData name="Dmitriy Beznosko" userId="8bcdeb23-d2dd-465e-bda6-8e644f22b48c" providerId="ADAL" clId="{43597312-0B08-469D-A9A5-BE4C50BD931D}" dt="2021-10-02T23:28:11.301" v="5" actId="478"/>
          <ac:picMkLst>
            <pc:docMk/>
            <pc:sldMk cId="89361422" sldId="262"/>
            <ac:picMk id="8" creationId="{DBD4920A-E64B-4B9F-A01E-0248B8DEFF6E}"/>
          </ac:picMkLst>
        </pc:picChg>
        <pc:cxnChg chg="add">
          <ac:chgData name="Dmitriy Beznosko" userId="8bcdeb23-d2dd-465e-bda6-8e644f22b48c" providerId="ADAL" clId="{43597312-0B08-469D-A9A5-BE4C50BD931D}" dt="2021-10-02T23:28:48.494" v="10" actId="26606"/>
          <ac:cxnSpMkLst>
            <pc:docMk/>
            <pc:sldMk cId="89361422" sldId="262"/>
            <ac:cxnSpMk id="28" creationId="{041A955B-D579-48FD-A51C-51B0C0B69F9A}"/>
          </ac:cxnSpMkLst>
        </pc:cxn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878837384" sldId="263"/>
        </pc:sldMkLst>
      </pc:sldChg>
      <pc:sldChg chg="addSp delSp modSp new mod setBg modClrScheme modAnim chgLayout">
        <pc:chgData name="Dmitriy Beznosko" userId="8bcdeb23-d2dd-465e-bda6-8e644f22b48c" providerId="ADAL" clId="{43597312-0B08-469D-A9A5-BE4C50BD931D}" dt="2021-10-02T23:40:14.309" v="89" actId="207"/>
        <pc:sldMkLst>
          <pc:docMk/>
          <pc:sldMk cId="3601805877" sldId="263"/>
        </pc:sldMkLst>
        <pc:spChg chg="del 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2" creationId="{4BC733A5-E8CC-46B7-B9BB-1C11E663049A}"/>
          </ac:spMkLst>
        </pc:spChg>
        <pc:spChg chg="del 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3" creationId="{B53698FF-5C57-445A-ABD5-35C91CCFCBBD}"/>
          </ac:spMkLst>
        </pc:spChg>
        <pc:spChg chg="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4" creationId="{0B0918B0-E274-4144-9E82-6668B26435EE}"/>
          </ac:spMkLst>
        </pc:spChg>
        <pc:spChg chg="add mod ord">
          <ac:chgData name="Dmitriy Beznosko" userId="8bcdeb23-d2dd-465e-bda6-8e644f22b48c" providerId="ADAL" clId="{43597312-0B08-469D-A9A5-BE4C50BD931D}" dt="2021-10-02T23:40:14.309" v="89" actId="207"/>
          <ac:spMkLst>
            <pc:docMk/>
            <pc:sldMk cId="3601805877" sldId="263"/>
            <ac:spMk id="5" creationId="{4671530E-64B8-4B9A-849D-068BCE6AA712}"/>
          </ac:spMkLst>
        </pc:spChg>
        <pc:spChg chg="add del mod ord">
          <ac:chgData name="Dmitriy Beznosko" userId="8bcdeb23-d2dd-465e-bda6-8e644f22b48c" providerId="ADAL" clId="{43597312-0B08-469D-A9A5-BE4C50BD931D}" dt="2021-10-02T23:39:46.290" v="84"/>
          <ac:spMkLst>
            <pc:docMk/>
            <pc:sldMk cId="3601805877" sldId="263"/>
            <ac:spMk id="6" creationId="{78C8A39A-DC9C-4747-938E-110E0A4AEC56}"/>
          </ac:spMkLst>
        </pc:spChg>
        <pc:picChg chg="add mod">
          <ac:chgData name="Dmitriy Beznosko" userId="8bcdeb23-d2dd-465e-bda6-8e644f22b48c" providerId="ADAL" clId="{43597312-0B08-469D-A9A5-BE4C50BD931D}" dt="2021-10-02T23:39:56.282" v="87" actId="14100"/>
          <ac:picMkLst>
            <pc:docMk/>
            <pc:sldMk cId="3601805877" sldId="263"/>
            <ac:picMk id="7" creationId="{2D85A19D-08D9-42A0-A0DF-D854A0F27C3A}"/>
          </ac:picMkLst>
        </pc:picChg>
      </pc:sldChg>
      <pc:sldChg chg="add del">
        <pc:chgData name="Dmitriy Beznosko" userId="8bcdeb23-d2dd-465e-bda6-8e644f22b48c" providerId="ADAL" clId="{43597312-0B08-469D-A9A5-BE4C50BD931D}" dt="2021-10-02T23:46:07.143" v="189" actId="47"/>
        <pc:sldMkLst>
          <pc:docMk/>
          <pc:sldMk cId="423181956" sldId="264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68058210" sldId="264"/>
        </pc:sldMkLst>
      </pc:sldChg>
      <pc:sldChg chg="add del">
        <pc:chgData name="Dmitriy Beznosko" userId="8bcdeb23-d2dd-465e-bda6-8e644f22b48c" providerId="ADAL" clId="{43597312-0B08-469D-A9A5-BE4C50BD931D}" dt="2021-10-02T23:46:08.431" v="190" actId="47"/>
        <pc:sldMkLst>
          <pc:docMk/>
          <pc:sldMk cId="660032852" sldId="265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77413526" sldId="265"/>
        </pc:sldMkLst>
      </pc:sldChg>
      <pc:sldChg chg="add del">
        <pc:chgData name="Dmitriy Beznosko" userId="8bcdeb23-d2dd-465e-bda6-8e644f22b48c" providerId="ADAL" clId="{43597312-0B08-469D-A9A5-BE4C50BD931D}" dt="2021-10-02T23:46:08.951" v="191" actId="47"/>
        <pc:sldMkLst>
          <pc:docMk/>
          <pc:sldMk cId="3047271174" sldId="266"/>
        </pc:sldMkLst>
      </pc:sldChg>
      <pc:sldChg chg="add del">
        <pc:chgData name="Dmitriy Beznosko" userId="8bcdeb23-d2dd-465e-bda6-8e644f22b48c" providerId="ADAL" clId="{43597312-0B08-469D-A9A5-BE4C50BD931D}" dt="2021-10-02T23:46:09.830" v="192" actId="47"/>
        <pc:sldMkLst>
          <pc:docMk/>
          <pc:sldMk cId="248923305" sldId="267"/>
        </pc:sldMkLst>
      </pc:sldChg>
      <pc:sldChg chg="addSp delSp modSp add mod setBg delAnim modAnim">
        <pc:chgData name="Dmitriy Beznosko" userId="8bcdeb23-d2dd-465e-bda6-8e644f22b48c" providerId="ADAL" clId="{43597312-0B08-469D-A9A5-BE4C50BD931D}" dt="2021-10-02T23:43:01.985" v="134" actId="1076"/>
        <pc:sldMkLst>
          <pc:docMk/>
          <pc:sldMk cId="3556314835" sldId="268"/>
        </pc:sldMkLst>
        <pc:spChg chg="add del mod">
          <ac:chgData name="Dmitriy Beznosko" userId="8bcdeb23-d2dd-465e-bda6-8e644f22b48c" providerId="ADAL" clId="{43597312-0B08-469D-A9A5-BE4C50BD931D}" dt="2021-10-02T23:42:49.382" v="130"/>
          <ac:spMkLst>
            <pc:docMk/>
            <pc:sldMk cId="3556314835" sldId="268"/>
            <ac:spMk id="3" creationId="{2A786B1D-05D4-4B7E-8DEA-095CA5BFC0A3}"/>
          </ac:spMkLst>
        </pc:spChg>
        <pc:spChg chg="mod">
          <ac:chgData name="Dmitriy Beznosko" userId="8bcdeb23-d2dd-465e-bda6-8e644f22b48c" providerId="ADAL" clId="{43597312-0B08-469D-A9A5-BE4C50BD931D}" dt="2021-10-02T23:42:58.722" v="133" actId="1076"/>
          <ac:spMkLst>
            <pc:docMk/>
            <pc:sldMk cId="3556314835" sldId="268"/>
            <ac:spMk id="5" creationId="{4671530E-64B8-4B9A-849D-068BCE6AA712}"/>
          </ac:spMkLst>
        </pc:spChg>
        <pc:picChg chg="add mod">
          <ac:chgData name="Dmitriy Beznosko" userId="8bcdeb23-d2dd-465e-bda6-8e644f22b48c" providerId="ADAL" clId="{43597312-0B08-469D-A9A5-BE4C50BD931D}" dt="2021-10-02T23:43:01.985" v="134" actId="1076"/>
          <ac:picMkLst>
            <pc:docMk/>
            <pc:sldMk cId="3556314835" sldId="268"/>
            <ac:picMk id="6" creationId="{68DE1FD5-C298-4155-930A-E010BA06F51F}"/>
          </ac:picMkLst>
        </pc:picChg>
        <pc:picChg chg="del">
          <ac:chgData name="Dmitriy Beznosko" userId="8bcdeb23-d2dd-465e-bda6-8e644f22b48c" providerId="ADAL" clId="{43597312-0B08-469D-A9A5-BE4C50BD931D}" dt="2021-10-02T23:41:48.884" v="91" actId="478"/>
          <ac:picMkLst>
            <pc:docMk/>
            <pc:sldMk cId="3556314835" sldId="268"/>
            <ac:picMk id="7" creationId="{2D85A19D-08D9-42A0-A0DF-D854A0F27C3A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4:28.257" v="145" actId="26606"/>
        <pc:sldMkLst>
          <pc:docMk/>
          <pc:sldMk cId="1671449927" sldId="269"/>
        </pc:sldMkLst>
        <pc:spChg chg="mo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2T23:44:28.257" v="145" actId="26606"/>
          <ac:picMkLst>
            <pc:docMk/>
            <pc:sldMk cId="1671449927" sldId="269"/>
            <ac:picMk id="3074" creationId="{00000000-0000-0000-0000-000000000000}"/>
          </ac:picMkLst>
        </pc:picChg>
      </pc:sldChg>
      <pc:sldChg chg="addSp modSp add mod">
        <pc:chgData name="Dmitriy Beznosko" userId="8bcdeb23-d2dd-465e-bda6-8e644f22b48c" providerId="ADAL" clId="{43597312-0B08-469D-A9A5-BE4C50BD931D}" dt="2021-10-02T23:45:36.682" v="185" actId="1076"/>
        <pc:sldMkLst>
          <pc:docMk/>
          <pc:sldMk cId="635263567" sldId="270"/>
        </pc:sldMkLst>
        <pc:spChg chg="add mod">
          <ac:chgData name="Dmitriy Beznosko" userId="8bcdeb23-d2dd-465e-bda6-8e644f22b48c" providerId="ADAL" clId="{43597312-0B08-469D-A9A5-BE4C50BD931D}" dt="2021-10-02T23:45:32.041" v="184" actId="1076"/>
          <ac:spMkLst>
            <pc:docMk/>
            <pc:sldMk cId="635263567" sldId="270"/>
            <ac:spMk id="3" creationId="{A4122BA2-803B-47C7-BB52-3FB1757285B6}"/>
          </ac:spMkLst>
        </pc:spChg>
        <pc:picChg chg="mod">
          <ac:chgData name="Dmitriy Beznosko" userId="8bcdeb23-d2dd-465e-bda6-8e644f22b48c" providerId="ADAL" clId="{43597312-0B08-469D-A9A5-BE4C50BD931D}" dt="2021-10-02T23:45:10.143" v="149" actId="1076"/>
          <ac:picMkLst>
            <pc:docMk/>
            <pc:sldMk cId="635263567" sldId="270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43597312-0B08-469D-A9A5-BE4C50BD931D}" dt="2021-10-02T23:44:46.021" v="148" actId="1076"/>
          <ac:picMkLst>
            <pc:docMk/>
            <pc:sldMk cId="635263567" sldId="270"/>
            <ac:picMk id="4100" creationId="{00000000-0000-0000-0000-000000000000}"/>
          </ac:picMkLst>
        </pc:picChg>
        <pc:cxnChg chg="mod">
          <ac:chgData name="Dmitriy Beznosko" userId="8bcdeb23-d2dd-465e-bda6-8e644f22b48c" providerId="ADAL" clId="{43597312-0B08-469D-A9A5-BE4C50BD931D}" dt="2021-10-02T23:45:36.682" v="185" actId="1076"/>
          <ac:cxnSpMkLst>
            <pc:docMk/>
            <pc:sldMk cId="635263567" sldId="270"/>
            <ac:cxnSpMk id="6" creationId="{00000000-0000-0000-0000-000000000000}"/>
          </ac:cxnSpMkLst>
        </pc:cxn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456691892" sldId="270"/>
        </pc:sldMkLst>
      </pc:sldChg>
      <pc:sldChg chg="addSp modSp add mod setBg">
        <pc:chgData name="Dmitriy Beznosko" userId="8bcdeb23-d2dd-465e-bda6-8e644f22b48c" providerId="ADAL" clId="{43597312-0B08-469D-A9A5-BE4C50BD931D}" dt="2021-10-03T00:12:55.411" v="194" actId="1076"/>
        <pc:sldMkLst>
          <pc:docMk/>
          <pc:sldMk cId="3793280138" sldId="271"/>
        </pc:sldMkLst>
        <pc:spChg chg="mo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3T00:12:55.411" v="194" actId="1076"/>
          <ac:picMkLst>
            <pc:docMk/>
            <pc:sldMk cId="3793280138" sldId="271"/>
            <ac:picMk id="7170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5:50.818" v="186" actId="26606"/>
        <pc:sldMkLst>
          <pc:docMk/>
          <pc:sldMk cId="827608935" sldId="272"/>
        </pc:sldMkLst>
        <pc:spChg chg="mo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2T23:45:50.818" v="186" actId="26606"/>
          <ac:picMkLst>
            <pc:docMk/>
            <pc:sldMk cId="827608935" sldId="272"/>
            <ac:picMk id="5122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6:03.035" v="188" actId="26606"/>
        <pc:sldMkLst>
          <pc:docMk/>
          <pc:sldMk cId="3769228584" sldId="273"/>
        </pc:sldMkLst>
        <pc:spChg chg="mo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71" creationId="{5D5E0904-721C-4D68-9EB8-1C9752E329A7}"/>
          </ac:spMkLst>
        </pc:spChg>
        <pc:picChg chg="mod">
          <ac:chgData name="Dmitriy Beznosko" userId="8bcdeb23-d2dd-465e-bda6-8e644f22b48c" providerId="ADAL" clId="{43597312-0B08-469D-A9A5-BE4C50BD931D}" dt="2021-10-02T23:46:03.035" v="188" actId="26606"/>
          <ac:picMkLst>
            <pc:docMk/>
            <pc:sldMk cId="3769228584" sldId="273"/>
            <ac:picMk id="6146" creationId="{00000000-0000-0000-0000-000000000000}"/>
          </ac:picMkLst>
        </pc:pic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096223164" sldId="286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46621984" sldId="287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071700815" sldId="288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19658782" sldId="289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798726072" sldId="290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35705490" sldId="291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763574390" sldId="292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74638831" sldId="293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320057786" sldId="294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226184339" sldId="295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594351071" sldId="296"/>
        </pc:sldMkLst>
      </pc:sldChg>
    </pc:docChg>
  </pc:docChgLst>
  <pc:docChgLst>
    <pc:chgData name="Dmitriy Beznosko" userId="8bcdeb23-d2dd-465e-bda6-8e644f22b48c" providerId="ADAL" clId="{F77E329A-4087-4904-A54F-06EBD67E04CF}"/>
    <pc:docChg chg="undo custSel addSld modSld">
      <pc:chgData name="Dmitriy Beznosko" userId="8bcdeb23-d2dd-465e-bda6-8e644f22b48c" providerId="ADAL" clId="{F77E329A-4087-4904-A54F-06EBD67E04CF}" dt="2021-04-28T01:23:51.225" v="85"/>
      <pc:docMkLst>
        <pc:docMk/>
      </pc:docMkLst>
      <pc:sldChg chg="addSp delSp modSp mod setBg addAnim">
        <pc:chgData name="Dmitriy Beznosko" userId="8bcdeb23-d2dd-465e-bda6-8e644f22b48c" providerId="ADAL" clId="{F77E329A-4087-4904-A54F-06EBD67E04CF}" dt="2021-04-28T01:23:51.225" v="85"/>
        <pc:sldMkLst>
          <pc:docMk/>
          <pc:sldMk cId="585641883" sldId="258"/>
        </pc:sldMkLst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5" creationId="{028AE18B-D4DE-4667-AB85-22FA55714F8F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3" creationId="{9DE021BD-1116-4F17-9FD8-FEB0B1D259B0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4" creationId="{14053421-3C7E-4167-AAC2-1B30B2C01601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0" creationId="{E271DD9B-7A66-493F-BB4A-1CF4294C6E14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5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7" creationId="{28E0418F-EF32-49B5-A0CF-7CE8D16648F6}"/>
          </ac:spMkLst>
        </pc:spChg>
        <pc:picChg chg="mod ord">
          <ac:chgData name="Dmitriy Beznosko" userId="8bcdeb23-d2dd-465e-bda6-8e644f22b48c" providerId="ADAL" clId="{F77E329A-4087-4904-A54F-06EBD67E04CF}" dt="2021-04-28T01:23:51.223" v="83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1:22.170" v="38" actId="26606"/>
        <pc:sldMkLst>
          <pc:docMk/>
          <pc:sldMk cId="1186344690" sldId="259"/>
        </pc:sldMkLst>
        <pc:spChg chg="mo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75" creationId="{2C23C1A9-F93B-4CA9-AAAA-50D11F4FC529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104" creationId="{CAA39645-EC84-479B-BC67-761DE3960ED0}"/>
          </ac:spMkLst>
        </pc:spChg>
        <pc:picChg chg="add del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100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2:34.980" v="69" actId="14100"/>
        <pc:sldMkLst>
          <pc:docMk/>
          <pc:sldMk cId="4222124871" sldId="260"/>
        </pc:sldMkLst>
        <pc:spChg chg="mod">
          <ac:chgData name="Dmitriy Beznosko" userId="8bcdeb23-d2dd-465e-bda6-8e644f22b48c" providerId="ADAL" clId="{F77E329A-4087-4904-A54F-06EBD67E04CF}" dt="2021-04-28T01:22:34.980" v="69" actId="14100"/>
          <ac:spMkLst>
            <pc:docMk/>
            <pc:sldMk cId="4222124871" sldId="260"/>
            <ac:spMk id="2" creationId="{00000000-0000-0000-0000-000000000000}"/>
          </ac:spMkLst>
        </pc:spChg>
        <pc:spChg chg="del">
          <ac:chgData name="Dmitriy Beznosko" userId="8bcdeb23-d2dd-465e-bda6-8e644f22b48c" providerId="ADAL" clId="{F77E329A-4087-4904-A54F-06EBD67E04CF}" dt="2021-04-28T01:21:38.832" v="40" actId="478"/>
          <ac:spMkLst>
            <pc:docMk/>
            <pc:sldMk cId="4222124871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71" creationId="{5D5E0904-721C-4D68-9EB8-1C9752E329A7}"/>
          </ac:spMkLst>
        </pc:spChg>
        <pc:picChg chg="mod">
          <ac:chgData name="Dmitriy Beznosko" userId="8bcdeb23-d2dd-465e-bda6-8e644f22b48c" providerId="ADAL" clId="{F77E329A-4087-4904-A54F-06EBD67E04CF}" dt="2021-04-28T01:22:12.948" v="47" actId="1076"/>
          <ac:picMkLst>
            <pc:docMk/>
            <pc:sldMk cId="4222124871" sldId="260"/>
            <ac:picMk id="1026" creationId="{00000000-0000-0000-0000-000000000000}"/>
          </ac:picMkLst>
        </pc:picChg>
      </pc:sldChg>
      <pc:sldChg chg="addSp modSp mod setBg addAnim">
        <pc:chgData name="Dmitriy Beznosko" userId="8bcdeb23-d2dd-465e-bda6-8e644f22b48c" providerId="ADAL" clId="{F77E329A-4087-4904-A54F-06EBD67E04CF}" dt="2021-04-28T01:22:46.374" v="72"/>
        <pc:sldMkLst>
          <pc:docMk/>
          <pc:sldMk cId="2232523529" sldId="262"/>
        </pc:sldMkLst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1" creationId="{F1ACBE00-0221-433D-8EA5-D9D7B45F35BE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3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5" creationId="{28E0418F-EF32-49B5-A0CF-7CE8D16648F6}"/>
          </ac:spMkLst>
        </pc:spChg>
        <pc:picChg chg="mod">
          <ac:chgData name="Dmitriy Beznosko" userId="8bcdeb23-d2dd-465e-bda6-8e644f22b48c" providerId="ADAL" clId="{F77E329A-4087-4904-A54F-06EBD67E04CF}" dt="2021-04-28T01:22:46.373" v="70" actId="26606"/>
          <ac:picMkLst>
            <pc:docMk/>
            <pc:sldMk cId="2232523529" sldId="262"/>
            <ac:picMk id="2050" creationId="{00000000-0000-0000-0000-000000000000}"/>
          </ac:picMkLst>
        </pc:picChg>
      </pc:sldChg>
      <pc:sldChg chg="addSp delSp modSp mod setBg addAnim delAnim">
        <pc:chgData name="Dmitriy Beznosko" userId="8bcdeb23-d2dd-465e-bda6-8e644f22b48c" providerId="ADAL" clId="{F77E329A-4087-4904-A54F-06EBD67E04CF}" dt="2021-04-28T01:23:26.571" v="82" actId="14100"/>
        <pc:sldMkLst>
          <pc:docMk/>
          <pc:sldMk cId="3094326590" sldId="263"/>
        </pc:sldMkLst>
        <pc:spChg chg="mo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3:04.554" v="74" actId="26606"/>
          <ac:spMkLst>
            <pc:docMk/>
            <pc:sldMk cId="3094326590" sldId="263"/>
            <ac:spMk id="73" creationId="{323D50B8-1D27-420D-BA4A-249914120C5D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5" creationId="{AB68432F-C05C-4620-B6D8-9C6E9BD184AC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7" creationId="{54310E88-1508-4822-B179-4627703E2B74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3078" creationId="{D2781DDF-FAC9-41BA-A2E2-B4F31ED7333B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79" creationId="{323D50B8-1D27-420D-BA4A-249914120C5D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0" creationId="{2EFBB176-B6C1-4B5A-AADA-F930947E09CC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1" creationId="{918CDC34-0F26-409D-B10F-578D4DCC46DE}"/>
          </ac:spMkLst>
        </pc:spChg>
        <pc:picChg chg="mod ord">
          <ac:chgData name="Dmitriy Beznosko" userId="8bcdeb23-d2dd-465e-bda6-8e644f22b48c" providerId="ADAL" clId="{F77E329A-4087-4904-A54F-06EBD67E04CF}" dt="2021-04-28T01:23:26.571" v="82" actId="14100"/>
          <ac:picMkLst>
            <pc:docMk/>
            <pc:sldMk cId="3094326590" sldId="263"/>
            <ac:picMk id="3074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3:21.517" v="81" actId="14100"/>
          <ac:picMkLst>
            <pc:docMk/>
            <pc:sldMk cId="3094326590" sldId="263"/>
            <ac:picMk id="307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77E329A-4087-4904-A54F-06EBD67E04CF}" dt="2021-04-28T01:21:01.555" v="35" actId="14100"/>
        <pc:sldMkLst>
          <pc:docMk/>
          <pc:sldMk cId="3755381902" sldId="272"/>
        </pc:sldMkLst>
        <pc:spChg chg="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4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24.870" v="27" actId="14100"/>
          <ac:spMkLst>
            <pc:docMk/>
            <pc:sldMk cId="3755381902" sldId="272"/>
            <ac:spMk id="5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52.066" v="33" actId="1076"/>
          <ac:spMkLst>
            <pc:docMk/>
            <pc:sldMk cId="3755381902" sldId="272"/>
            <ac:spMk id="6" creationId="{00000000-0000-0000-0000-000000000000}"/>
          </ac:spMkLst>
        </pc:spChg>
        <pc:spChg chg="add 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9" creationId="{E44C91DF-1F2D-4B7A-99FB-7DF5EC84E394}"/>
          </ac:spMkLst>
        </pc:spChg>
        <pc:spChg chg="mod">
          <ac:chgData name="Dmitriy Beznosko" userId="8bcdeb23-d2dd-465e-bda6-8e644f22b48c" providerId="ADAL" clId="{F77E329A-4087-4904-A54F-06EBD67E04CF}" dt="2021-04-28T01:20:18.655" v="26" actId="1076"/>
          <ac:spMkLst>
            <pc:docMk/>
            <pc:sldMk cId="3755381902" sldId="272"/>
            <ac:spMk id="10" creationId="{00000000-0000-0000-0000-000000000000}"/>
          </ac:spMkLst>
        </pc:spChg>
        <pc:picChg chg="del">
          <ac:chgData name="Dmitriy Beznosko" userId="8bcdeb23-d2dd-465e-bda6-8e644f22b48c" providerId="ADAL" clId="{F77E329A-4087-4904-A54F-06EBD67E04CF}" dt="2021-04-28T01:18:57.719" v="17" actId="478"/>
          <ac:picMkLst>
            <pc:docMk/>
            <pc:sldMk cId="3755381902" sldId="272"/>
            <ac:picMk id="7" creationId="{00000000-0000-0000-0000-000000000000}"/>
          </ac:picMkLst>
        </pc:picChg>
        <pc:picChg chg="add mod ord">
          <ac:chgData name="Dmitriy Beznosko" userId="8bcdeb23-d2dd-465e-bda6-8e644f22b48c" providerId="ADAL" clId="{F77E329A-4087-4904-A54F-06EBD67E04CF}" dt="2021-04-28T01:20:43.620" v="32" actId="1076"/>
          <ac:picMkLst>
            <pc:docMk/>
            <pc:sldMk cId="3755381902" sldId="272"/>
            <ac:picMk id="8" creationId="{B1820618-93D6-4825-8FEF-9B868371C0BB}"/>
          </ac:picMkLst>
        </pc:picChg>
        <pc:picChg chg="mod ord">
          <ac:chgData name="Dmitriy Beznosko" userId="8bcdeb23-d2dd-465e-bda6-8e644f22b48c" providerId="ADAL" clId="{F77E329A-4087-4904-A54F-06EBD67E04CF}" dt="2021-04-28T01:21:01.555" v="35" actId="14100"/>
          <ac:picMkLst>
            <pc:docMk/>
            <pc:sldMk cId="3755381902" sldId="272"/>
            <ac:picMk id="11" creationId="{00000000-0000-0000-0000-000000000000}"/>
          </ac:picMkLst>
        </pc:picChg>
      </pc:sldChg>
    </pc:docChg>
  </pc:docChgLst>
  <pc:docChgLst>
    <pc:chgData name="Dmitriy Beznosko" userId="8bcdeb23-d2dd-465e-bda6-8e644f22b48c" providerId="ADAL" clId="{119C76A4-6E5E-4988-8A7F-63FAB3B43C8C}"/>
    <pc:docChg chg="undo custSel addSld delSld modSld">
      <pc:chgData name="Dmitriy Beznosko" userId="8bcdeb23-d2dd-465e-bda6-8e644f22b48c" providerId="ADAL" clId="{119C76A4-6E5E-4988-8A7F-63FAB3B43C8C}" dt="2021-04-11T23:57:01.819" v="96"/>
      <pc:docMkLst>
        <pc:docMk/>
      </pc:docMkLst>
      <pc:sldChg chg="modSp mod">
        <pc:chgData name="Dmitriy Beznosko" userId="8bcdeb23-d2dd-465e-bda6-8e644f22b48c" providerId="ADAL" clId="{119C76A4-6E5E-4988-8A7F-63FAB3B43C8C}" dt="2021-04-11T23:53:47.956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119C76A4-6E5E-4988-8A7F-63FAB3B43C8C}" dt="2021-04-11T23:53:47.956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setBg addAnim delAnim">
        <pc:chgData name="Dmitriy Beznosko" userId="8bcdeb23-d2dd-465e-bda6-8e644f22b48c" providerId="ADAL" clId="{119C76A4-6E5E-4988-8A7F-63FAB3B43C8C}" dt="2021-04-11T23:54:51.829" v="82" actId="20577"/>
        <pc:sldMkLst>
          <pc:docMk/>
          <pc:sldMk cId="585641883" sldId="258"/>
        </pc:sldMkLst>
        <pc:spChg chg="mod">
          <ac:chgData name="Dmitriy Beznosko" userId="8bcdeb23-d2dd-465e-bda6-8e644f22b48c" providerId="ADAL" clId="{119C76A4-6E5E-4988-8A7F-63FAB3B43C8C}" dt="2021-04-11T23:54:51.829" v="82" actId="20577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4" creationId="{E50B2389-C23C-401D-9B3E-8D66D903464E}"/>
          </ac:spMkLst>
        </pc:spChg>
        <pc:spChg chg="mod or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5" creationId="{028AE18B-D4DE-4667-AB85-22FA55714F8F}"/>
          </ac:spMkLst>
        </pc:spChg>
        <pc:spChg chg="add del mod">
          <ac:chgData name="Dmitriy Beznosko" userId="8bcdeb23-d2dd-465e-bda6-8e644f22b48c" providerId="ADAL" clId="{119C76A4-6E5E-4988-8A7F-63FAB3B43C8C}" dt="2021-04-11T23:54:26.603" v="8" actId="478"/>
          <ac:spMkLst>
            <pc:docMk/>
            <pc:sldMk cId="585641883" sldId="258"/>
            <ac:spMk id="6" creationId="{4BA2CAB3-EC96-461E-8775-AD3DFFB7B40F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3" creationId="{9DE021BD-1116-4F17-9FD8-FEB0B1D259B0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4" creationId="{14053421-3C7E-4167-AAC2-1B30B2C01601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6" creationId="{CF575D68-1B79-46A3-8676-195856BA37F8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8" creationId="{28E0418F-EF32-49B5-A0CF-7CE8D16648F6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20" creationId="{E271DD9B-7A66-493F-BB4A-1CF4294C6E14}"/>
          </ac:spMkLst>
        </pc:spChg>
        <pc:picChg chg="mod ord">
          <ac:chgData name="Dmitriy Beznosko" userId="8bcdeb23-d2dd-465e-bda6-8e644f22b48c" providerId="ADAL" clId="{119C76A4-6E5E-4988-8A7F-63FAB3B43C8C}" dt="2021-04-11T23:54:31.526" v="9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del">
        <pc:chgData name="Dmitriy Beznosko" userId="8bcdeb23-d2dd-465e-bda6-8e644f22b48c" providerId="ADAL" clId="{119C76A4-6E5E-4988-8A7F-63FAB3B43C8C}" dt="2021-04-11T23:53:44.020" v="0" actId="47"/>
        <pc:sldMkLst>
          <pc:docMk/>
          <pc:sldMk cId="871238711" sldId="259"/>
        </pc:sldMkLst>
      </pc:sldChg>
      <pc:sldChg chg="add">
        <pc:chgData name="Dmitriy Beznosko" userId="8bcdeb23-d2dd-465e-bda6-8e644f22b48c" providerId="ADAL" clId="{119C76A4-6E5E-4988-8A7F-63FAB3B43C8C}" dt="2021-04-11T23:55:39.479" v="84"/>
        <pc:sldMkLst>
          <pc:docMk/>
          <pc:sldMk cId="1186344690" sldId="259"/>
        </pc:sldMkLst>
      </pc:sldChg>
      <pc:sldChg chg="add">
        <pc:chgData name="Dmitriy Beznosko" userId="8bcdeb23-d2dd-465e-bda6-8e644f22b48c" providerId="ADAL" clId="{119C76A4-6E5E-4988-8A7F-63FAB3B43C8C}" dt="2021-04-11T23:56:42.574" v="86"/>
        <pc:sldMkLst>
          <pc:docMk/>
          <pc:sldMk cId="4222124871" sldId="260"/>
        </pc:sldMkLst>
      </pc:sldChg>
      <pc:sldChg chg="add">
        <pc:chgData name="Dmitriy Beznosko" userId="8bcdeb23-d2dd-465e-bda6-8e644f22b48c" providerId="ADAL" clId="{119C76A4-6E5E-4988-8A7F-63FAB3B43C8C}" dt="2021-04-11T23:56:44.168" v="88"/>
        <pc:sldMkLst>
          <pc:docMk/>
          <pc:sldMk cId="3192721095" sldId="261"/>
        </pc:sldMkLst>
      </pc:sldChg>
      <pc:sldChg chg="add">
        <pc:chgData name="Dmitriy Beznosko" userId="8bcdeb23-d2dd-465e-bda6-8e644f22b48c" providerId="ADAL" clId="{119C76A4-6E5E-4988-8A7F-63FAB3B43C8C}" dt="2021-04-11T23:56:47.353" v="90"/>
        <pc:sldMkLst>
          <pc:docMk/>
          <pc:sldMk cId="2232523529" sldId="262"/>
        </pc:sldMkLst>
      </pc:sldChg>
      <pc:sldChg chg="add">
        <pc:chgData name="Dmitriy Beznosko" userId="8bcdeb23-d2dd-465e-bda6-8e644f22b48c" providerId="ADAL" clId="{119C76A4-6E5E-4988-8A7F-63FAB3B43C8C}" dt="2021-04-11T23:56:50.232" v="92"/>
        <pc:sldMkLst>
          <pc:docMk/>
          <pc:sldMk cId="3094326590" sldId="263"/>
        </pc:sldMkLst>
      </pc:sldChg>
      <pc:sldChg chg="add">
        <pc:chgData name="Dmitriy Beznosko" userId="8bcdeb23-d2dd-465e-bda6-8e644f22b48c" providerId="ADAL" clId="{119C76A4-6E5E-4988-8A7F-63FAB3B43C8C}" dt="2021-04-11T23:56:51.768" v="94"/>
        <pc:sldMkLst>
          <pc:docMk/>
          <pc:sldMk cId="1004987440" sldId="264"/>
        </pc:sldMkLst>
      </pc:sldChg>
      <pc:sldChg chg="add">
        <pc:chgData name="Dmitriy Beznosko" userId="8bcdeb23-d2dd-465e-bda6-8e644f22b48c" providerId="ADAL" clId="{119C76A4-6E5E-4988-8A7F-63FAB3B43C8C}" dt="2021-04-11T23:57:01.819" v="96"/>
        <pc:sldMkLst>
          <pc:docMk/>
          <pc:sldMk cId="1607938738" sldId="265"/>
        </pc:sldMkLst>
      </pc:sldChg>
    </pc:docChg>
  </pc:docChgLst>
  <pc:docChgLst>
    <pc:chgData name="Dmitriy Beznosko" userId="8bcdeb23-d2dd-465e-bda6-8e644f22b48c" providerId="ADAL" clId="{58339F62-27F1-4E31-8DD5-2DE3280646B0}"/>
    <pc:docChg chg="undo redo custSel addSld delSld modSld sldOrd">
      <pc:chgData name="Dmitriy Beznosko" userId="8bcdeb23-d2dd-465e-bda6-8e644f22b48c" providerId="ADAL" clId="{58339F62-27F1-4E31-8DD5-2DE3280646B0}" dt="2021-08-14T18:16:58.361" v="1956" actId="207"/>
      <pc:docMkLst>
        <pc:docMk/>
      </pc:docMkLst>
      <pc:sldChg chg="modSp mod">
        <pc:chgData name="Dmitriy Beznosko" userId="8bcdeb23-d2dd-465e-bda6-8e644f22b48c" providerId="ADAL" clId="{58339F62-27F1-4E31-8DD5-2DE3280646B0}" dt="2021-08-14T14:02:18.594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58339F62-27F1-4E31-8DD5-2DE3280646B0}" dt="2021-08-14T14:02:18.594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585641883" sldId="258"/>
        </pc:sldMkLst>
      </pc:sldChg>
      <pc:sldChg chg="addSp delSp modSp new mod ord setBg modClrScheme modAnim chgLayout">
        <pc:chgData name="Dmitriy Beznosko" userId="8bcdeb23-d2dd-465e-bda6-8e644f22b48c" providerId="ADAL" clId="{58339F62-27F1-4E31-8DD5-2DE3280646B0}" dt="2021-08-14T14:22:04.272" v="415" actId="207"/>
        <pc:sldMkLst>
          <pc:docMk/>
          <pc:sldMk cId="1709021131" sldId="258"/>
        </pc:sldMkLst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2" creationId="{27F300F5-7210-420F-9257-1827EE0A2B37}"/>
          </ac:spMkLst>
        </pc:spChg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3" creationId="{6BF0A951-578F-45E0-A01D-C8CA874EFC07}"/>
          </ac:spMkLst>
        </pc:spChg>
        <pc:spChg chg="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4" creationId="{46F7A6AC-0A27-4103-BEC4-EB0B8AD8D7A5}"/>
          </ac:spMkLst>
        </pc:spChg>
        <pc:spChg chg="add 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5" creationId="{A52C2679-8ACE-4D00-81CC-5DBC919C23EB}"/>
          </ac:spMkLst>
        </pc:spChg>
        <pc:spChg chg="add del mod ord">
          <ac:chgData name="Dmitriy Beznosko" userId="8bcdeb23-d2dd-465e-bda6-8e644f22b48c" providerId="ADAL" clId="{58339F62-27F1-4E31-8DD5-2DE3280646B0}" dt="2021-08-14T14:19:35.100" v="384"/>
          <ac:spMkLst>
            <pc:docMk/>
            <pc:sldMk cId="1709021131" sldId="258"/>
            <ac:spMk id="6" creationId="{3F449C27-7C02-4D55-BAAB-B9DE8CE14459}"/>
          </ac:spMkLst>
        </pc:spChg>
        <pc:spChg chg="add mod">
          <ac:chgData name="Dmitriy Beznosko" userId="8bcdeb23-d2dd-465e-bda6-8e644f22b48c" providerId="ADAL" clId="{58339F62-27F1-4E31-8DD5-2DE3280646B0}" dt="2021-08-14T14:17:39.559" v="119" actId="571"/>
          <ac:spMkLst>
            <pc:docMk/>
            <pc:sldMk cId="1709021131" sldId="258"/>
            <ac:spMk id="7" creationId="{D3CF28BB-565F-47CE-A28C-AF251F0D7102}"/>
          </ac:spMkLst>
        </pc:spChg>
        <pc:spChg chg="add mod">
          <ac:chgData name="Dmitriy Beznosko" userId="8bcdeb23-d2dd-465e-bda6-8e644f22b48c" providerId="ADAL" clId="{58339F62-27F1-4E31-8DD5-2DE3280646B0}" dt="2021-08-14T14:19:22.988" v="382" actId="1076"/>
          <ac:spMkLst>
            <pc:docMk/>
            <pc:sldMk cId="1709021131" sldId="258"/>
            <ac:spMk id="8" creationId="{22E700BB-33AA-4071-A4A5-0CA18398EC92}"/>
          </ac:spMkLst>
        </pc:spChg>
        <pc:spChg chg="add mod ord">
          <ac:chgData name="Dmitriy Beznosko" userId="8bcdeb23-d2dd-465e-bda6-8e644f22b48c" providerId="ADAL" clId="{58339F62-27F1-4E31-8DD5-2DE3280646B0}" dt="2021-08-14T14:22:04.272" v="415" actId="207"/>
          <ac:spMkLst>
            <pc:docMk/>
            <pc:sldMk cId="1709021131" sldId="258"/>
            <ac:spMk id="9" creationId="{D2DE6DC0-A4F2-41A8-AC2D-531B7121B748}"/>
          </ac:spMkLst>
        </pc:spChg>
        <pc:picChg chg="add mod">
          <ac:chgData name="Dmitriy Beznosko" userId="8bcdeb23-d2dd-465e-bda6-8e644f22b48c" providerId="ADAL" clId="{58339F62-27F1-4E31-8DD5-2DE3280646B0}" dt="2021-08-14T14:20:28.561" v="398" actId="26606"/>
          <ac:picMkLst>
            <pc:docMk/>
            <pc:sldMk cId="1709021131" sldId="258"/>
            <ac:picMk id="10" creationId="{D3F8F5E7-D942-467E-A551-107C05F706AF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186344690" sldId="259"/>
        </pc:sldMkLst>
      </pc:sldChg>
      <pc:sldChg chg="addSp delSp modSp add mod">
        <pc:chgData name="Dmitriy Beznosko" userId="8bcdeb23-d2dd-465e-bda6-8e644f22b48c" providerId="ADAL" clId="{58339F62-27F1-4E31-8DD5-2DE3280646B0}" dt="2021-08-14T17:32:42.424" v="1941" actId="6549"/>
        <pc:sldMkLst>
          <pc:docMk/>
          <pc:sldMk cId="2866573554" sldId="259"/>
        </pc:sldMkLst>
        <pc:spChg chg="mod">
          <ac:chgData name="Dmitriy Beznosko" userId="8bcdeb23-d2dd-465e-bda6-8e644f22b48c" providerId="ADAL" clId="{58339F62-27F1-4E31-8DD5-2DE3280646B0}" dt="2021-08-14T14:51:26.116" v="998" actId="1076"/>
          <ac:spMkLst>
            <pc:docMk/>
            <pc:sldMk cId="2866573554" sldId="259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7:32:42.424" v="1941" actId="6549"/>
          <ac:spMkLst>
            <pc:docMk/>
            <pc:sldMk cId="2866573554" sldId="259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2:56.983" v="607" actId="478"/>
          <ac:spMkLst>
            <pc:docMk/>
            <pc:sldMk cId="2866573554" sldId="259"/>
            <ac:spMk id="7" creationId="{19265456-816C-4179-BD56-80BFE26E076B}"/>
          </ac:spMkLst>
        </pc:spChg>
        <pc:spChg chg="add del mod">
          <ac:chgData name="Dmitriy Beznosko" userId="8bcdeb23-d2dd-465e-bda6-8e644f22b48c" providerId="ADAL" clId="{58339F62-27F1-4E31-8DD5-2DE3280646B0}" dt="2021-08-14T14:44:21.335" v="620" actId="478"/>
          <ac:spMkLst>
            <pc:docMk/>
            <pc:sldMk cId="2866573554" sldId="259"/>
            <ac:spMk id="8" creationId="{57FA0F61-2C4F-420E-94E1-FECE541B4CE5}"/>
          </ac:spMkLst>
        </pc:spChg>
        <pc:spChg chg="add del mod">
          <ac:chgData name="Dmitriy Beznosko" userId="8bcdeb23-d2dd-465e-bda6-8e644f22b48c" providerId="ADAL" clId="{58339F62-27F1-4E31-8DD5-2DE3280646B0}" dt="2021-08-14T14:44:15.446" v="619" actId="478"/>
          <ac:spMkLst>
            <pc:docMk/>
            <pc:sldMk cId="2866573554" sldId="259"/>
            <ac:spMk id="11" creationId="{82D5D598-6E4E-4A3C-9446-AC0BA5A251FD}"/>
          </ac:spMkLst>
        </pc:spChg>
        <pc:spChg chg="add del mod">
          <ac:chgData name="Dmitriy Beznosko" userId="8bcdeb23-d2dd-465e-bda6-8e644f22b48c" providerId="ADAL" clId="{58339F62-27F1-4E31-8DD5-2DE3280646B0}" dt="2021-08-14T14:44:09.903" v="615" actId="478"/>
          <ac:spMkLst>
            <pc:docMk/>
            <pc:sldMk cId="2866573554" sldId="259"/>
            <ac:spMk id="14" creationId="{0C6A9B07-3CA7-4C60-9080-3B6CBB69738A}"/>
          </ac:spMkLst>
        </pc:spChg>
        <pc:spChg chg="add del mod">
          <ac:chgData name="Dmitriy Beznosko" userId="8bcdeb23-d2dd-465e-bda6-8e644f22b48c" providerId="ADAL" clId="{58339F62-27F1-4E31-8DD5-2DE3280646B0}" dt="2021-08-14T14:52:09.144" v="1004" actId="931"/>
          <ac:spMkLst>
            <pc:docMk/>
            <pc:sldMk cId="2866573554" sldId="259"/>
            <ac:spMk id="18" creationId="{F8361E01-49CB-4DCA-9720-A66B2A6FA711}"/>
          </ac:spMkLst>
        </pc:spChg>
        <pc:spChg chg="add del mod">
          <ac:chgData name="Dmitriy Beznosko" userId="8bcdeb23-d2dd-465e-bda6-8e644f22b48c" providerId="ADAL" clId="{58339F62-27F1-4E31-8DD5-2DE3280646B0}" dt="2021-08-14T14:52:46.174" v="1009" actId="478"/>
          <ac:spMkLst>
            <pc:docMk/>
            <pc:sldMk cId="2866573554" sldId="259"/>
            <ac:spMk id="21" creationId="{34EC4CC5-312D-4422-88C2-3094374553CC}"/>
          </ac:spMkLst>
        </pc:spChg>
        <pc:spChg chg="add mod">
          <ac:chgData name="Dmitriy Beznosko" userId="8bcdeb23-d2dd-465e-bda6-8e644f22b48c" providerId="ADAL" clId="{58339F62-27F1-4E31-8DD5-2DE3280646B0}" dt="2021-08-14T14:56:37.284" v="1045" actId="688"/>
          <ac:spMkLst>
            <pc:docMk/>
            <pc:sldMk cId="2866573554" sldId="259"/>
            <ac:spMk id="22" creationId="{52064407-8464-4138-8881-9F934190A91D}"/>
          </ac:spMkLst>
        </pc:spChg>
        <pc:spChg chg="add mod">
          <ac:chgData name="Dmitriy Beznosko" userId="8bcdeb23-d2dd-465e-bda6-8e644f22b48c" providerId="ADAL" clId="{58339F62-27F1-4E31-8DD5-2DE3280646B0}" dt="2021-08-14T14:57:16.928" v="1069" actId="571"/>
          <ac:spMkLst>
            <pc:docMk/>
            <pc:sldMk cId="2866573554" sldId="259"/>
            <ac:spMk id="23" creationId="{4F58D053-9629-4F8F-981F-1EE9ABBA965D}"/>
          </ac:spMkLst>
        </pc:sp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3" creationId="{2DB2A2EC-DEF1-4175-83C8-4D32C674AF5F}"/>
          </ac:picMkLst>
        </pc:picChg>
        <pc:picChg chg="add mod">
          <ac:chgData name="Dmitriy Beznosko" userId="8bcdeb23-d2dd-465e-bda6-8e644f22b48c" providerId="ADAL" clId="{58339F62-27F1-4E31-8DD5-2DE3280646B0}" dt="2021-08-14T14:48:11.018" v="788" actId="1076"/>
          <ac:picMkLst>
            <pc:docMk/>
            <pc:sldMk cId="2866573554" sldId="259"/>
            <ac:picMk id="10" creationId="{EBF19C25-2971-46A5-A73C-AEDA10D5B216}"/>
          </ac:picMkLst>
        </pc:pic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13" creationId="{215EEB75-AD1D-4A51-BAC7-F234CBB28768}"/>
          </ac:picMkLst>
        </pc:picChg>
        <pc:picChg chg="add del mod">
          <ac:chgData name="Dmitriy Beznosko" userId="8bcdeb23-d2dd-465e-bda6-8e644f22b48c" providerId="ADAL" clId="{58339F62-27F1-4E31-8DD5-2DE3280646B0}" dt="2021-08-14T14:50:02.071" v="798"/>
          <ac:picMkLst>
            <pc:docMk/>
            <pc:sldMk cId="2866573554" sldId="259"/>
            <ac:picMk id="15" creationId="{659F4F0F-46AF-4B2B-8485-E2FDCEF889C3}"/>
          </ac:picMkLst>
        </pc:picChg>
        <pc:picChg chg="add del mod">
          <ac:chgData name="Dmitriy Beznosko" userId="8bcdeb23-d2dd-465e-bda6-8e644f22b48c" providerId="ADAL" clId="{58339F62-27F1-4E31-8DD5-2DE3280646B0}" dt="2021-08-14T14:52:09.144" v="1004" actId="931"/>
          <ac:picMkLst>
            <pc:docMk/>
            <pc:sldMk cId="2866573554" sldId="259"/>
            <ac:picMk id="17" creationId="{5219BF85-E55F-4324-8556-1B4016E56EF7}"/>
          </ac:picMkLst>
        </pc:picChg>
        <pc:picChg chg="add mod">
          <ac:chgData name="Dmitriy Beznosko" userId="8bcdeb23-d2dd-465e-bda6-8e644f22b48c" providerId="ADAL" clId="{58339F62-27F1-4E31-8DD5-2DE3280646B0}" dt="2021-08-14T14:53:21.642" v="1016" actId="1076"/>
          <ac:picMkLst>
            <pc:docMk/>
            <pc:sldMk cId="2866573554" sldId="259"/>
            <ac:picMk id="20" creationId="{9EBBC59E-EDFE-4F58-B4FA-9D022AA5E29E}"/>
          </ac:picMkLst>
        </pc:picChg>
      </pc:sldChg>
      <pc:sldChg chg="addSp delSp modSp add mod setBg modAnim chgLayout">
        <pc:chgData name="Dmitriy Beznosko" userId="8bcdeb23-d2dd-465e-bda6-8e644f22b48c" providerId="ADAL" clId="{58339F62-27F1-4E31-8DD5-2DE3280646B0}" dt="2021-08-14T15:03:20.022" v="1551" actId="1076"/>
        <pc:sldMkLst>
          <pc:docMk/>
          <pc:sldMk cId="816031462" sldId="260"/>
        </pc:sldMkLst>
        <pc:spChg chg="mod or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4" creationId="{46F7A6AC-0A27-4103-BEC4-EB0B8AD8D7A5}"/>
          </ac:spMkLst>
        </pc:spChg>
        <pc:spChg chg="del mod">
          <ac:chgData name="Dmitriy Beznosko" userId="8bcdeb23-d2dd-465e-bda6-8e644f22b48c" providerId="ADAL" clId="{58339F62-27F1-4E31-8DD5-2DE3280646B0}" dt="2021-08-14T14:57:29.030" v="1071" actId="700"/>
          <ac:spMkLst>
            <pc:docMk/>
            <pc:sldMk cId="816031462" sldId="260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4:49:23.290" v="790" actId="931"/>
          <ac:spMkLst>
            <pc:docMk/>
            <pc:sldMk cId="816031462" sldId="260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9:26.575" v="793" actId="478"/>
          <ac:spMkLst>
            <pc:docMk/>
            <pc:sldMk cId="816031462" sldId="260"/>
            <ac:spMk id="9" creationId="{CAE46A54-2993-47E0-9277-CE8FA01D7298}"/>
          </ac:spMkLst>
        </pc:spChg>
        <pc:spChg chg="add mod ord">
          <ac:chgData name="Dmitriy Beznosko" userId="8bcdeb23-d2dd-465e-bda6-8e644f22b48c" providerId="ADAL" clId="{58339F62-27F1-4E31-8DD5-2DE3280646B0}" dt="2021-08-14T15:03:14.959" v="1549" actId="1076"/>
          <ac:spMkLst>
            <pc:docMk/>
            <pc:sldMk cId="816031462" sldId="260"/>
            <ac:spMk id="10" creationId="{458C5097-E955-4065-872E-6801CD092051}"/>
          </ac:spMkLst>
        </pc:spChg>
        <pc:spChg chg="add del mod">
          <ac:chgData name="Dmitriy Beznosko" userId="8bcdeb23-d2dd-465e-bda6-8e644f22b48c" providerId="ADAL" clId="{58339F62-27F1-4E31-8DD5-2DE3280646B0}" dt="2021-08-14T15:02:47.686" v="1544" actId="478"/>
          <ac:spMkLst>
            <pc:docMk/>
            <pc:sldMk cId="816031462" sldId="260"/>
            <ac:spMk id="13" creationId="{42179938-8287-4B9F-A2A8-DB81D0387E5E}"/>
          </ac:spMkLst>
        </pc:spChg>
        <pc:spChg chg="add del">
          <ac:chgData name="Dmitriy Beznosko" userId="8bcdeb23-d2dd-465e-bda6-8e644f22b48c" providerId="ADAL" clId="{58339F62-27F1-4E31-8DD5-2DE3280646B0}" dt="2021-08-14T14:57:37.430" v="1073" actId="26606"/>
          <ac:spMkLst>
            <pc:docMk/>
            <pc:sldMk cId="816031462" sldId="260"/>
            <ac:spMk id="14" creationId="{7C842507-69E3-4DC5-8433-BB7CA04A6F63}"/>
          </ac:spMkLst>
        </pc:spChg>
        <pc:spChg chg="add del">
          <ac:chgData name="Dmitriy Beznosko" userId="8bcdeb23-d2dd-465e-bda6-8e644f22b48c" providerId="ADAL" clId="{58339F62-27F1-4E31-8DD5-2DE3280646B0}" dt="2021-08-14T14:57:43.267" v="1075" actId="26606"/>
          <ac:spMkLst>
            <pc:docMk/>
            <pc:sldMk cId="816031462" sldId="260"/>
            <ac:spMk id="16" creationId="{B24C143F-ADF0-4B5A-817B-D1F95D155801}"/>
          </ac:spMkLst>
        </pc:spChg>
        <pc:spChg chg="ad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17" creationId="{B632AE7B-9F64-4DA0-908C-FF0274747A55}"/>
          </ac:spMkLst>
        </pc:spChg>
        <pc:spChg chg="add mod">
          <ac:chgData name="Dmitriy Beznosko" userId="8bcdeb23-d2dd-465e-bda6-8e644f22b48c" providerId="ADAL" clId="{58339F62-27F1-4E31-8DD5-2DE3280646B0}" dt="2021-08-14T15:03:17.700" v="1550" actId="1076"/>
          <ac:spMkLst>
            <pc:docMk/>
            <pc:sldMk cId="816031462" sldId="260"/>
            <ac:spMk id="18" creationId="{92D02DC8-1E8F-4A93-A422-171A59BFEFCB}"/>
          </ac:spMkLst>
        </pc:spChg>
        <pc:spChg chg="add mod">
          <ac:chgData name="Dmitriy Beznosko" userId="8bcdeb23-d2dd-465e-bda6-8e644f22b48c" providerId="ADAL" clId="{58339F62-27F1-4E31-8DD5-2DE3280646B0}" dt="2021-08-14T15:02:54.336" v="1546" actId="14100"/>
          <ac:spMkLst>
            <pc:docMk/>
            <pc:sldMk cId="816031462" sldId="260"/>
            <ac:spMk id="20" creationId="{B4BD5114-9FD4-4BFB-BC53-08827D491321}"/>
          </ac:spMkLst>
        </pc:spChg>
        <pc:picChg chg="add mod ord">
          <ac:chgData name="Dmitriy Beznosko" userId="8bcdeb23-d2dd-465e-bda6-8e644f22b48c" providerId="ADAL" clId="{58339F62-27F1-4E31-8DD5-2DE3280646B0}" dt="2021-08-14T15:03:20.022" v="1551" actId="1076"/>
          <ac:picMkLst>
            <pc:docMk/>
            <pc:sldMk cId="816031462" sldId="260"/>
            <ac:picMk id="3" creationId="{2E6EBC79-1454-4609-B680-3BF2E334C89A}"/>
          </ac:picMkLst>
        </pc:picChg>
        <pc:picChg chg="add del mod">
          <ac:chgData name="Dmitriy Beznosko" userId="8bcdeb23-d2dd-465e-bda6-8e644f22b48c" providerId="ADAL" clId="{58339F62-27F1-4E31-8DD5-2DE3280646B0}" dt="2021-08-14T14:48:33.631" v="789" actId="478"/>
          <ac:picMkLst>
            <pc:docMk/>
            <pc:sldMk cId="816031462" sldId="260"/>
            <ac:picMk id="7" creationId="{B5385D9D-2734-4D84-81E8-0EB515329850}"/>
          </ac:picMkLst>
        </pc:picChg>
        <pc:picChg chg="add del mod ord">
          <ac:chgData name="Dmitriy Beznosko" userId="8bcdeb23-d2dd-465e-bda6-8e644f22b48c" providerId="ADAL" clId="{58339F62-27F1-4E31-8DD5-2DE3280646B0}" dt="2021-08-14T15:03:10.755" v="1547" actId="1076"/>
          <ac:picMkLst>
            <pc:docMk/>
            <pc:sldMk cId="816031462" sldId="260"/>
            <ac:picMk id="8" creationId="{E08468D4-6C2A-4FF1-90A1-28A5F3719A0D}"/>
          </ac:picMkLst>
        </pc:picChg>
        <pc:picChg chg="add del mod">
          <ac:chgData name="Dmitriy Beznosko" userId="8bcdeb23-d2dd-465e-bda6-8e644f22b48c" providerId="ADAL" clId="{58339F62-27F1-4E31-8DD5-2DE3280646B0}" dt="2021-08-14T15:02:47.686" v="1544" actId="478"/>
          <ac:picMkLst>
            <pc:docMk/>
            <pc:sldMk cId="816031462" sldId="260"/>
            <ac:picMk id="12" creationId="{1D2E9E58-BFD3-45F9-AB4F-D1B48C28D941}"/>
          </ac:picMkLst>
        </pc:picChg>
        <pc:picChg chg="add mod">
          <ac:chgData name="Dmitriy Beznosko" userId="8bcdeb23-d2dd-465e-bda6-8e644f22b48c" providerId="ADAL" clId="{58339F62-27F1-4E31-8DD5-2DE3280646B0}" dt="2021-08-14T15:02:45.454" v="1543" actId="1076"/>
          <ac:picMkLst>
            <pc:docMk/>
            <pc:sldMk cId="816031462" sldId="260"/>
            <ac:picMk id="19" creationId="{05EF9DE1-6C89-4574-9DB7-42D274A9818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222124871" sldId="260"/>
        </pc:sldMkLst>
      </pc:sldChg>
      <pc:sldChg chg="addSp delSp modSp add mod">
        <pc:chgData name="Dmitriy Beznosko" userId="8bcdeb23-d2dd-465e-bda6-8e644f22b48c" providerId="ADAL" clId="{58339F62-27F1-4E31-8DD5-2DE3280646B0}" dt="2021-08-14T15:29:19.785" v="1905" actId="1076"/>
        <pc:sldMkLst>
          <pc:docMk/>
          <pc:sldMk cId="2747421691" sldId="261"/>
        </pc:sldMkLst>
        <pc:spChg chg="mod">
          <ac:chgData name="Dmitriy Beznosko" userId="8bcdeb23-d2dd-465e-bda6-8e644f22b48c" providerId="ADAL" clId="{58339F62-27F1-4E31-8DD5-2DE3280646B0}" dt="2021-08-14T15:28:49.226" v="1900" actId="1076"/>
          <ac:spMkLst>
            <pc:docMk/>
            <pc:sldMk cId="2747421691" sldId="261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5:29:19.785" v="1905" actId="1076"/>
          <ac:spMkLst>
            <pc:docMk/>
            <pc:sldMk cId="2747421691" sldId="261"/>
            <ac:spMk id="6" creationId="{3F449C27-7C02-4D55-BAAB-B9DE8CE14459}"/>
          </ac:spMkLst>
        </pc:spChg>
        <pc:graphicFrameChg chg="add mod modGraphic">
          <ac:chgData name="Dmitriy Beznosko" userId="8bcdeb23-d2dd-465e-bda6-8e644f22b48c" providerId="ADAL" clId="{58339F62-27F1-4E31-8DD5-2DE3280646B0}" dt="2021-08-14T15:09:25.705" v="1644" actId="1076"/>
          <ac:graphicFrameMkLst>
            <pc:docMk/>
            <pc:sldMk cId="2747421691" sldId="261"/>
            <ac:graphicFrameMk id="9" creationId="{63ABA6E7-A873-44C1-A666-9A8360224100}"/>
          </ac:graphicFrameMkLst>
        </pc:graphicFrameChg>
        <pc:picChg chg="add mod">
          <ac:chgData name="Dmitriy Beznosko" userId="8bcdeb23-d2dd-465e-bda6-8e644f22b48c" providerId="ADAL" clId="{58339F62-27F1-4E31-8DD5-2DE3280646B0}" dt="2021-08-14T15:28:43.204" v="1898" actId="1076"/>
          <ac:picMkLst>
            <pc:docMk/>
            <pc:sldMk cId="2747421691" sldId="261"/>
            <ac:picMk id="3" creationId="{1309AC59-3FCE-412A-BAA8-DC57F647DECA}"/>
          </ac:picMkLst>
        </pc:picChg>
        <pc:picChg chg="add mod">
          <ac:chgData name="Dmitriy Beznosko" userId="8bcdeb23-d2dd-465e-bda6-8e644f22b48c" providerId="ADAL" clId="{58339F62-27F1-4E31-8DD5-2DE3280646B0}" dt="2021-08-14T15:06:39.001" v="1602" actId="1076"/>
          <ac:picMkLst>
            <pc:docMk/>
            <pc:sldMk cId="2747421691" sldId="261"/>
            <ac:picMk id="8" creationId="{3DB624CD-3788-4AFD-9D82-3D5E80F56C1E}"/>
          </ac:picMkLst>
        </pc:picChg>
        <pc:picChg chg="add del mod">
          <ac:chgData name="Dmitriy Beznosko" userId="8bcdeb23-d2dd-465e-bda6-8e644f22b48c" providerId="ADAL" clId="{58339F62-27F1-4E31-8DD5-2DE3280646B0}" dt="2021-08-14T15:28:21.988" v="1892" actId="478"/>
          <ac:picMkLst>
            <pc:docMk/>
            <pc:sldMk cId="2747421691" sldId="261"/>
            <ac:picMk id="11" creationId="{A798A1FB-D1F5-4FAC-B4B6-38A837FEB7F1}"/>
          </ac:picMkLst>
        </pc:picChg>
        <pc:picChg chg="add mod">
          <ac:chgData name="Dmitriy Beznosko" userId="8bcdeb23-d2dd-465e-bda6-8e644f22b48c" providerId="ADAL" clId="{58339F62-27F1-4E31-8DD5-2DE3280646B0}" dt="2021-08-14T15:29:03.095" v="1904" actId="14100"/>
          <ac:picMkLst>
            <pc:docMk/>
            <pc:sldMk cId="2747421691" sldId="261"/>
            <ac:picMk id="13" creationId="{7AB7DB7A-3099-43FC-B637-99FDE6A946A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111268237" sldId="261"/>
        </pc:sldMkLst>
      </pc:sldChg>
      <pc:sldChg chg="addSp delSp modSp add mod">
        <pc:chgData name="Dmitriy Beznosko" userId="8bcdeb23-d2dd-465e-bda6-8e644f22b48c" providerId="ADAL" clId="{58339F62-27F1-4E31-8DD5-2DE3280646B0}" dt="2021-08-14T15:29:52.526" v="1927" actId="962"/>
        <pc:sldMkLst>
          <pc:docMk/>
          <pc:sldMk cId="89361422" sldId="262"/>
        </pc:sldMkLst>
        <pc:spChg chg="mod">
          <ac:chgData name="Dmitriy Beznosko" userId="8bcdeb23-d2dd-465e-bda6-8e644f22b48c" providerId="ADAL" clId="{58339F62-27F1-4E31-8DD5-2DE3280646B0}" dt="2021-08-14T15:29:30.204" v="1923" actId="20577"/>
          <ac:spMkLst>
            <pc:docMk/>
            <pc:sldMk cId="89361422" sldId="262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5:29:51.664" v="1925"/>
          <ac:spMkLst>
            <pc:docMk/>
            <pc:sldMk cId="89361422" sldId="262"/>
            <ac:spMk id="6" creationId="{3F449C27-7C02-4D55-BAAB-B9DE8CE14459}"/>
          </ac:spMkLst>
        </pc:spChg>
        <pc:picChg chg="add mod ord">
          <ac:chgData name="Dmitriy Beznosko" userId="8bcdeb23-d2dd-465e-bda6-8e644f22b48c" providerId="ADAL" clId="{58339F62-27F1-4E31-8DD5-2DE3280646B0}" dt="2021-08-14T15:29:52.526" v="1927" actId="962"/>
          <ac:picMkLst>
            <pc:docMk/>
            <pc:sldMk cId="89361422" sldId="262"/>
            <ac:picMk id="3" creationId="{03460614-BC75-4425-815E-0572D6A9CD6F}"/>
          </ac:picMkLst>
        </pc:picChg>
      </pc:sldChg>
      <pc:sldChg chg="add del">
        <pc:chgData name="Dmitriy Beznosko" userId="8bcdeb23-d2dd-465e-bda6-8e644f22b48c" providerId="ADAL" clId="{58339F62-27F1-4E31-8DD5-2DE3280646B0}" dt="2021-08-14T15:29:24.089" v="1906" actId="47"/>
        <pc:sldMkLst>
          <pc:docMk/>
          <pc:sldMk cId="3887630944" sldId="263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3948514600" sldId="263"/>
        </pc:sldMkLst>
      </pc:sldChg>
      <pc:sldChg chg="add del">
        <pc:chgData name="Dmitriy Beznosko" userId="8bcdeb23-d2dd-465e-bda6-8e644f22b48c" providerId="ADAL" clId="{58339F62-27F1-4E31-8DD5-2DE3280646B0}" dt="2021-08-14T15:29:24.296" v="1907" actId="47"/>
        <pc:sldMkLst>
          <pc:docMk/>
          <pc:sldMk cId="2028517124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265915026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478744555" sldId="265"/>
        </pc:sldMkLst>
      </pc:sldChg>
      <pc:sldChg chg="add del">
        <pc:chgData name="Dmitriy Beznosko" userId="8bcdeb23-d2dd-465e-bda6-8e644f22b48c" providerId="ADAL" clId="{58339F62-27F1-4E31-8DD5-2DE3280646B0}" dt="2021-08-14T15:29:24.497" v="1908" actId="47"/>
        <pc:sldMkLst>
          <pc:docMk/>
          <pc:sldMk cId="1761905157" sldId="265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318023324" sldId="266"/>
        </pc:sldMkLst>
      </pc:sldChg>
      <pc:sldChg chg="add del">
        <pc:chgData name="Dmitriy Beznosko" userId="8bcdeb23-d2dd-465e-bda6-8e644f22b48c" providerId="ADAL" clId="{58339F62-27F1-4E31-8DD5-2DE3280646B0}" dt="2021-08-14T15:29:25.281" v="1909" actId="47"/>
        <pc:sldMkLst>
          <pc:docMk/>
          <pc:sldMk cId="3699816779" sldId="266"/>
        </pc:sldMkLst>
      </pc:sldChg>
      <pc:sldChg chg="addSp delSp modSp add mod">
        <pc:chgData name="Dmitriy Beznosko" userId="8bcdeb23-d2dd-465e-bda6-8e644f22b48c" providerId="ADAL" clId="{58339F62-27F1-4E31-8DD5-2DE3280646B0}" dt="2021-08-14T14:41:23.151" v="572" actId="1076"/>
        <pc:sldMkLst>
          <pc:docMk/>
          <pc:sldMk cId="3744503915" sldId="267"/>
        </pc:sldMkLst>
        <pc:spChg chg="mod">
          <ac:chgData name="Dmitriy Beznosko" userId="8bcdeb23-d2dd-465e-bda6-8e644f22b48c" providerId="ADAL" clId="{58339F62-27F1-4E31-8DD5-2DE3280646B0}" dt="2021-08-14T14:41:02.468" v="568" actId="27636"/>
          <ac:spMkLst>
            <pc:docMk/>
            <pc:sldMk cId="3744503915" sldId="267"/>
            <ac:spMk id="3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40:38.935" v="565" actId="1076"/>
          <ac:spMkLst>
            <pc:docMk/>
            <pc:sldMk cId="3744503915" sldId="267"/>
            <ac:spMk id="7" creationId="{3ECA6B08-2F60-4994-A4C8-2A7FC95D381E}"/>
          </ac:spMkLst>
        </pc:spChg>
        <pc:spChg chg="add del mod">
          <ac:chgData name="Dmitriy Beznosko" userId="8bcdeb23-d2dd-465e-bda6-8e644f22b48c" providerId="ADAL" clId="{58339F62-27F1-4E31-8DD5-2DE3280646B0}" dt="2021-08-14T14:40:10.024" v="556" actId="478"/>
          <ac:spMkLst>
            <pc:docMk/>
            <pc:sldMk cId="3744503915" sldId="267"/>
            <ac:spMk id="9" creationId="{385B9675-B96F-4104-ABF8-63765B59BBB4}"/>
          </ac:spMkLst>
        </pc:spChg>
        <pc:picChg chg="mod">
          <ac:chgData name="Dmitriy Beznosko" userId="8bcdeb23-d2dd-465e-bda6-8e644f22b48c" providerId="ADAL" clId="{58339F62-27F1-4E31-8DD5-2DE3280646B0}" dt="2021-08-14T14:41:23.151" v="572" actId="1076"/>
          <ac:picMkLst>
            <pc:docMk/>
            <pc:sldMk cId="3744503915" sldId="267"/>
            <ac:picMk id="6" creationId="{00000000-0000-0000-0000-000000000000}"/>
          </ac:picMkLst>
        </pc:picChg>
        <pc:picChg chg="add mod">
          <ac:chgData name="Dmitriy Beznosko" userId="8bcdeb23-d2dd-465e-bda6-8e644f22b48c" providerId="ADAL" clId="{58339F62-27F1-4E31-8DD5-2DE3280646B0}" dt="2021-08-14T14:40:43.659" v="566" actId="1076"/>
          <ac:picMkLst>
            <pc:docMk/>
            <pc:sldMk cId="3744503915" sldId="267"/>
            <ac:picMk id="8" creationId="{1E2D0061-0D1A-42E2-94A2-146166A2F138}"/>
          </ac:picMkLst>
        </pc:picChg>
      </pc:sldChg>
      <pc:sldChg chg="addSp delSp modSp add mod">
        <pc:chgData name="Dmitriy Beznosko" userId="8bcdeb23-d2dd-465e-bda6-8e644f22b48c" providerId="ADAL" clId="{58339F62-27F1-4E31-8DD5-2DE3280646B0}" dt="2021-08-14T14:26:18.475" v="528" actId="6549"/>
        <pc:sldMkLst>
          <pc:docMk/>
          <pc:sldMk cId="1117902159" sldId="268"/>
        </pc:sldMkLst>
        <pc:spChg chg="mod">
          <ac:chgData name="Dmitriy Beznosko" userId="8bcdeb23-d2dd-465e-bda6-8e644f22b48c" providerId="ADAL" clId="{58339F62-27F1-4E31-8DD5-2DE3280646B0}" dt="2021-08-14T14:23:00.772" v="424" actId="1076"/>
          <ac:spMkLst>
            <pc:docMk/>
            <pc:sldMk cId="1117902159" sldId="268"/>
            <ac:spMk id="2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26:18.475" v="528" actId="6549"/>
          <ac:spMkLst>
            <pc:docMk/>
            <pc:sldMk cId="1117902159" sldId="268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58339F62-27F1-4E31-8DD5-2DE3280646B0}" dt="2021-08-14T14:25:47.436" v="526" actId="1076"/>
          <ac:spMkLst>
            <pc:docMk/>
            <pc:sldMk cId="1117902159" sldId="268"/>
            <ac:spMk id="8" creationId="{10318CA7-D3D4-42FD-ACD2-11E32C33A428}"/>
          </ac:spMkLst>
        </pc:spChg>
        <pc:picChg chg="add mod">
          <ac:chgData name="Dmitriy Beznosko" userId="8bcdeb23-d2dd-465e-bda6-8e644f22b48c" providerId="ADAL" clId="{58339F62-27F1-4E31-8DD5-2DE3280646B0}" dt="2021-08-14T14:23:16.539" v="427"/>
          <ac:picMkLst>
            <pc:docMk/>
            <pc:sldMk cId="1117902159" sldId="268"/>
            <ac:picMk id="6" creationId="{603535AC-BD2E-4D9A-93BA-69C65D014D25}"/>
          </ac:picMkLst>
        </pc:picChg>
        <pc:picChg chg="del">
          <ac:chgData name="Dmitriy Beznosko" userId="8bcdeb23-d2dd-465e-bda6-8e644f22b48c" providerId="ADAL" clId="{58339F62-27F1-4E31-8DD5-2DE3280646B0}" dt="2021-08-14T14:22:41.264" v="416" actId="478"/>
          <ac:picMkLst>
            <pc:docMk/>
            <pc:sldMk cId="1117902159" sldId="268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58339F62-27F1-4E31-8DD5-2DE3280646B0}" dt="2021-08-14T14:23:08.550" v="426" actId="1076"/>
          <ac:picMkLst>
            <pc:docMk/>
            <pc:sldMk cId="1117902159" sldId="268"/>
            <ac:picMk id="4100" creationId="{00000000-0000-0000-0000-000000000000}"/>
          </ac:picMkLst>
        </pc:picChg>
        <pc:picChg chg="del mod">
          <ac:chgData name="Dmitriy Beznosko" userId="8bcdeb23-d2dd-465e-bda6-8e644f22b48c" providerId="ADAL" clId="{58339F62-27F1-4E31-8DD5-2DE3280646B0}" dt="2021-08-14T14:24:37.608" v="475" actId="478"/>
          <ac:picMkLst>
            <pc:docMk/>
            <pc:sldMk cId="1117902159" sldId="268"/>
            <ac:picMk id="4102" creationId="{00000000-0000-0000-0000-000000000000}"/>
          </ac:picMkLst>
        </pc:picChg>
      </pc:sldChg>
      <pc:sldChg chg="addSp delSp modSp add mod ord">
        <pc:chgData name="Dmitriy Beznosko" userId="8bcdeb23-d2dd-465e-bda6-8e644f22b48c" providerId="ADAL" clId="{58339F62-27F1-4E31-8DD5-2DE3280646B0}" dt="2021-08-14T14:39:09.735" v="552" actId="1076"/>
        <pc:sldMkLst>
          <pc:docMk/>
          <pc:sldMk cId="1678973397" sldId="269"/>
        </pc:sldMkLst>
        <pc:spChg chg="mod">
          <ac:chgData name="Dmitriy Beznosko" userId="8bcdeb23-d2dd-465e-bda6-8e644f22b48c" providerId="ADAL" clId="{58339F62-27F1-4E31-8DD5-2DE3280646B0}" dt="2021-08-14T14:38:35.831" v="545" actId="1076"/>
          <ac:spMkLst>
            <pc:docMk/>
            <pc:sldMk cId="1678973397" sldId="269"/>
            <ac:spMk id="3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38:18.758" v="537" actId="14100"/>
          <ac:spMkLst>
            <pc:docMk/>
            <pc:sldMk cId="1678973397" sldId="269"/>
            <ac:spMk id="6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39:09.735" v="552" actId="1076"/>
          <ac:spMkLst>
            <pc:docMk/>
            <pc:sldMk cId="1678973397" sldId="269"/>
            <ac:spMk id="7" creationId="{79C76687-768A-4D75-A171-B08E03D5F2AB}"/>
          </ac:spMkLst>
        </pc:spChg>
        <pc:spChg chg="add del mod">
          <ac:chgData name="Dmitriy Beznosko" userId="8bcdeb23-d2dd-465e-bda6-8e644f22b48c" providerId="ADAL" clId="{58339F62-27F1-4E31-8DD5-2DE3280646B0}" dt="2021-08-14T14:30:11.936" v="530" actId="478"/>
          <ac:spMkLst>
            <pc:docMk/>
            <pc:sldMk cId="1678973397" sldId="269"/>
            <ac:spMk id="10" creationId="{C26016AF-77D9-4700-8FF9-CA5C9E976AFF}"/>
          </ac:spMkLst>
        </pc:spChg>
        <pc:picChg chg="del">
          <ac:chgData name="Dmitriy Beznosko" userId="8bcdeb23-d2dd-465e-bda6-8e644f22b48c" providerId="ADAL" clId="{58339F62-27F1-4E31-8DD5-2DE3280646B0}" dt="2021-08-14T14:30:52.488" v="535" actId="478"/>
          <ac:picMkLst>
            <pc:docMk/>
            <pc:sldMk cId="1678973397" sldId="269"/>
            <ac:picMk id="5" creationId="{00000000-0000-0000-0000-000000000000}"/>
          </ac:picMkLst>
        </pc:picChg>
        <pc:picChg chg="add del mod">
          <ac:chgData name="Dmitriy Beznosko" userId="8bcdeb23-d2dd-465e-bda6-8e644f22b48c" providerId="ADAL" clId="{58339F62-27F1-4E31-8DD5-2DE3280646B0}" dt="2021-08-14T14:30:19.304" v="533" actId="478"/>
          <ac:picMkLst>
            <pc:docMk/>
            <pc:sldMk cId="1678973397" sldId="269"/>
            <ac:picMk id="9" creationId="{137D37E9-A084-4A04-9952-BAEFA975E6AB}"/>
          </ac:picMkLst>
        </pc:picChg>
        <pc:picChg chg="add mod">
          <ac:chgData name="Dmitriy Beznosko" userId="8bcdeb23-d2dd-465e-bda6-8e644f22b48c" providerId="ADAL" clId="{58339F62-27F1-4E31-8DD5-2DE3280646B0}" dt="2021-08-14T14:38:44.022" v="548" actId="1076"/>
          <ac:picMkLst>
            <pc:docMk/>
            <pc:sldMk cId="1678973397" sldId="269"/>
            <ac:picMk id="12" creationId="{E357DB0E-2F87-4489-A566-864CAB5209CE}"/>
          </ac:picMkLst>
        </pc:picChg>
        <pc:picChg chg="add mod">
          <ac:chgData name="Dmitriy Beznosko" userId="8bcdeb23-d2dd-465e-bda6-8e644f22b48c" providerId="ADAL" clId="{58339F62-27F1-4E31-8DD5-2DE3280646B0}" dt="2021-08-14T14:30:56.733" v="536" actId="1076"/>
          <ac:picMkLst>
            <pc:docMk/>
            <pc:sldMk cId="1678973397" sldId="269"/>
            <ac:picMk id="1026" creationId="{F3F10090-0735-447D-83FF-3A040DD472FB}"/>
          </ac:picMkLst>
        </pc:picChg>
      </pc:sldChg>
      <pc:sldChg chg="add del">
        <pc:chgData name="Dmitriy Beznosko" userId="8bcdeb23-d2dd-465e-bda6-8e644f22b48c" providerId="ADAL" clId="{58339F62-27F1-4E31-8DD5-2DE3280646B0}" dt="2021-08-14T14:07:28.361" v="23" actId="47"/>
        <pc:sldMkLst>
          <pc:docMk/>
          <pc:sldMk cId="2885058379" sldId="269"/>
        </pc:sldMkLst>
      </pc:sldChg>
      <pc:sldChg chg="addSp delSp modSp new mod setBg modClrScheme modAnim chgLayout">
        <pc:chgData name="Dmitriy Beznosko" userId="8bcdeb23-d2dd-465e-bda6-8e644f22b48c" providerId="ADAL" clId="{58339F62-27F1-4E31-8DD5-2DE3280646B0}" dt="2021-08-14T18:16:58.361" v="1956" actId="207"/>
        <pc:sldMkLst>
          <pc:docMk/>
          <pc:sldMk cId="3265866864" sldId="270"/>
        </pc:sldMkLst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2" creationId="{9B9C851F-B506-4465-B6F8-C22A05CFF311}"/>
          </ac:spMkLst>
        </pc:spChg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3" creationId="{4FCF65D3-37EC-4BD3-A767-3A16B042E089}"/>
          </ac:spMkLst>
        </pc:spChg>
        <pc:spChg chg="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4" creationId="{AD8ACC9F-BC9E-4AE9-B4B4-B61B2DBEFEBD}"/>
          </ac:spMkLst>
        </pc:spChg>
        <pc:spChg chg="add mod ord">
          <ac:chgData name="Dmitriy Beznosko" userId="8bcdeb23-d2dd-465e-bda6-8e644f22b48c" providerId="ADAL" clId="{58339F62-27F1-4E31-8DD5-2DE3280646B0}" dt="2021-08-14T18:16:58.361" v="1956" actId="207"/>
          <ac:spMkLst>
            <pc:docMk/>
            <pc:sldMk cId="3265866864" sldId="270"/>
            <ac:spMk id="5" creationId="{FEC06B4E-5631-40D8-8D94-FD2C3BC94627}"/>
          </ac:spMkLst>
        </pc:spChg>
        <pc:spChg chg="add del mod ord">
          <ac:chgData name="Dmitriy Beznosko" userId="8bcdeb23-d2dd-465e-bda6-8e644f22b48c" providerId="ADAL" clId="{58339F62-27F1-4E31-8DD5-2DE3280646B0}" dt="2021-08-14T18:16:28.342" v="1945"/>
          <ac:spMkLst>
            <pc:docMk/>
            <pc:sldMk cId="3265866864" sldId="270"/>
            <ac:spMk id="6" creationId="{C8C9324E-1EC1-4486-BB18-3AA94A4B260E}"/>
          </ac:spMkLst>
        </pc:spChg>
        <pc:picChg chg="add mod">
          <ac:chgData name="Dmitriy Beznosko" userId="8bcdeb23-d2dd-465e-bda6-8e644f22b48c" providerId="ADAL" clId="{58339F62-27F1-4E31-8DD5-2DE3280646B0}" dt="2021-08-14T18:16:42.062" v="1954" actId="14100"/>
          <ac:picMkLst>
            <pc:docMk/>
            <pc:sldMk cId="3265866864" sldId="270"/>
            <ac:picMk id="7" creationId="{FD40FD2D-16AC-48D5-AF56-99A3C40BABE7}"/>
          </ac:picMkLst>
        </pc:picChg>
      </pc:sldChg>
    </pc:docChg>
  </pc:docChgLst>
  <pc:docChgLst>
    <pc:chgData name="Dmitriy Beznosko" userId="8bcdeb23-d2dd-465e-bda6-8e644f22b48c" providerId="ADAL" clId="{CD72B83A-DEE2-488A-A2B9-BC421CD39763}"/>
    <pc:docChg chg="undo custSel addSld delSld modSld sldOrd addMainMaster">
      <pc:chgData name="Dmitriy Beznosko" userId="8bcdeb23-d2dd-465e-bda6-8e644f22b48c" providerId="ADAL" clId="{CD72B83A-DEE2-488A-A2B9-BC421CD39763}" dt="2021-08-03T01:47:36.317" v="1607" actId="1076"/>
      <pc:docMkLst>
        <pc:docMk/>
      </pc:docMkLst>
      <pc:sldChg chg="modSp mod">
        <pc:chgData name="Dmitriy Beznosko" userId="8bcdeb23-d2dd-465e-bda6-8e644f22b48c" providerId="ADAL" clId="{CD72B83A-DEE2-488A-A2B9-BC421CD39763}" dt="2021-08-02T13:18:41.590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CD72B83A-DEE2-488A-A2B9-BC421CD39763}" dt="2021-08-02T13:18:41.590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 addAnim delAnim">
        <pc:chgData name="Dmitriy Beznosko" userId="8bcdeb23-d2dd-465e-bda6-8e644f22b48c" providerId="ADAL" clId="{CD72B83A-DEE2-488A-A2B9-BC421CD39763}" dt="2021-08-02T13:28:23.112" v="24" actId="478"/>
        <pc:sldMkLst>
          <pc:docMk/>
          <pc:sldMk cId="585641883" sldId="258"/>
        </pc:sldMkLst>
        <pc:picChg chg="add del">
          <ac:chgData name="Dmitriy Beznosko" userId="8bcdeb23-d2dd-465e-bda6-8e644f22b48c" providerId="ADAL" clId="{CD72B83A-DEE2-488A-A2B9-BC421CD39763}" dt="2021-08-02T13:28:23.112" v="24" actId="478"/>
          <ac:picMkLst>
            <pc:docMk/>
            <pc:sldMk cId="585641883" sldId="258"/>
            <ac:picMk id="11" creationId="{62342579-BEC1-44AD-9F15-3ACFA671C1CE}"/>
          </ac:picMkLst>
        </pc:picChg>
      </pc:sldChg>
      <pc:sldChg chg="ord">
        <pc:chgData name="Dmitriy Beznosko" userId="8bcdeb23-d2dd-465e-bda6-8e644f22b48c" providerId="ADAL" clId="{CD72B83A-DEE2-488A-A2B9-BC421CD39763}" dt="2021-08-02T13:28:39.446" v="26"/>
        <pc:sldMkLst>
          <pc:docMk/>
          <pc:sldMk cId="1186344690" sldId="259"/>
        </pc:sldMkLst>
      </pc:sldChg>
      <pc:sldChg chg="modSp mod ord">
        <pc:chgData name="Dmitriy Beznosko" userId="8bcdeb23-d2dd-465e-bda6-8e644f22b48c" providerId="ADAL" clId="{CD72B83A-DEE2-488A-A2B9-BC421CD39763}" dt="2021-08-02T13:28:41.055" v="28"/>
        <pc:sldMkLst>
          <pc:docMk/>
          <pc:sldMk cId="4222124871" sldId="260"/>
        </pc:sldMkLst>
        <pc:spChg chg="mod">
          <ac:chgData name="Dmitriy Beznosko" userId="8bcdeb23-d2dd-465e-bda6-8e644f22b48c" providerId="ADAL" clId="{CD72B83A-DEE2-488A-A2B9-BC421CD39763}" dt="2021-08-02T13:19:21.058" v="17" actId="14100"/>
          <ac:spMkLst>
            <pc:docMk/>
            <pc:sldMk cId="4222124871" sldId="260"/>
            <ac:spMk id="2" creationId="{00000000-0000-0000-0000-000000000000}"/>
          </ac:spMkLst>
        </pc:spChg>
      </pc:sldChg>
      <pc:sldChg chg="del">
        <pc:chgData name="Dmitriy Beznosko" userId="8bcdeb23-d2dd-465e-bda6-8e644f22b48c" providerId="ADAL" clId="{CD72B83A-DEE2-488A-A2B9-BC421CD39763}" dt="2021-08-02T13:18:52.912" v="3" actId="47"/>
        <pc:sldMkLst>
          <pc:docMk/>
          <pc:sldMk cId="3192721095" sldId="261"/>
        </pc:sldMkLst>
      </pc:sldChg>
      <pc:sldChg chg="addSp delSp modSp add mod modAnim chgLayout">
        <pc:chgData name="Dmitriy Beznosko" userId="8bcdeb23-d2dd-465e-bda6-8e644f22b48c" providerId="ADAL" clId="{CD72B83A-DEE2-488A-A2B9-BC421CD39763}" dt="2021-08-03T01:39:15.871" v="1416" actId="20577"/>
        <pc:sldMkLst>
          <pc:docMk/>
          <pc:sldMk cId="4111268237" sldId="261"/>
        </pc:sldMkLst>
        <pc:spChg chg="mod ord">
          <ac:chgData name="Dmitriy Beznosko" userId="8bcdeb23-d2dd-465e-bda6-8e644f22b48c" providerId="ADAL" clId="{CD72B83A-DEE2-488A-A2B9-BC421CD39763}" dt="2021-08-03T01:39:15.871" v="1416" actId="20577"/>
          <ac:spMkLst>
            <pc:docMk/>
            <pc:sldMk cId="4111268237" sldId="26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D72B83A-DEE2-488A-A2B9-BC421CD39763}" dt="2021-08-03T01:33:34.654" v="1370" actId="14100"/>
          <ac:spMkLst>
            <pc:docMk/>
            <pc:sldMk cId="4111268237" sldId="261"/>
            <ac:spMk id="3" creationId="{00000000-0000-0000-0000-000000000000}"/>
          </ac:spMkLst>
        </pc:spChg>
        <pc:spChg chg="mod">
          <ac:chgData name="Dmitriy Beznosko" userId="8bcdeb23-d2dd-465e-bda6-8e644f22b48c" providerId="ADAL" clId="{CD72B83A-DEE2-488A-A2B9-BC421CD39763}" dt="2021-08-03T01:32:20.510" v="1234" actId="1076"/>
          <ac:spMkLst>
            <pc:docMk/>
            <pc:sldMk cId="4111268237" sldId="261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9" creationId="{7DD99EEC-C00A-4BAC-BA0C-5CC4F6190B6A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13" creationId="{549D19F0-75A7-4EBE-93E0-D2B015442893}"/>
          </ac:spMkLst>
        </pc:spChg>
        <pc:spChg chg="add del mod">
          <ac:chgData name="Dmitriy Beznosko" userId="8bcdeb23-d2dd-465e-bda6-8e644f22b48c" providerId="ADAL" clId="{CD72B83A-DEE2-488A-A2B9-BC421CD39763}" dt="2021-08-03T01:36:05.215" v="1390" actId="478"/>
          <ac:spMkLst>
            <pc:docMk/>
            <pc:sldMk cId="4111268237" sldId="261"/>
            <ac:spMk id="16" creationId="{96A624CB-0979-415E-AA4A-98C948E18595}"/>
          </ac:spMkLst>
        </pc:spChg>
        <pc:picChg chg="mod">
          <ac:chgData name="Dmitriy Beznosko" userId="8bcdeb23-d2dd-465e-bda6-8e644f22b48c" providerId="ADAL" clId="{CD72B83A-DEE2-488A-A2B9-BC421CD39763}" dt="2021-08-03T01:34:32.233" v="1384" actId="1076"/>
          <ac:picMkLst>
            <pc:docMk/>
            <pc:sldMk cId="4111268237" sldId="261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4:28.909" v="1383" actId="1076"/>
          <ac:picMkLst>
            <pc:docMk/>
            <pc:sldMk cId="4111268237" sldId="261"/>
            <ac:picMk id="6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3:57.944" v="1375" actId="1076"/>
          <ac:picMkLst>
            <pc:docMk/>
            <pc:sldMk cId="4111268237" sldId="261"/>
            <ac:picMk id="8" creationId="{00000000-0000-0000-0000-000000000000}"/>
          </ac:picMkLst>
        </pc:picChg>
        <pc:picChg chg="add mod">
          <ac:chgData name="Dmitriy Beznosko" userId="8bcdeb23-d2dd-465e-bda6-8e644f22b48c" providerId="ADAL" clId="{CD72B83A-DEE2-488A-A2B9-BC421CD39763}" dt="2021-08-03T01:34:49.585" v="1387" actId="1076"/>
          <ac:picMkLst>
            <pc:docMk/>
            <pc:sldMk cId="4111268237" sldId="261"/>
            <ac:picMk id="10" creationId="{E1530AD4-6B2D-4017-975D-C103043D3B33}"/>
          </ac:picMkLst>
        </pc:picChg>
        <pc:picChg chg="add mod">
          <ac:chgData name="Dmitriy Beznosko" userId="8bcdeb23-d2dd-465e-bda6-8e644f22b48c" providerId="ADAL" clId="{CD72B83A-DEE2-488A-A2B9-BC421CD39763}" dt="2021-08-03T01:34:36.390" v="1385" actId="1076"/>
          <ac:picMkLst>
            <pc:docMk/>
            <pc:sldMk cId="4111268237" sldId="261"/>
            <ac:picMk id="11" creationId="{2BC13CE6-55FD-4F76-81DB-9BF49F48FBFA}"/>
          </ac:picMkLst>
        </pc:picChg>
        <pc:picChg chg="add mod">
          <ac:chgData name="Dmitriy Beznosko" userId="8bcdeb23-d2dd-465e-bda6-8e644f22b48c" providerId="ADAL" clId="{CD72B83A-DEE2-488A-A2B9-BC421CD39763}" dt="2021-08-03T01:34:44.717" v="1386" actId="1076"/>
          <ac:picMkLst>
            <pc:docMk/>
            <pc:sldMk cId="4111268237" sldId="261"/>
            <ac:picMk id="12" creationId="{724FCDEE-6029-4CEE-B053-5AC3F1D87101}"/>
          </ac:picMkLst>
        </pc:picChg>
        <pc:picChg chg="add del mod">
          <ac:chgData name="Dmitriy Beznosko" userId="8bcdeb23-d2dd-465e-bda6-8e644f22b48c" providerId="ADAL" clId="{CD72B83A-DEE2-488A-A2B9-BC421CD39763}" dt="2021-08-03T01:36:56.743" v="1392" actId="478"/>
          <ac:picMkLst>
            <pc:docMk/>
            <pc:sldMk cId="4111268237" sldId="261"/>
            <ac:picMk id="15" creationId="{9358371D-8D70-4281-8CFD-3548581F9005}"/>
          </ac:picMkLst>
        </pc:picChg>
        <pc:picChg chg="add mod">
          <ac:chgData name="Dmitriy Beznosko" userId="8bcdeb23-d2dd-465e-bda6-8e644f22b48c" providerId="ADAL" clId="{CD72B83A-DEE2-488A-A2B9-BC421CD39763}" dt="2021-08-03T01:38:00.216" v="1400" actId="1076"/>
          <ac:picMkLst>
            <pc:docMk/>
            <pc:sldMk cId="4111268237" sldId="261"/>
            <ac:picMk id="18" creationId="{2D73C1BB-238A-45BF-B106-F8CC928BF286}"/>
          </ac:picMkLst>
        </pc:picChg>
        <pc:picChg chg="add mod">
          <ac:chgData name="Dmitriy Beznosko" userId="8bcdeb23-d2dd-465e-bda6-8e644f22b48c" providerId="ADAL" clId="{CD72B83A-DEE2-488A-A2B9-BC421CD39763}" dt="2021-08-03T01:38:05.659" v="1404" actId="962"/>
          <ac:picMkLst>
            <pc:docMk/>
            <pc:sldMk cId="4111268237" sldId="261"/>
            <ac:picMk id="20" creationId="{286161BB-62A7-4044-8B97-180923385195}"/>
          </ac:picMkLst>
        </pc:picChg>
        <pc:picChg chg="mod">
          <ac:chgData name="Dmitriy Beznosko" userId="8bcdeb23-d2dd-465e-bda6-8e644f22b48c" providerId="ADAL" clId="{CD72B83A-DEE2-488A-A2B9-BC421CD39763}" dt="2021-08-03T01:32:17.737" v="1233" actId="1076"/>
          <ac:picMkLst>
            <pc:docMk/>
            <pc:sldMk cId="4111268237" sldId="261"/>
            <ac:picMk id="3074" creationId="{00000000-0000-0000-0000-000000000000}"/>
          </ac:picMkLst>
        </pc:picChg>
      </pc:sldChg>
      <pc:sldChg chg="add del">
        <pc:chgData name="Dmitriy Beznosko" userId="8bcdeb23-d2dd-465e-bda6-8e644f22b48c" providerId="ADAL" clId="{CD72B83A-DEE2-488A-A2B9-BC421CD39763}" dt="2021-08-03T01:31:17.376" v="1209" actId="47"/>
        <pc:sldMkLst>
          <pc:docMk/>
          <pc:sldMk cId="552713191" sldId="262"/>
        </pc:sldMkLst>
      </pc:sldChg>
      <pc:sldChg chg="del">
        <pc:chgData name="Dmitriy Beznosko" userId="8bcdeb23-d2dd-465e-bda6-8e644f22b48c" providerId="ADAL" clId="{CD72B83A-DEE2-488A-A2B9-BC421CD39763}" dt="2021-08-02T13:18:58.503" v="4" actId="47"/>
        <pc:sldMkLst>
          <pc:docMk/>
          <pc:sldMk cId="2232523529" sldId="262"/>
        </pc:sldMkLst>
      </pc:sldChg>
      <pc:sldChg chg="del">
        <pc:chgData name="Dmitriy Beznosko" userId="8bcdeb23-d2dd-465e-bda6-8e644f22b48c" providerId="ADAL" clId="{CD72B83A-DEE2-488A-A2B9-BC421CD39763}" dt="2021-08-02T13:18:59.403" v="5" actId="47"/>
        <pc:sldMkLst>
          <pc:docMk/>
          <pc:sldMk cId="3094326590" sldId="263"/>
        </pc:sldMkLst>
      </pc:sldChg>
      <pc:sldChg chg="add ord">
        <pc:chgData name="Dmitriy Beznosko" userId="8bcdeb23-d2dd-465e-bda6-8e644f22b48c" providerId="ADAL" clId="{CD72B83A-DEE2-488A-A2B9-BC421CD39763}" dt="2021-08-03T00:07:31.473" v="32"/>
        <pc:sldMkLst>
          <pc:docMk/>
          <pc:sldMk cId="3948514600" sldId="263"/>
        </pc:sldMkLst>
      </pc:sldChg>
      <pc:sldChg chg="del">
        <pc:chgData name="Dmitriy Beznosko" userId="8bcdeb23-d2dd-465e-bda6-8e644f22b48c" providerId="ADAL" clId="{CD72B83A-DEE2-488A-A2B9-BC421CD39763}" dt="2021-08-02T13:19:00.314" v="6" actId="47"/>
        <pc:sldMkLst>
          <pc:docMk/>
          <pc:sldMk cId="1004987440" sldId="264"/>
        </pc:sldMkLst>
      </pc:sldChg>
      <pc:sldChg chg="addSp delSp modSp new mod modClrScheme delAnim modAnim chgLayout">
        <pc:chgData name="Dmitriy Beznosko" userId="8bcdeb23-d2dd-465e-bda6-8e644f22b48c" providerId="ADAL" clId="{CD72B83A-DEE2-488A-A2B9-BC421CD39763}" dt="2021-08-03T00:43:31.393" v="600" actId="1076"/>
        <pc:sldMkLst>
          <pc:docMk/>
          <pc:sldMk cId="2265915026" sldId="264"/>
        </pc:sldMkLst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2" creationId="{2D58E1F0-2C65-42EA-A5E0-53FB99A0DAD3}"/>
          </ac:spMkLst>
        </pc:spChg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3" creationId="{B8B4AEC2-C757-41FB-AE8B-49C9AB724420}"/>
          </ac:spMkLst>
        </pc:spChg>
        <pc:spChg chg="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4" creationId="{1FCEC16A-AD3F-43C0-8026-E7E17A0CDE5E}"/>
          </ac:spMkLst>
        </pc:spChg>
        <pc:spChg chg="add mod ord">
          <ac:chgData name="Dmitriy Beznosko" userId="8bcdeb23-d2dd-465e-bda6-8e644f22b48c" providerId="ADAL" clId="{CD72B83A-DEE2-488A-A2B9-BC421CD39763}" dt="2021-08-03T00:19:58.372" v="204" actId="27636"/>
          <ac:spMkLst>
            <pc:docMk/>
            <pc:sldMk cId="2265915026" sldId="264"/>
            <ac:spMk id="5" creationId="{1D2FE83F-66A3-4EC8-BD3B-064A884FC902}"/>
          </ac:spMkLst>
        </pc:spChg>
        <pc:spChg chg="add mod ord">
          <ac:chgData name="Dmitriy Beznosko" userId="8bcdeb23-d2dd-465e-bda6-8e644f22b48c" providerId="ADAL" clId="{CD72B83A-DEE2-488A-A2B9-BC421CD39763}" dt="2021-08-03T00:43:18.203" v="577" actId="20577"/>
          <ac:spMkLst>
            <pc:docMk/>
            <pc:sldMk cId="2265915026" sldId="264"/>
            <ac:spMk id="6" creationId="{C1BE9C77-35ED-4E52-8E2E-7684F1EFEBE8}"/>
          </ac:spMkLst>
        </pc:spChg>
        <pc:spChg chg="add del mod">
          <ac:chgData name="Dmitriy Beznosko" userId="8bcdeb23-d2dd-465e-bda6-8e644f22b48c" providerId="ADAL" clId="{CD72B83A-DEE2-488A-A2B9-BC421CD39763}" dt="2021-08-03T00:13:01.437" v="171" actId="478"/>
          <ac:spMkLst>
            <pc:docMk/>
            <pc:sldMk cId="2265915026" sldId="264"/>
            <ac:spMk id="9" creationId="{769D1956-94C9-4B65-922B-B67B00C3D869}"/>
          </ac:spMkLst>
        </pc:spChg>
        <pc:spChg chg="add del mod">
          <ac:chgData name="Dmitriy Beznosko" userId="8bcdeb23-d2dd-465e-bda6-8e644f22b48c" providerId="ADAL" clId="{CD72B83A-DEE2-488A-A2B9-BC421CD39763}" dt="2021-08-03T00:14:24.733" v="187" actId="478"/>
          <ac:spMkLst>
            <pc:docMk/>
            <pc:sldMk cId="2265915026" sldId="264"/>
            <ac:spMk id="14" creationId="{DEEDB3D6-6DF7-4FE5-9AB5-31F7E0EB22F5}"/>
          </ac:spMkLst>
        </pc:spChg>
        <pc:spChg chg="add del mod">
          <ac:chgData name="Dmitriy Beznosko" userId="8bcdeb23-d2dd-465e-bda6-8e644f22b48c" providerId="ADAL" clId="{CD72B83A-DEE2-488A-A2B9-BC421CD39763}" dt="2021-08-03T00:14:22.973" v="186" actId="478"/>
          <ac:spMkLst>
            <pc:docMk/>
            <pc:sldMk cId="2265915026" sldId="264"/>
            <ac:spMk id="17" creationId="{5FC6A2FF-4697-423F-A481-D71F800C2552}"/>
          </ac:spMkLst>
        </pc:spChg>
        <pc:spChg chg="add mod">
          <ac:chgData name="Dmitriy Beznosko" userId="8bcdeb23-d2dd-465e-bda6-8e644f22b48c" providerId="ADAL" clId="{CD72B83A-DEE2-488A-A2B9-BC421CD39763}" dt="2021-08-03T00:39:55.651" v="503" actId="1076"/>
          <ac:spMkLst>
            <pc:docMk/>
            <pc:sldMk cId="2265915026" sldId="264"/>
            <ac:spMk id="27" creationId="{1124E696-06AE-46ED-A4DB-D2BD11BE0C49}"/>
          </ac:spMkLst>
        </pc:spChg>
        <pc:spChg chg="add del mod">
          <ac:chgData name="Dmitriy Beznosko" userId="8bcdeb23-d2dd-465e-bda6-8e644f22b48c" providerId="ADAL" clId="{CD72B83A-DEE2-488A-A2B9-BC421CD39763}" dt="2021-08-03T00:41:35.211" v="510" actId="478"/>
          <ac:spMkLst>
            <pc:docMk/>
            <pc:sldMk cId="2265915026" sldId="264"/>
            <ac:spMk id="30" creationId="{15823DA4-1C55-493C-9DF2-DC84B9E17C76}"/>
          </ac:spMkLst>
        </pc:spChg>
        <pc:spChg chg="add del mod">
          <ac:chgData name="Dmitriy Beznosko" userId="8bcdeb23-d2dd-465e-bda6-8e644f22b48c" providerId="ADAL" clId="{CD72B83A-DEE2-488A-A2B9-BC421CD39763}" dt="2021-08-03T00:41:32.571" v="509" actId="478"/>
          <ac:spMkLst>
            <pc:docMk/>
            <pc:sldMk cId="2265915026" sldId="264"/>
            <ac:spMk id="33" creationId="{C4E4CC1E-E6B8-4B27-9DD0-A9B6ABB7E69B}"/>
          </ac:spMkLst>
        </pc:spChg>
        <pc:picChg chg="add del mod">
          <ac:chgData name="Dmitriy Beznosko" userId="8bcdeb23-d2dd-465e-bda6-8e644f22b48c" providerId="ADAL" clId="{CD72B83A-DEE2-488A-A2B9-BC421CD39763}" dt="2021-08-03T00:13:03.130" v="172" actId="21"/>
          <ac:picMkLst>
            <pc:docMk/>
            <pc:sldMk cId="2265915026" sldId="264"/>
            <ac:picMk id="8" creationId="{5520E84C-5F76-4064-8589-A2D1B28EBB0A}"/>
          </ac:picMkLst>
        </pc:picChg>
        <pc:picChg chg="add mod">
          <ac:chgData name="Dmitriy Beznosko" userId="8bcdeb23-d2dd-465e-bda6-8e644f22b48c" providerId="ADAL" clId="{CD72B83A-DEE2-488A-A2B9-BC421CD39763}" dt="2021-08-03T00:43:31.393" v="600" actId="1076"/>
          <ac:picMkLst>
            <pc:docMk/>
            <pc:sldMk cId="2265915026" sldId="264"/>
            <ac:picMk id="11" creationId="{08537BE6-6186-4A74-A81D-86B458B15DBA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3" creationId="{F0C5499B-A333-414B-957D-6777096940E2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6" creationId="{5A4A4A1C-9F0E-4C51-8600-92CBB45ED7D1}"/>
          </ac:picMkLst>
        </pc:picChg>
        <pc:picChg chg="add del mod">
          <ac:chgData name="Dmitriy Beznosko" userId="8bcdeb23-d2dd-465e-bda6-8e644f22b48c" providerId="ADAL" clId="{CD72B83A-DEE2-488A-A2B9-BC421CD39763}" dt="2021-08-03T00:29:45.436" v="265" actId="478"/>
          <ac:picMkLst>
            <pc:docMk/>
            <pc:sldMk cId="2265915026" sldId="264"/>
            <ac:picMk id="19" creationId="{88281100-91FB-4F3B-9ECE-271AF67177A1}"/>
          </ac:picMkLst>
        </pc:picChg>
        <pc:picChg chg="add del mod">
          <ac:chgData name="Dmitriy Beznosko" userId="8bcdeb23-d2dd-465e-bda6-8e644f22b48c" providerId="ADAL" clId="{CD72B83A-DEE2-488A-A2B9-BC421CD39763}" dt="2021-08-03T00:24:44.446" v="244" actId="478"/>
          <ac:picMkLst>
            <pc:docMk/>
            <pc:sldMk cId="2265915026" sldId="264"/>
            <ac:picMk id="20" creationId="{DBFE86A5-2DF7-4FBA-BAC3-D3BB891A55E9}"/>
          </ac:picMkLst>
        </pc:picChg>
        <pc:picChg chg="add del mod modCrop">
          <ac:chgData name="Dmitriy Beznosko" userId="8bcdeb23-d2dd-465e-bda6-8e644f22b48c" providerId="ADAL" clId="{CD72B83A-DEE2-488A-A2B9-BC421CD39763}" dt="2021-08-03T00:29:43.644" v="264" actId="478"/>
          <ac:picMkLst>
            <pc:docMk/>
            <pc:sldMk cId="2265915026" sldId="264"/>
            <ac:picMk id="22" creationId="{21FE4345-AEC4-4A0A-AE8A-00EC4AABB363}"/>
          </ac:picMkLst>
        </pc:picChg>
        <pc:picChg chg="add mod ord">
          <ac:chgData name="Dmitriy Beznosko" userId="8bcdeb23-d2dd-465e-bda6-8e644f22b48c" providerId="ADAL" clId="{CD72B83A-DEE2-488A-A2B9-BC421CD39763}" dt="2021-08-03T00:33:22.443" v="296" actId="1076"/>
          <ac:picMkLst>
            <pc:docMk/>
            <pc:sldMk cId="2265915026" sldId="264"/>
            <ac:picMk id="24" creationId="{8F6F4CE4-EAAF-4842-AA9B-3FA3C0416D10}"/>
          </ac:picMkLst>
        </pc:picChg>
        <pc:picChg chg="add mod">
          <ac:chgData name="Dmitriy Beznosko" userId="8bcdeb23-d2dd-465e-bda6-8e644f22b48c" providerId="ADAL" clId="{CD72B83A-DEE2-488A-A2B9-BC421CD39763}" dt="2021-08-03T00:31:20.485" v="277" actId="1076"/>
          <ac:picMkLst>
            <pc:docMk/>
            <pc:sldMk cId="2265915026" sldId="264"/>
            <ac:picMk id="26" creationId="{F6723091-C889-42C1-B215-6D55B2C1D227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29" creationId="{C1E0F6BF-A487-4E00-B02B-26E00EE0028E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32" creationId="{08B1F190-FF25-4C62-9711-50D75F897E52}"/>
          </ac:picMkLst>
        </pc:picChg>
      </pc:sldChg>
      <pc:sldChg chg="addSp delSp modSp new mod modClrScheme chgLayout">
        <pc:chgData name="Dmitriy Beznosko" userId="8bcdeb23-d2dd-465e-bda6-8e644f22b48c" providerId="ADAL" clId="{CD72B83A-DEE2-488A-A2B9-BC421CD39763}" dt="2021-08-03T00:50:13.874" v="1208" actId="20577"/>
        <pc:sldMkLst>
          <pc:docMk/>
          <pc:sldMk cId="1478744555" sldId="265"/>
        </pc:sldMkLst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2" creationId="{486C1284-C9BC-47DB-A7AD-CA9463D04E51}"/>
          </ac:spMkLst>
        </pc:spChg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3" creationId="{3F36D5D6-A608-43FD-AD8B-57D3CD2044CB}"/>
          </ac:spMkLst>
        </pc:spChg>
        <pc:spChg chg="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4" creationId="{1A98DB86-E998-4FDB-8010-63626B3BB387}"/>
          </ac:spMkLst>
        </pc:spChg>
        <pc:spChg chg="add mod ord">
          <ac:chgData name="Dmitriy Beznosko" userId="8bcdeb23-d2dd-465e-bda6-8e644f22b48c" providerId="ADAL" clId="{CD72B83A-DEE2-488A-A2B9-BC421CD39763}" dt="2021-08-03T00:43:42.987" v="616" actId="20577"/>
          <ac:spMkLst>
            <pc:docMk/>
            <pc:sldMk cId="1478744555" sldId="265"/>
            <ac:spMk id="5" creationId="{BCF2864E-3BC8-4DF2-B22B-80517D2A0294}"/>
          </ac:spMkLst>
        </pc:spChg>
        <pc:spChg chg="add mod ord">
          <ac:chgData name="Dmitriy Beznosko" userId="8bcdeb23-d2dd-465e-bda6-8e644f22b48c" providerId="ADAL" clId="{CD72B83A-DEE2-488A-A2B9-BC421CD39763}" dt="2021-08-03T00:50:13.874" v="1208" actId="20577"/>
          <ac:spMkLst>
            <pc:docMk/>
            <pc:sldMk cId="1478744555" sldId="265"/>
            <ac:spMk id="6" creationId="{CCFAFA79-00D1-494C-9E5A-3D4E8A35C2AE}"/>
          </ac:spMkLst>
        </pc:spChg>
        <pc:spChg chg="add del mod">
          <ac:chgData name="Dmitriy Beznosko" userId="8bcdeb23-d2dd-465e-bda6-8e644f22b48c" providerId="ADAL" clId="{CD72B83A-DEE2-488A-A2B9-BC421CD39763}" dt="2021-08-03T00:48:01.075" v="915" actId="478"/>
          <ac:spMkLst>
            <pc:docMk/>
            <pc:sldMk cId="1478744555" sldId="265"/>
            <ac:spMk id="11" creationId="{EAED5ABA-8B1B-48AD-936B-F67F9E7A7188}"/>
          </ac:spMkLst>
        </pc:spChg>
        <pc:spChg chg="add del mod">
          <ac:chgData name="Dmitriy Beznosko" userId="8bcdeb23-d2dd-465e-bda6-8e644f22b48c" providerId="ADAL" clId="{CD72B83A-DEE2-488A-A2B9-BC421CD39763}" dt="2021-08-03T00:47:59.067" v="914" actId="478"/>
          <ac:spMkLst>
            <pc:docMk/>
            <pc:sldMk cId="1478744555" sldId="265"/>
            <ac:spMk id="14" creationId="{48D627E0-B1C7-4BA5-8C89-B77BADE7D564}"/>
          </ac:spMkLst>
        </pc:sp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7" creationId="{67506DB7-15F9-4D6A-9F9A-0EA377CF53C8}"/>
          </ac:picMkLst>
        </pc:pic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8" creationId="{EB63F1C3-2869-479F-89CA-F2972EBD9CC7}"/>
          </ac:picMkLst>
        </pc:picChg>
        <pc:picChg chg="add del mod">
          <ac:chgData name="Dmitriy Beznosko" userId="8bcdeb23-d2dd-465e-bda6-8e644f22b48c" providerId="ADAL" clId="{CD72B83A-DEE2-488A-A2B9-BC421CD39763}" dt="2021-08-03T00:48:05.133" v="918" actId="21"/>
          <ac:picMkLst>
            <pc:docMk/>
            <pc:sldMk cId="1478744555" sldId="265"/>
            <ac:picMk id="10" creationId="{B25A62F1-9B31-4696-87DE-2D5C79EC9EDA}"/>
          </ac:picMkLst>
        </pc:picChg>
        <pc:picChg chg="add mod">
          <ac:chgData name="Dmitriy Beznosko" userId="8bcdeb23-d2dd-465e-bda6-8e644f22b48c" providerId="ADAL" clId="{CD72B83A-DEE2-488A-A2B9-BC421CD39763}" dt="2021-08-03T00:50:09.151" v="1206" actId="1076"/>
          <ac:picMkLst>
            <pc:docMk/>
            <pc:sldMk cId="1478744555" sldId="265"/>
            <ac:picMk id="13" creationId="{415EDA04-7D5A-42C7-A82F-182D36204B88}"/>
          </ac:picMkLst>
        </pc:picChg>
      </pc:sldChg>
      <pc:sldChg chg="del">
        <pc:chgData name="Dmitriy Beznosko" userId="8bcdeb23-d2dd-465e-bda6-8e644f22b48c" providerId="ADAL" clId="{CD72B83A-DEE2-488A-A2B9-BC421CD39763}" dt="2021-08-02T13:19:03.524" v="7" actId="47"/>
        <pc:sldMkLst>
          <pc:docMk/>
          <pc:sldMk cId="1607938738" sldId="265"/>
        </pc:sldMkLst>
      </pc:sldChg>
      <pc:sldChg chg="addSp delSp modSp new mod modClrScheme chgLayout">
        <pc:chgData name="Dmitriy Beznosko" userId="8bcdeb23-d2dd-465e-bda6-8e644f22b48c" providerId="ADAL" clId="{CD72B83A-DEE2-488A-A2B9-BC421CD39763}" dt="2021-08-03T01:47:36.317" v="1607" actId="1076"/>
        <pc:sldMkLst>
          <pc:docMk/>
          <pc:sldMk cId="2318023324" sldId="266"/>
        </pc:sldMkLst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2" creationId="{B439C958-F39D-4AC5-BDD4-F41FD1F2D157}"/>
          </ac:spMkLst>
        </pc:spChg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3" creationId="{79D857FC-ADB3-4EBB-A97B-B08BCE3E5979}"/>
          </ac:spMkLst>
        </pc:spChg>
        <pc:spChg chg="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4" creationId="{CBFBD0F9-7D6D-4A89-8A07-ADCBCA43BBAF}"/>
          </ac:spMkLst>
        </pc:spChg>
        <pc:spChg chg="add mod ord">
          <ac:chgData name="Dmitriy Beznosko" userId="8bcdeb23-d2dd-465e-bda6-8e644f22b48c" providerId="ADAL" clId="{CD72B83A-DEE2-488A-A2B9-BC421CD39763}" dt="2021-08-03T01:46:12.670" v="1508" actId="20577"/>
          <ac:spMkLst>
            <pc:docMk/>
            <pc:sldMk cId="2318023324" sldId="266"/>
            <ac:spMk id="5" creationId="{76E46824-B87E-4BF5-8A44-61E3D79276F3}"/>
          </ac:spMkLst>
        </pc:spChg>
        <pc:spChg chg="add mod ord">
          <ac:chgData name="Dmitriy Beznosko" userId="8bcdeb23-d2dd-465e-bda6-8e644f22b48c" providerId="ADAL" clId="{CD72B83A-DEE2-488A-A2B9-BC421CD39763}" dt="2021-08-03T01:47:36.317" v="1607" actId="1076"/>
          <ac:spMkLst>
            <pc:docMk/>
            <pc:sldMk cId="2318023324" sldId="266"/>
            <ac:spMk id="6" creationId="{327067AB-E713-4CD8-B7E1-7823BFD6E846}"/>
          </ac:spMkLst>
        </pc:spChg>
        <pc:spChg chg="add mod">
          <ac:chgData name="Dmitriy Beznosko" userId="8bcdeb23-d2dd-465e-bda6-8e644f22b48c" providerId="ADAL" clId="{CD72B83A-DEE2-488A-A2B9-BC421CD39763}" dt="2021-08-03T01:45:18.088" v="1492" actId="113"/>
          <ac:spMkLst>
            <pc:docMk/>
            <pc:sldMk cId="2318023324" sldId="266"/>
            <ac:spMk id="13" creationId="{D5A85F31-69C9-4EBD-9569-065595573FC6}"/>
          </ac:spMkLst>
        </pc:spChg>
        <pc:spChg chg="add del">
          <ac:chgData name="Dmitriy Beznosko" userId="8bcdeb23-d2dd-465e-bda6-8e644f22b48c" providerId="ADAL" clId="{CD72B83A-DEE2-488A-A2B9-BC421CD39763}" dt="2021-08-03T01:45:47.185" v="1494" actId="22"/>
          <ac:spMkLst>
            <pc:docMk/>
            <pc:sldMk cId="2318023324" sldId="266"/>
            <ac:spMk id="15" creationId="{3FB6B54B-CC52-4B5B-A2A4-4E6760D83EB5}"/>
          </ac:spMkLst>
        </pc:spChg>
        <pc:picChg chg="add mod">
          <ac:chgData name="Dmitriy Beznosko" userId="8bcdeb23-d2dd-465e-bda6-8e644f22b48c" providerId="ADAL" clId="{CD72B83A-DEE2-488A-A2B9-BC421CD39763}" dt="2021-08-03T01:43:55.606" v="1450" actId="1076"/>
          <ac:picMkLst>
            <pc:docMk/>
            <pc:sldMk cId="2318023324" sldId="266"/>
            <ac:picMk id="8" creationId="{CB57EFF8-3D60-4E5D-98FD-F5D38469D3FF}"/>
          </ac:picMkLst>
        </pc:picChg>
        <pc:picChg chg="add mod">
          <ac:chgData name="Dmitriy Beznosko" userId="8bcdeb23-d2dd-465e-bda6-8e644f22b48c" providerId="ADAL" clId="{CD72B83A-DEE2-488A-A2B9-BC421CD39763}" dt="2021-08-03T01:44:43.574" v="1458" actId="1076"/>
          <ac:picMkLst>
            <pc:docMk/>
            <pc:sldMk cId="2318023324" sldId="266"/>
            <ac:picMk id="10" creationId="{1A3D5F7F-A467-4622-90BA-6E53F4DE802D}"/>
          </ac:picMkLst>
        </pc:picChg>
        <pc:picChg chg="add mod">
          <ac:chgData name="Dmitriy Beznosko" userId="8bcdeb23-d2dd-465e-bda6-8e644f22b48c" providerId="ADAL" clId="{CD72B83A-DEE2-488A-A2B9-BC421CD39763}" dt="2021-08-03T01:46:03.780" v="1500" actId="1076"/>
          <ac:picMkLst>
            <pc:docMk/>
            <pc:sldMk cId="2318023324" sldId="266"/>
            <ac:picMk id="16" creationId="{A4CB4CF7-033D-4224-B824-45D6AC391088}"/>
          </ac:picMkLst>
        </pc:picChg>
        <pc:picChg chg="add mod">
          <ac:chgData name="Dmitriy Beznosko" userId="8bcdeb23-d2dd-465e-bda6-8e644f22b48c" providerId="ADAL" clId="{CD72B83A-DEE2-488A-A2B9-BC421CD39763}" dt="2021-08-03T01:46:52.848" v="1513" actId="1076"/>
          <ac:picMkLst>
            <pc:docMk/>
            <pc:sldMk cId="2318023324" sldId="266"/>
            <ac:picMk id="18" creationId="{4451F986-592F-4761-8A6A-F875C9044DF0}"/>
          </ac:picMkLst>
        </pc:picChg>
        <pc:picChg chg="add del mod">
          <ac:chgData name="Dmitriy Beznosko" userId="8bcdeb23-d2dd-465e-bda6-8e644f22b48c" providerId="ADAL" clId="{CD72B83A-DEE2-488A-A2B9-BC421CD39763}" dt="2021-08-03T01:44:35.830" v="1452" actId="478"/>
          <ac:picMkLst>
            <pc:docMk/>
            <pc:sldMk cId="2318023324" sldId="266"/>
            <ac:picMk id="1026" creationId="{8D0CECB9-8694-42D0-B95A-550D2EBAF749}"/>
          </ac:picMkLst>
        </pc:picChg>
      </pc:sldChg>
      <pc:sldChg chg="del">
        <pc:chgData name="Dmitriy Beznosko" userId="8bcdeb23-d2dd-465e-bda6-8e644f22b48c" providerId="ADAL" clId="{CD72B83A-DEE2-488A-A2B9-BC421CD39763}" dt="2021-08-02T13:18:49.840" v="2" actId="47"/>
        <pc:sldMkLst>
          <pc:docMk/>
          <pc:sldMk cId="3755381902" sldId="272"/>
        </pc:sldMkLst>
      </pc:sldChg>
      <pc:sldMasterChg chg="add addSldLayout">
        <pc:chgData name="Dmitriy Beznosko" userId="8bcdeb23-d2dd-465e-bda6-8e644f22b48c" providerId="ADAL" clId="{CD72B83A-DEE2-488A-A2B9-BC421CD39763}" dt="2021-08-02T13:25:00.218" v="18" actId="27028"/>
        <pc:sldMasterMkLst>
          <pc:docMk/>
          <pc:sldMasterMk cId="0" sldId="2147483673"/>
        </pc:sldMasterMkLst>
        <pc:sldLayoutChg chg="add">
          <pc:chgData name="Dmitriy Beznosko" userId="8bcdeb23-d2dd-465e-bda6-8e644f22b48c" providerId="ADAL" clId="{CD72B83A-DEE2-488A-A2B9-BC421CD39763}" dt="2021-08-02T13:25:00.218" v="18" actId="27028"/>
          <pc:sldLayoutMkLst>
            <pc:docMk/>
            <pc:sldMasterMk cId="0" sldId="2147483673"/>
            <pc:sldLayoutMk cId="0" sldId="2147483675"/>
          </pc:sldLayoutMkLst>
        </pc:sldLayoutChg>
      </pc:sldMasterChg>
    </pc:docChg>
  </pc:docChgLst>
  <pc:docChgLst>
    <pc:chgData name="Dmitriy Beznosko" userId="8bcdeb23-d2dd-465e-bda6-8e644f22b48c" providerId="ADAL" clId="{E26CC0D8-6FC5-46CB-B492-10451C21349B}"/>
    <pc:docChg chg="undo custSel addSld delSld modSld addMainMaster delMainMaster">
      <pc:chgData name="Dmitriy Beznosko" userId="8bcdeb23-d2dd-465e-bda6-8e644f22b48c" providerId="ADAL" clId="{E26CC0D8-6FC5-46CB-B492-10451C21349B}" dt="2021-11-05T21:51:25.116" v="812" actId="478"/>
      <pc:docMkLst>
        <pc:docMk/>
      </pc:docMkLst>
      <pc:sldChg chg="modSp mod">
        <pc:chgData name="Dmitriy Beznosko" userId="8bcdeb23-d2dd-465e-bda6-8e644f22b48c" providerId="ADAL" clId="{E26CC0D8-6FC5-46CB-B492-10451C21349B}" dt="2021-11-05T21:05:50.806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E26CC0D8-6FC5-46CB-B492-10451C21349B}" dt="2021-11-05T21:05:50.806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">
        <pc:chgData name="Dmitriy Beznosko" userId="8bcdeb23-d2dd-465e-bda6-8e644f22b48c" providerId="ADAL" clId="{E26CC0D8-6FC5-46CB-B492-10451C21349B}" dt="2021-11-05T21:51:25.116" v="812" actId="478"/>
        <pc:sldMkLst>
          <pc:docMk/>
          <pc:sldMk cId="89361422" sldId="262"/>
        </pc:sldMkLst>
        <pc:spChg chg="add del mod">
          <ac:chgData name="Dmitriy Beznosko" userId="8bcdeb23-d2dd-465e-bda6-8e644f22b48c" providerId="ADAL" clId="{E26CC0D8-6FC5-46CB-B492-10451C21349B}" dt="2021-11-05T21:06:14.861" v="4" actId="478"/>
          <ac:spMkLst>
            <pc:docMk/>
            <pc:sldMk cId="89361422" sldId="262"/>
            <ac:spMk id="2" creationId="{48CFCC65-0569-4E09-8DD4-F3E30BE320B1}"/>
          </ac:spMkLst>
        </pc:spChg>
        <pc:spChg chg="add del mod">
          <ac:chgData name="Dmitriy Beznosko" userId="8bcdeb23-d2dd-465e-bda6-8e644f22b48c" providerId="ADAL" clId="{E26CC0D8-6FC5-46CB-B492-10451C21349B}" dt="2021-11-05T21:51:25.116" v="812" actId="478"/>
          <ac:spMkLst>
            <pc:docMk/>
            <pc:sldMk cId="89361422" sldId="262"/>
            <ac:spMk id="3" creationId="{F9AA6F88-6DE1-4B48-B421-DF1DBF9AF1B5}"/>
          </ac:spMkLst>
        </pc:spChg>
        <pc:spChg chg="mod">
          <ac:chgData name="Dmitriy Beznosko" userId="8bcdeb23-d2dd-465e-bda6-8e644f22b48c" providerId="ADAL" clId="{E26CC0D8-6FC5-46CB-B492-10451C21349B}" dt="2021-11-05T21:06:25.608" v="25" actId="20577"/>
          <ac:spMkLst>
            <pc:docMk/>
            <pc:sldMk cId="89361422" sldId="262"/>
            <ac:spMk id="18" creationId="{54DBF085-E51C-4554-8DBA-E1A4A01799F7}"/>
          </ac:spMkLst>
        </pc:spChg>
        <pc:picChg chg="mod">
          <ac:chgData name="Dmitriy Beznosko" userId="8bcdeb23-d2dd-465e-bda6-8e644f22b48c" providerId="ADAL" clId="{E26CC0D8-6FC5-46CB-B492-10451C21349B}" dt="2021-11-05T21:51:18.689" v="811" actId="14826"/>
          <ac:picMkLst>
            <pc:docMk/>
            <pc:sldMk cId="89361422" sldId="262"/>
            <ac:picMk id="7" creationId="{576D9A96-06F9-470D-B42B-404F14069029}"/>
          </ac:picMkLst>
        </pc:picChg>
      </pc:sldChg>
      <pc:sldChg chg="addSp delSp modSp add mod setBg addAnim delAnim">
        <pc:chgData name="Dmitriy Beznosko" userId="8bcdeb23-d2dd-465e-bda6-8e644f22b48c" providerId="ADAL" clId="{E26CC0D8-6FC5-46CB-B492-10451C21349B}" dt="2021-11-05T21:19:36.515" v="190" actId="1076"/>
        <pc:sldMkLst>
          <pc:docMk/>
          <pc:sldMk cId="2689691293" sldId="263"/>
        </pc:sldMkLst>
        <pc:spChg chg="mod">
          <ac:chgData name="Dmitriy Beznosko" userId="8bcdeb23-d2dd-465e-bda6-8e644f22b48c" providerId="ADAL" clId="{E26CC0D8-6FC5-46CB-B492-10451C21349B}" dt="2021-11-05T21:19:05.341" v="183" actId="26606"/>
          <ac:spMkLst>
            <pc:docMk/>
            <pc:sldMk cId="2689691293" sldId="263"/>
            <ac:spMk id="3" creationId="{15FB5B9C-694D-49CB-9A83-EF7570E19D2F}"/>
          </ac:spMkLst>
        </pc:spChg>
        <pc:spChg chg="add del">
          <ac:chgData name="Dmitriy Beznosko" userId="8bcdeb23-d2dd-465e-bda6-8e644f22b48c" providerId="ADAL" clId="{E26CC0D8-6FC5-46CB-B492-10451C21349B}" dt="2021-11-05T21:19:05.336" v="182" actId="26606"/>
          <ac:spMkLst>
            <pc:docMk/>
            <pc:sldMk cId="2689691293" sldId="263"/>
            <ac:spMk id="72" creationId="{06980910-96FA-4DA6-93F5-97873AF1B76D}"/>
          </ac:spMkLst>
        </pc:spChg>
        <pc:spChg chg="add del">
          <ac:chgData name="Dmitriy Beznosko" userId="8bcdeb23-d2dd-465e-bda6-8e644f22b48c" providerId="ADAL" clId="{E26CC0D8-6FC5-46CB-B492-10451C21349B}" dt="2021-11-05T21:19:05.336" v="182" actId="26606"/>
          <ac:spMkLst>
            <pc:docMk/>
            <pc:sldMk cId="2689691293" sldId="263"/>
            <ac:spMk id="74" creationId="{9F1CB7E2-0098-4A7C-B377-037DCA4C80AD}"/>
          </ac:spMkLst>
        </pc:spChg>
        <pc:spChg chg="add">
          <ac:chgData name="Dmitriy Beznosko" userId="8bcdeb23-d2dd-465e-bda6-8e644f22b48c" providerId="ADAL" clId="{E26CC0D8-6FC5-46CB-B492-10451C21349B}" dt="2021-11-05T21:19:05.341" v="183" actId="26606"/>
          <ac:spMkLst>
            <pc:docMk/>
            <pc:sldMk cId="2689691293" sldId="263"/>
            <ac:spMk id="76" creationId="{1EE75710-64C5-4CA8-8A7C-82EE4125C90D}"/>
          </ac:spMkLst>
        </pc:spChg>
        <pc:spChg chg="add">
          <ac:chgData name="Dmitriy Beznosko" userId="8bcdeb23-d2dd-465e-bda6-8e644f22b48c" providerId="ADAL" clId="{E26CC0D8-6FC5-46CB-B492-10451C21349B}" dt="2021-11-05T21:19:05.341" v="183" actId="26606"/>
          <ac:spMkLst>
            <pc:docMk/>
            <pc:sldMk cId="2689691293" sldId="263"/>
            <ac:spMk id="78" creationId="{435050B1-74E1-4A81-923D-0F5971A3BC01}"/>
          </ac:spMkLst>
        </pc:spChg>
        <pc:spChg chg="mod">
          <ac:chgData name="Dmitriy Beznosko" userId="8bcdeb23-d2dd-465e-bda6-8e644f22b48c" providerId="ADAL" clId="{E26CC0D8-6FC5-46CB-B492-10451C21349B}" dt="2021-11-05T21:19:05.341" v="183" actId="26606"/>
          <ac:spMkLst>
            <pc:docMk/>
            <pc:sldMk cId="2689691293" sldId="263"/>
            <ac:spMk id="2049" creationId="{8FC749FB-7E6E-4739-8FF0-9E51FCDF0467}"/>
          </ac:spMkLst>
        </pc:spChg>
        <pc:spChg chg="add">
          <ac:chgData name="Dmitriy Beznosko" userId="8bcdeb23-d2dd-465e-bda6-8e644f22b48c" providerId="ADAL" clId="{E26CC0D8-6FC5-46CB-B492-10451C21349B}" dt="2021-11-05T21:19:05.341" v="183" actId="26606"/>
          <ac:spMkLst>
            <pc:docMk/>
            <pc:sldMk cId="2689691293" sldId="263"/>
            <ac:spMk id="2053" creationId="{D0CDF5D3-7220-42A0-9D37-ECF3BF283B37}"/>
          </ac:spMkLst>
        </pc:spChg>
        <pc:spChg chg="add">
          <ac:chgData name="Dmitriy Beznosko" userId="8bcdeb23-d2dd-465e-bda6-8e644f22b48c" providerId="ADAL" clId="{E26CC0D8-6FC5-46CB-B492-10451C21349B}" dt="2021-11-05T21:19:05.341" v="183" actId="26606"/>
          <ac:spMkLst>
            <pc:docMk/>
            <pc:sldMk cId="2689691293" sldId="263"/>
            <ac:spMk id="2054" creationId="{64BC717F-58B3-4A4E-BC3B-1B11323AD5C9}"/>
          </ac:spMkLst>
        </pc:spChg>
        <pc:picChg chg="mod">
          <ac:chgData name="Dmitriy Beznosko" userId="8bcdeb23-d2dd-465e-bda6-8e644f22b48c" providerId="ADAL" clId="{E26CC0D8-6FC5-46CB-B492-10451C21349B}" dt="2021-11-05T21:19:36.515" v="190" actId="1076"/>
          <ac:picMkLst>
            <pc:docMk/>
            <pc:sldMk cId="2689691293" sldId="263"/>
            <ac:picMk id="2051" creationId="{5B1CF903-42A9-414C-A9D4-176EB02A0193}"/>
          </ac:picMkLst>
        </pc:picChg>
      </pc:sldChg>
      <pc:sldChg chg="del">
        <pc:chgData name="Dmitriy Beznosko" userId="8bcdeb23-d2dd-465e-bda6-8e644f22b48c" providerId="ADAL" clId="{E26CC0D8-6FC5-46CB-B492-10451C21349B}" dt="2021-11-05T21:05:54.845" v="2" actId="47"/>
        <pc:sldMkLst>
          <pc:docMk/>
          <pc:sldMk cId="3601805877" sldId="263"/>
        </pc:sldMkLst>
      </pc:sldChg>
      <pc:sldChg chg="modSp add mod setBg">
        <pc:chgData name="Dmitriy Beznosko" userId="8bcdeb23-d2dd-465e-bda6-8e644f22b48c" providerId="ADAL" clId="{E26CC0D8-6FC5-46CB-B492-10451C21349B}" dt="2021-11-05T21:23:15.084" v="348" actId="20577"/>
        <pc:sldMkLst>
          <pc:docMk/>
          <pc:sldMk cId="2871486462" sldId="264"/>
        </pc:sldMkLst>
        <pc:spChg chg="mod ord">
          <ac:chgData name="Dmitriy Beznosko" userId="8bcdeb23-d2dd-465e-bda6-8e644f22b48c" providerId="ADAL" clId="{E26CC0D8-6FC5-46CB-B492-10451C21349B}" dt="2021-11-05T21:23:15.084" v="348" actId="20577"/>
          <ac:spMkLst>
            <pc:docMk/>
            <pc:sldMk cId="2871486462" sldId="264"/>
            <ac:spMk id="3" creationId="{A8B49AE6-9D77-4152-9A94-91788550F6A6}"/>
          </ac:spMkLst>
        </pc:spChg>
        <pc:spChg chg="mod">
          <ac:chgData name="Dmitriy Beznosko" userId="8bcdeb23-d2dd-465e-bda6-8e644f22b48c" providerId="ADAL" clId="{E26CC0D8-6FC5-46CB-B492-10451C21349B}" dt="2021-11-05T21:18:34.718" v="179" actId="26606"/>
          <ac:spMkLst>
            <pc:docMk/>
            <pc:sldMk cId="2871486462" sldId="264"/>
            <ac:spMk id="3073" creationId="{FD0405B1-4018-4194-BC7A-1A41BDE9C32A}"/>
          </ac:spMkLst>
        </pc:spChg>
        <pc:picChg chg="mod">
          <ac:chgData name="Dmitriy Beznosko" userId="8bcdeb23-d2dd-465e-bda6-8e644f22b48c" providerId="ADAL" clId="{E26CC0D8-6FC5-46CB-B492-10451C21349B}" dt="2021-11-05T21:18:34.718" v="179" actId="26606"/>
          <ac:picMkLst>
            <pc:docMk/>
            <pc:sldMk cId="2871486462" sldId="264"/>
            <ac:picMk id="3075" creationId="{49913B08-3E46-44B4-AB5D-18ED563EB390}"/>
          </ac:picMkLst>
        </pc:picChg>
      </pc:sldChg>
      <pc:sldChg chg="addSp delSp modSp add mod">
        <pc:chgData name="Dmitriy Beznosko" userId="8bcdeb23-d2dd-465e-bda6-8e644f22b48c" providerId="ADAL" clId="{E26CC0D8-6FC5-46CB-B492-10451C21349B}" dt="2021-11-05T21:25:03.679" v="407" actId="403"/>
        <pc:sldMkLst>
          <pc:docMk/>
          <pc:sldMk cId="3914202638" sldId="265"/>
        </pc:sldMkLst>
        <pc:spChg chg="del">
          <ac:chgData name="Dmitriy Beznosko" userId="8bcdeb23-d2dd-465e-bda6-8e644f22b48c" providerId="ADAL" clId="{E26CC0D8-6FC5-46CB-B492-10451C21349B}" dt="2021-11-05T21:20:16.444" v="192" actId="26606"/>
          <ac:spMkLst>
            <pc:docMk/>
            <pc:sldMk cId="3914202638" sldId="265"/>
            <ac:spMk id="3" creationId="{DB65F5FA-D940-4A2A-A90C-989906C5BBBF}"/>
          </ac:spMkLst>
        </pc:spChg>
        <pc:spChg chg="del">
          <ac:chgData name="Dmitriy Beznosko" userId="8bcdeb23-d2dd-465e-bda6-8e644f22b48c" providerId="ADAL" clId="{E26CC0D8-6FC5-46CB-B492-10451C21349B}" dt="2021-11-05T21:19:55.605" v="191" actId="478"/>
          <ac:spMkLst>
            <pc:docMk/>
            <pc:sldMk cId="3914202638" sldId="265"/>
            <ac:spMk id="9" creationId="{510235BD-2B4B-48FC-B135-213A65DCACB6}"/>
          </ac:spMkLst>
        </pc:spChg>
        <pc:spChg chg="mod">
          <ac:chgData name="Dmitriy Beznosko" userId="8bcdeb23-d2dd-465e-bda6-8e644f22b48c" providerId="ADAL" clId="{E26CC0D8-6FC5-46CB-B492-10451C21349B}" dt="2021-11-05T21:25:03.679" v="407" actId="403"/>
          <ac:spMkLst>
            <pc:docMk/>
            <pc:sldMk cId="3914202638" sldId="265"/>
            <ac:spMk id="4097" creationId="{E6898BA1-E619-4BAB-8FE8-9EECB1064F77}"/>
          </ac:spMkLst>
        </pc:spChg>
        <pc:graphicFrameChg chg="add mod">
          <ac:chgData name="Dmitriy Beznosko" userId="8bcdeb23-d2dd-465e-bda6-8e644f22b48c" providerId="ADAL" clId="{E26CC0D8-6FC5-46CB-B492-10451C21349B}" dt="2021-11-05T21:24:56.790" v="405" actId="14100"/>
          <ac:graphicFrameMkLst>
            <pc:docMk/>
            <pc:sldMk cId="3914202638" sldId="265"/>
            <ac:graphicFrameMk id="4102" creationId="{4DB59BED-BD50-4D78-ACC3-9DCC57932CD7}"/>
          </ac:graphicFrameMkLst>
        </pc:graphicFrameChg>
      </pc:sldChg>
      <pc:sldChg chg="addSp delSp modSp add mod setBg">
        <pc:chgData name="Dmitriy Beznosko" userId="8bcdeb23-d2dd-465e-bda6-8e644f22b48c" providerId="ADAL" clId="{E26CC0D8-6FC5-46CB-B492-10451C21349B}" dt="2021-11-05T21:32:01.777" v="460" actId="14100"/>
        <pc:sldMkLst>
          <pc:docMk/>
          <pc:sldMk cId="2250884608" sldId="266"/>
        </pc:sldMkLst>
        <pc:spChg chg="del mod">
          <ac:chgData name="Dmitriy Beznosko" userId="8bcdeb23-d2dd-465e-bda6-8e644f22b48c" providerId="ADAL" clId="{E26CC0D8-6FC5-46CB-B492-10451C21349B}" dt="2021-11-05T21:25:35.401" v="408" actId="26606"/>
          <ac:spMkLst>
            <pc:docMk/>
            <pc:sldMk cId="2250884608" sldId="266"/>
            <ac:spMk id="3" creationId="{6EA8707E-1A8E-4B8F-9454-23EBB0559D30}"/>
          </ac:spMkLst>
        </pc:spChg>
        <pc:spChg chg="add del mod">
          <ac:chgData name="Dmitriy Beznosko" userId="8bcdeb23-d2dd-465e-bda6-8e644f22b48c" providerId="ADAL" clId="{E26CC0D8-6FC5-46CB-B492-10451C21349B}" dt="2021-11-05T21:27:30.005" v="430" actId="478"/>
          <ac:spMkLst>
            <pc:docMk/>
            <pc:sldMk cId="2250884608" sldId="266"/>
            <ac:spMk id="5" creationId="{561D1FE2-CF13-4F22-BED3-B18ECB612722}"/>
          </ac:spMkLst>
        </pc:spChg>
        <pc:spChg chg="add del mod">
          <ac:chgData name="Dmitriy Beznosko" userId="8bcdeb23-d2dd-465e-bda6-8e644f22b48c" providerId="ADAL" clId="{E26CC0D8-6FC5-46CB-B492-10451C21349B}" dt="2021-11-05T21:29:01.660" v="436" actId="478"/>
          <ac:spMkLst>
            <pc:docMk/>
            <pc:sldMk cId="2250884608" sldId="266"/>
            <ac:spMk id="8" creationId="{0ABD9CD6-D9B2-4263-8AF3-11ADE99D598A}"/>
          </ac:spMkLst>
        </pc:spChg>
        <pc:spChg chg="add del mod">
          <ac:chgData name="Dmitriy Beznosko" userId="8bcdeb23-d2dd-465e-bda6-8e644f22b48c" providerId="ADAL" clId="{E26CC0D8-6FC5-46CB-B492-10451C21349B}" dt="2021-11-05T21:31:36.188" v="455" actId="478"/>
          <ac:spMkLst>
            <pc:docMk/>
            <pc:sldMk cId="2250884608" sldId="266"/>
            <ac:spMk id="11" creationId="{DE5B4EC7-3A22-4A05-9741-60369CE5AC94}"/>
          </ac:spMkLst>
        </pc:spChg>
        <pc:spChg chg="mod">
          <ac:chgData name="Dmitriy Beznosko" userId="8bcdeb23-d2dd-465e-bda6-8e644f22b48c" providerId="ADAL" clId="{E26CC0D8-6FC5-46CB-B492-10451C21349B}" dt="2021-11-05T21:31:48.814" v="456" actId="26606"/>
          <ac:spMkLst>
            <pc:docMk/>
            <pc:sldMk cId="2250884608" sldId="266"/>
            <ac:spMk id="5121" creationId="{C74CB44F-975B-430B-8CD8-51D18AAE6A16}"/>
          </ac:spMkLst>
        </pc:spChg>
        <pc:graphicFrameChg chg="add mod ord modGraphic">
          <ac:chgData name="Dmitriy Beznosko" userId="8bcdeb23-d2dd-465e-bda6-8e644f22b48c" providerId="ADAL" clId="{E26CC0D8-6FC5-46CB-B492-10451C21349B}" dt="2021-11-05T21:31:48.814" v="456" actId="26606"/>
          <ac:graphicFrameMkLst>
            <pc:docMk/>
            <pc:sldMk cId="2250884608" sldId="266"/>
            <ac:graphicFrameMk id="5125" creationId="{B8FFBEAB-25BA-415D-AD85-781EFCFC7ED1}"/>
          </ac:graphicFrameMkLst>
        </pc:graphicFrameChg>
        <pc:picChg chg="add mod">
          <ac:chgData name="Dmitriy Beznosko" userId="8bcdeb23-d2dd-465e-bda6-8e644f22b48c" providerId="ADAL" clId="{E26CC0D8-6FC5-46CB-B492-10451C21349B}" dt="2021-11-05T21:32:01.777" v="460" actId="14100"/>
          <ac:picMkLst>
            <pc:docMk/>
            <pc:sldMk cId="2250884608" sldId="266"/>
            <ac:picMk id="4" creationId="{D804D0A8-FCE0-41AA-8AF9-018A136DC068}"/>
          </ac:picMkLst>
        </pc:picChg>
        <pc:picChg chg="add del mod">
          <ac:chgData name="Dmitriy Beznosko" userId="8bcdeb23-d2dd-465e-bda6-8e644f22b48c" providerId="ADAL" clId="{E26CC0D8-6FC5-46CB-B492-10451C21349B}" dt="2021-11-05T21:29:03.287" v="437" actId="21"/>
          <ac:picMkLst>
            <pc:docMk/>
            <pc:sldMk cId="2250884608" sldId="266"/>
            <ac:picMk id="7" creationId="{5899D279-198B-4B9D-B870-990F1F246F4F}"/>
          </ac:picMkLst>
        </pc:picChg>
        <pc:picChg chg="add mod">
          <ac:chgData name="Dmitriy Beznosko" userId="8bcdeb23-d2dd-465e-bda6-8e644f22b48c" providerId="ADAL" clId="{E26CC0D8-6FC5-46CB-B492-10451C21349B}" dt="2021-11-05T21:31:48.814" v="456" actId="26606"/>
          <ac:picMkLst>
            <pc:docMk/>
            <pc:sldMk cId="2250884608" sldId="266"/>
            <ac:picMk id="10" creationId="{F2CDF03B-0EBE-4AAF-BA9E-3003455F109B}"/>
          </ac:picMkLst>
        </pc:picChg>
        <pc:picChg chg="del">
          <ac:chgData name="Dmitriy Beznosko" userId="8bcdeb23-d2dd-465e-bda6-8e644f22b48c" providerId="ADAL" clId="{E26CC0D8-6FC5-46CB-B492-10451C21349B}" dt="2021-11-05T21:26:23.820" v="427" actId="478"/>
          <ac:picMkLst>
            <pc:docMk/>
            <pc:sldMk cId="2250884608" sldId="266"/>
            <ac:picMk id="5123" creationId="{033D4050-61BD-4F51-B3CF-202A4308188F}"/>
          </ac:picMkLst>
        </pc:picChg>
      </pc:sldChg>
      <pc:sldChg chg="addSp modSp add mod setBg">
        <pc:chgData name="Dmitriy Beznosko" userId="8bcdeb23-d2dd-465e-bda6-8e644f22b48c" providerId="ADAL" clId="{E26CC0D8-6FC5-46CB-B492-10451C21349B}" dt="2021-11-05T21:35:22.320" v="518" actId="1037"/>
        <pc:sldMkLst>
          <pc:docMk/>
          <pc:sldMk cId="537270593" sldId="267"/>
        </pc:sldMkLst>
        <pc:spChg chg="mod">
          <ac:chgData name="Dmitriy Beznosko" userId="8bcdeb23-d2dd-465e-bda6-8e644f22b48c" providerId="ADAL" clId="{E26CC0D8-6FC5-46CB-B492-10451C21349B}" dt="2021-11-05T21:32:51.709" v="489" actId="26606"/>
          <ac:spMkLst>
            <pc:docMk/>
            <pc:sldMk cId="537270593" sldId="267"/>
            <ac:spMk id="6145" creationId="{961261DE-2A6F-4742-8EDF-1DD6ABE77009}"/>
          </ac:spMkLst>
        </pc:spChg>
        <pc:spChg chg="mod ord">
          <ac:chgData name="Dmitriy Beznosko" userId="8bcdeb23-d2dd-465e-bda6-8e644f22b48c" providerId="ADAL" clId="{E26CC0D8-6FC5-46CB-B492-10451C21349B}" dt="2021-11-05T21:33:08.836" v="495" actId="20577"/>
          <ac:spMkLst>
            <pc:docMk/>
            <pc:sldMk cId="537270593" sldId="267"/>
            <ac:spMk id="6146" creationId="{8C20E9CD-5872-438D-984A-2258A01352DB}"/>
          </ac:spMkLst>
        </pc:spChg>
        <pc:picChg chg="add mod">
          <ac:chgData name="Dmitriy Beznosko" userId="8bcdeb23-d2dd-465e-bda6-8e644f22b48c" providerId="ADAL" clId="{E26CC0D8-6FC5-46CB-B492-10451C21349B}" dt="2021-11-05T21:35:22.320" v="518" actId="1037"/>
          <ac:picMkLst>
            <pc:docMk/>
            <pc:sldMk cId="537270593" sldId="267"/>
            <ac:picMk id="3" creationId="{89776505-0036-4882-B20F-EBD171F23FD4}"/>
          </ac:picMkLst>
        </pc:picChg>
        <pc:picChg chg="mod">
          <ac:chgData name="Dmitriy Beznosko" userId="8bcdeb23-d2dd-465e-bda6-8e644f22b48c" providerId="ADAL" clId="{E26CC0D8-6FC5-46CB-B492-10451C21349B}" dt="2021-11-05T21:32:51.709" v="489" actId="26606"/>
          <ac:picMkLst>
            <pc:docMk/>
            <pc:sldMk cId="537270593" sldId="267"/>
            <ac:picMk id="6147" creationId="{0DA229EB-6D5C-4560-BEFA-057EE832E9C8}"/>
          </ac:picMkLst>
        </pc:picChg>
      </pc:sldChg>
      <pc:sldChg chg="addSp modSp add mod setBg">
        <pc:chgData name="Dmitriy Beznosko" userId="8bcdeb23-d2dd-465e-bda6-8e644f22b48c" providerId="ADAL" clId="{E26CC0D8-6FC5-46CB-B492-10451C21349B}" dt="2021-11-05T21:33:26.861" v="500" actId="403"/>
        <pc:sldMkLst>
          <pc:docMk/>
          <pc:sldMk cId="3185713600" sldId="268"/>
        </pc:sldMkLst>
        <pc:spChg chg="add">
          <ac:chgData name="Dmitriy Beznosko" userId="8bcdeb23-d2dd-465e-bda6-8e644f22b48c" providerId="ADAL" clId="{E26CC0D8-6FC5-46CB-B492-10451C21349B}" dt="2021-11-05T21:33:21.710" v="496" actId="26606"/>
          <ac:spMkLst>
            <pc:docMk/>
            <pc:sldMk cId="3185713600" sldId="268"/>
            <ac:spMk id="72" creationId="{5D5E0904-721C-4D68-9EB8-1C9752E329A7}"/>
          </ac:spMkLst>
        </pc:spChg>
        <pc:spChg chg="add">
          <ac:chgData name="Dmitriy Beznosko" userId="8bcdeb23-d2dd-465e-bda6-8e644f22b48c" providerId="ADAL" clId="{E26CC0D8-6FC5-46CB-B492-10451C21349B}" dt="2021-11-05T21:33:21.710" v="496" actId="26606"/>
          <ac:spMkLst>
            <pc:docMk/>
            <pc:sldMk cId="3185713600" sldId="268"/>
            <ac:spMk id="74" creationId="{D0CDF5D3-7220-42A0-9D37-ECF3BF283B37}"/>
          </ac:spMkLst>
        </pc:spChg>
        <pc:spChg chg="add">
          <ac:chgData name="Dmitriy Beznosko" userId="8bcdeb23-d2dd-465e-bda6-8e644f22b48c" providerId="ADAL" clId="{E26CC0D8-6FC5-46CB-B492-10451C21349B}" dt="2021-11-05T21:33:21.710" v="496" actId="26606"/>
          <ac:spMkLst>
            <pc:docMk/>
            <pc:sldMk cId="3185713600" sldId="268"/>
            <ac:spMk id="76" creationId="{64BC717F-58B3-4A4E-BC3B-1B11323AD5C9}"/>
          </ac:spMkLst>
        </pc:spChg>
        <pc:spChg chg="add">
          <ac:chgData name="Dmitriy Beznosko" userId="8bcdeb23-d2dd-465e-bda6-8e644f22b48c" providerId="ADAL" clId="{E26CC0D8-6FC5-46CB-B492-10451C21349B}" dt="2021-11-05T21:33:21.710" v="496" actId="26606"/>
          <ac:spMkLst>
            <pc:docMk/>
            <pc:sldMk cId="3185713600" sldId="268"/>
            <ac:spMk id="78" creationId="{1EE75710-64C5-4CA8-8A7C-82EE4125C90D}"/>
          </ac:spMkLst>
        </pc:spChg>
        <pc:spChg chg="add">
          <ac:chgData name="Dmitriy Beznosko" userId="8bcdeb23-d2dd-465e-bda6-8e644f22b48c" providerId="ADAL" clId="{E26CC0D8-6FC5-46CB-B492-10451C21349B}" dt="2021-11-05T21:33:21.710" v="496" actId="26606"/>
          <ac:spMkLst>
            <pc:docMk/>
            <pc:sldMk cId="3185713600" sldId="268"/>
            <ac:spMk id="80" creationId="{435050B1-74E1-4A81-923D-0F5971A3BC01}"/>
          </ac:spMkLst>
        </pc:spChg>
        <pc:spChg chg="mod">
          <ac:chgData name="Dmitriy Beznosko" userId="8bcdeb23-d2dd-465e-bda6-8e644f22b48c" providerId="ADAL" clId="{E26CC0D8-6FC5-46CB-B492-10451C21349B}" dt="2021-11-05T21:33:21.710" v="496" actId="26606"/>
          <ac:spMkLst>
            <pc:docMk/>
            <pc:sldMk cId="3185713600" sldId="268"/>
            <ac:spMk id="7169" creationId="{973D202C-5F71-4113-83D2-F9946CCF81AA}"/>
          </ac:spMkLst>
        </pc:spChg>
        <pc:spChg chg="mod">
          <ac:chgData name="Dmitriy Beznosko" userId="8bcdeb23-d2dd-465e-bda6-8e644f22b48c" providerId="ADAL" clId="{E26CC0D8-6FC5-46CB-B492-10451C21349B}" dt="2021-11-05T21:33:26.861" v="500" actId="403"/>
          <ac:spMkLst>
            <pc:docMk/>
            <pc:sldMk cId="3185713600" sldId="268"/>
            <ac:spMk id="7170" creationId="{5567A7FB-C444-49ED-84AB-E50C4C92F20C}"/>
          </ac:spMkLst>
        </pc:spChg>
        <pc:picChg chg="mod">
          <ac:chgData name="Dmitriy Beznosko" userId="8bcdeb23-d2dd-465e-bda6-8e644f22b48c" providerId="ADAL" clId="{E26CC0D8-6FC5-46CB-B492-10451C21349B}" dt="2021-11-05T21:33:21.710" v="496" actId="26606"/>
          <ac:picMkLst>
            <pc:docMk/>
            <pc:sldMk cId="3185713600" sldId="268"/>
            <ac:picMk id="7171" creationId="{DF101CBB-7B12-4D53-94A0-7366EED5C963}"/>
          </ac:picMkLst>
        </pc:picChg>
      </pc:sldChg>
      <pc:sldChg chg="del">
        <pc:chgData name="Dmitriy Beznosko" userId="8bcdeb23-d2dd-465e-bda6-8e644f22b48c" providerId="ADAL" clId="{E26CC0D8-6FC5-46CB-B492-10451C21349B}" dt="2021-11-05T21:05:54.845" v="2" actId="47"/>
        <pc:sldMkLst>
          <pc:docMk/>
          <pc:sldMk cId="3556314835" sldId="268"/>
        </pc:sldMkLst>
      </pc:sldChg>
      <pc:sldChg chg="addSp delSp modSp add mod setBg">
        <pc:chgData name="Dmitriy Beznosko" userId="8bcdeb23-d2dd-465e-bda6-8e644f22b48c" providerId="ADAL" clId="{E26CC0D8-6FC5-46CB-B492-10451C21349B}" dt="2021-11-05T21:36:48.458" v="559" actId="26606"/>
        <pc:sldMkLst>
          <pc:docMk/>
          <pc:sldMk cId="86077409" sldId="269"/>
        </pc:sldMkLst>
        <pc:spChg chg="del mod">
          <ac:chgData name="Dmitriy Beznosko" userId="8bcdeb23-d2dd-465e-bda6-8e644f22b48c" providerId="ADAL" clId="{E26CC0D8-6FC5-46CB-B492-10451C21349B}" dt="2021-11-05T21:33:42.088" v="503" actId="26606"/>
          <ac:spMkLst>
            <pc:docMk/>
            <pc:sldMk cId="86077409" sldId="269"/>
            <ac:spMk id="3" creationId="{C4222DC9-A476-4AFC-BFF0-4939A770F090}"/>
          </ac:spMkLst>
        </pc:spChg>
        <pc:spChg chg="add del">
          <ac:chgData name="Dmitriy Beznosko" userId="8bcdeb23-d2dd-465e-bda6-8e644f22b48c" providerId="ADAL" clId="{E26CC0D8-6FC5-46CB-B492-10451C21349B}" dt="2021-11-05T21:33:42.072" v="502" actId="26606"/>
          <ac:spMkLst>
            <pc:docMk/>
            <pc:sldMk cId="86077409" sldId="269"/>
            <ac:spMk id="70" creationId="{33801627-6861-4EA9-BE98-E0CE33A894D9}"/>
          </ac:spMkLst>
        </pc:spChg>
        <pc:spChg chg="add del">
          <ac:chgData name="Dmitriy Beznosko" userId="8bcdeb23-d2dd-465e-bda6-8e644f22b48c" providerId="ADAL" clId="{E26CC0D8-6FC5-46CB-B492-10451C21349B}" dt="2021-11-05T21:36:48.458" v="559" actId="26606"/>
          <ac:spMkLst>
            <pc:docMk/>
            <pc:sldMk cId="86077409" sldId="269"/>
            <ac:spMk id="71" creationId="{876248C8-0720-48AB-91BA-5F530BB41E5E}"/>
          </ac:spMkLst>
        </pc:spChg>
        <pc:spChg chg="add del">
          <ac:chgData name="Dmitriy Beznosko" userId="8bcdeb23-d2dd-465e-bda6-8e644f22b48c" providerId="ADAL" clId="{E26CC0D8-6FC5-46CB-B492-10451C21349B}" dt="2021-11-05T21:33:42.072" v="502" actId="26606"/>
          <ac:spMkLst>
            <pc:docMk/>
            <pc:sldMk cId="86077409" sldId="269"/>
            <ac:spMk id="72" creationId="{93C1483F-490E-4C8A-8765-1F8AF0C67D5F}"/>
          </ac:spMkLst>
        </pc:spChg>
        <pc:spChg chg="add del">
          <ac:chgData name="Dmitriy Beznosko" userId="8bcdeb23-d2dd-465e-bda6-8e644f22b48c" providerId="ADAL" clId="{E26CC0D8-6FC5-46CB-B492-10451C21349B}" dt="2021-11-05T21:36:48.458" v="559" actId="26606"/>
          <ac:spMkLst>
            <pc:docMk/>
            <pc:sldMk cId="86077409" sldId="269"/>
            <ac:spMk id="73" creationId="{523BEDA7-D0B8-4802-8168-92452653BC9F}"/>
          </ac:spMkLst>
        </pc:spChg>
        <pc:spChg chg="add del">
          <ac:chgData name="Dmitriy Beznosko" userId="8bcdeb23-d2dd-465e-bda6-8e644f22b48c" providerId="ADAL" clId="{E26CC0D8-6FC5-46CB-B492-10451C21349B}" dt="2021-11-05T21:33:42.072" v="502" actId="26606"/>
          <ac:spMkLst>
            <pc:docMk/>
            <pc:sldMk cId="86077409" sldId="269"/>
            <ac:spMk id="74" creationId="{0249BF42-D05C-4553-9417-7B8695759291}"/>
          </ac:spMkLst>
        </pc:spChg>
        <pc:spChg chg="add del">
          <ac:chgData name="Dmitriy Beznosko" userId="8bcdeb23-d2dd-465e-bda6-8e644f22b48c" providerId="ADAL" clId="{E26CC0D8-6FC5-46CB-B492-10451C21349B}" dt="2021-11-05T21:36:48.458" v="559" actId="26606"/>
          <ac:spMkLst>
            <pc:docMk/>
            <pc:sldMk cId="86077409" sldId="269"/>
            <ac:spMk id="75" creationId="{D2EFF34B-7B1A-4F9D-8CEE-A40962BC7C21}"/>
          </ac:spMkLst>
        </pc:spChg>
        <pc:spChg chg="mod">
          <ac:chgData name="Dmitriy Beznosko" userId="8bcdeb23-d2dd-465e-bda6-8e644f22b48c" providerId="ADAL" clId="{E26CC0D8-6FC5-46CB-B492-10451C21349B}" dt="2021-11-05T21:36:48.458" v="559" actId="26606"/>
          <ac:spMkLst>
            <pc:docMk/>
            <pc:sldMk cId="86077409" sldId="269"/>
            <ac:spMk id="8193" creationId="{02F9A00D-E775-4070-B638-A35DCB59F6E2}"/>
          </ac:spMkLst>
        </pc:spChg>
        <pc:graphicFrameChg chg="add mod modGraphic">
          <ac:chgData name="Dmitriy Beznosko" userId="8bcdeb23-d2dd-465e-bda6-8e644f22b48c" providerId="ADAL" clId="{E26CC0D8-6FC5-46CB-B492-10451C21349B}" dt="2021-11-05T21:36:48.458" v="559" actId="26606"/>
          <ac:graphicFrameMkLst>
            <pc:docMk/>
            <pc:sldMk cId="86077409" sldId="269"/>
            <ac:graphicFrameMk id="8195" creationId="{B71C86BB-F51D-415E-AFEC-833E765D5FFF}"/>
          </ac:graphicFrameMkLst>
        </pc:graphicFrameChg>
      </pc:sldChg>
      <pc:sldChg chg="del">
        <pc:chgData name="Dmitriy Beznosko" userId="8bcdeb23-d2dd-465e-bda6-8e644f22b48c" providerId="ADAL" clId="{E26CC0D8-6FC5-46CB-B492-10451C21349B}" dt="2021-11-05T21:05:54.845" v="2" actId="47"/>
        <pc:sldMkLst>
          <pc:docMk/>
          <pc:sldMk cId="1671449927" sldId="269"/>
        </pc:sldMkLst>
      </pc:sldChg>
      <pc:sldChg chg="del">
        <pc:chgData name="Dmitriy Beznosko" userId="8bcdeb23-d2dd-465e-bda6-8e644f22b48c" providerId="ADAL" clId="{E26CC0D8-6FC5-46CB-B492-10451C21349B}" dt="2021-11-05T21:05:54.845" v="2" actId="47"/>
        <pc:sldMkLst>
          <pc:docMk/>
          <pc:sldMk cId="635263567" sldId="270"/>
        </pc:sldMkLst>
      </pc:sldChg>
      <pc:sldChg chg="delSp add del mod">
        <pc:chgData name="Dmitriy Beznosko" userId="8bcdeb23-d2dd-465e-bda6-8e644f22b48c" providerId="ADAL" clId="{E26CC0D8-6FC5-46CB-B492-10451C21349B}" dt="2021-11-05T21:37:11.999" v="561" actId="47"/>
        <pc:sldMkLst>
          <pc:docMk/>
          <pc:sldMk cId="1237581247" sldId="270"/>
        </pc:sldMkLst>
        <pc:spChg chg="del">
          <ac:chgData name="Dmitriy Beznosko" userId="8bcdeb23-d2dd-465e-bda6-8e644f22b48c" providerId="ADAL" clId="{E26CC0D8-6FC5-46CB-B492-10451C21349B}" dt="2021-11-05T21:36:58.524" v="560" actId="478"/>
          <ac:spMkLst>
            <pc:docMk/>
            <pc:sldMk cId="1237581247" sldId="270"/>
            <ac:spMk id="6" creationId="{43A1261F-A4A9-4E13-A2BB-24B565F05612}"/>
          </ac:spMkLst>
        </pc:spChg>
      </pc:sldChg>
      <pc:sldChg chg="addSp delSp modSp add mod setBg">
        <pc:chgData name="Dmitriy Beznosko" userId="8bcdeb23-d2dd-465e-bda6-8e644f22b48c" providerId="ADAL" clId="{E26CC0D8-6FC5-46CB-B492-10451C21349B}" dt="2021-11-05T21:37:56.884" v="588" actId="20577"/>
        <pc:sldMkLst>
          <pc:docMk/>
          <pc:sldMk cId="2464475321" sldId="271"/>
        </pc:sldMkLst>
        <pc:spChg chg="add">
          <ac:chgData name="Dmitriy Beznosko" userId="8bcdeb23-d2dd-465e-bda6-8e644f22b48c" providerId="ADAL" clId="{E26CC0D8-6FC5-46CB-B492-10451C21349B}" dt="2021-11-05T21:37:29.755" v="564" actId="26606"/>
          <ac:spMkLst>
            <pc:docMk/>
            <pc:sldMk cId="2464475321" sldId="271"/>
            <ac:spMk id="72" creationId="{876248C8-0720-48AB-91BA-5F530BB41E5E}"/>
          </ac:spMkLst>
        </pc:spChg>
        <pc:spChg chg="add">
          <ac:chgData name="Dmitriy Beznosko" userId="8bcdeb23-d2dd-465e-bda6-8e644f22b48c" providerId="ADAL" clId="{E26CC0D8-6FC5-46CB-B492-10451C21349B}" dt="2021-11-05T21:37:29.755" v="564" actId="26606"/>
          <ac:spMkLst>
            <pc:docMk/>
            <pc:sldMk cId="2464475321" sldId="271"/>
            <ac:spMk id="74" creationId="{523BEDA7-D0B8-4802-8168-92452653BC9F}"/>
          </ac:spMkLst>
        </pc:spChg>
        <pc:spChg chg="add">
          <ac:chgData name="Dmitriy Beznosko" userId="8bcdeb23-d2dd-465e-bda6-8e644f22b48c" providerId="ADAL" clId="{E26CC0D8-6FC5-46CB-B492-10451C21349B}" dt="2021-11-05T21:37:29.755" v="564" actId="26606"/>
          <ac:spMkLst>
            <pc:docMk/>
            <pc:sldMk cId="2464475321" sldId="271"/>
            <ac:spMk id="76" creationId="{D2EFF34B-7B1A-4F9D-8CEE-A40962BC7C21}"/>
          </ac:spMkLst>
        </pc:spChg>
        <pc:spChg chg="mod">
          <ac:chgData name="Dmitriy Beznosko" userId="8bcdeb23-d2dd-465e-bda6-8e644f22b48c" providerId="ADAL" clId="{E26CC0D8-6FC5-46CB-B492-10451C21349B}" dt="2021-11-05T21:37:29.755" v="564" actId="26606"/>
          <ac:spMkLst>
            <pc:docMk/>
            <pc:sldMk cId="2464475321" sldId="271"/>
            <ac:spMk id="10241" creationId="{77720AA7-C06E-4F1B-8B8A-D68AB734CBF4}"/>
          </ac:spMkLst>
        </pc:spChg>
        <pc:spChg chg="del">
          <ac:chgData name="Dmitriy Beznosko" userId="8bcdeb23-d2dd-465e-bda6-8e644f22b48c" providerId="ADAL" clId="{E26CC0D8-6FC5-46CB-B492-10451C21349B}" dt="2021-11-05T21:37:29.755" v="564" actId="26606"/>
          <ac:spMkLst>
            <pc:docMk/>
            <pc:sldMk cId="2464475321" sldId="271"/>
            <ac:spMk id="10242" creationId="{8BAD4169-7AE6-4202-A200-0276C5042157}"/>
          </ac:spMkLst>
        </pc:spChg>
        <pc:graphicFrameChg chg="add mod">
          <ac:chgData name="Dmitriy Beznosko" userId="8bcdeb23-d2dd-465e-bda6-8e644f22b48c" providerId="ADAL" clId="{E26CC0D8-6FC5-46CB-B492-10451C21349B}" dt="2021-11-05T21:37:56.884" v="588" actId="20577"/>
          <ac:graphicFrameMkLst>
            <pc:docMk/>
            <pc:sldMk cId="2464475321" sldId="271"/>
            <ac:graphicFrameMk id="10244" creationId="{28CEEA66-3188-4D6B-902D-3EEA7AD8DAEF}"/>
          </ac:graphicFrameMkLst>
        </pc:graphicFrameChg>
      </pc:sldChg>
      <pc:sldChg chg="del">
        <pc:chgData name="Dmitriy Beznosko" userId="8bcdeb23-d2dd-465e-bda6-8e644f22b48c" providerId="ADAL" clId="{E26CC0D8-6FC5-46CB-B492-10451C21349B}" dt="2021-11-05T21:05:54.845" v="2" actId="47"/>
        <pc:sldMkLst>
          <pc:docMk/>
          <pc:sldMk cId="3793280138" sldId="271"/>
        </pc:sldMkLst>
      </pc:sldChg>
      <pc:sldChg chg="del">
        <pc:chgData name="Dmitriy Beznosko" userId="8bcdeb23-d2dd-465e-bda6-8e644f22b48c" providerId="ADAL" clId="{E26CC0D8-6FC5-46CB-B492-10451C21349B}" dt="2021-11-05T21:05:54.845" v="2" actId="47"/>
        <pc:sldMkLst>
          <pc:docMk/>
          <pc:sldMk cId="827608935" sldId="272"/>
        </pc:sldMkLst>
      </pc:sldChg>
      <pc:sldChg chg="addSp delSp modSp add mod setBg">
        <pc:chgData name="Dmitriy Beznosko" userId="8bcdeb23-d2dd-465e-bda6-8e644f22b48c" providerId="ADAL" clId="{E26CC0D8-6FC5-46CB-B492-10451C21349B}" dt="2021-11-05T21:42:52.742" v="630" actId="26606"/>
        <pc:sldMkLst>
          <pc:docMk/>
          <pc:sldMk cId="1663520102" sldId="272"/>
        </pc:sldMkLst>
        <pc:spChg chg="mod">
          <ac:chgData name="Dmitriy Beznosko" userId="8bcdeb23-d2dd-465e-bda6-8e644f22b48c" providerId="ADAL" clId="{E26CC0D8-6FC5-46CB-B492-10451C21349B}" dt="2021-11-05T21:39:41.622" v="602" actId="115"/>
          <ac:spMkLst>
            <pc:docMk/>
            <pc:sldMk cId="1663520102" sldId="272"/>
            <ac:spMk id="2" creationId="{3E3786F5-5603-4E82-A32B-BCA18DFA2CD9}"/>
          </ac:spMkLst>
        </pc:spChg>
        <pc:spChg chg="del mod">
          <ac:chgData name="Dmitriy Beznosko" userId="8bcdeb23-d2dd-465e-bda6-8e644f22b48c" providerId="ADAL" clId="{E26CC0D8-6FC5-46CB-B492-10451C21349B}" dt="2021-11-05T21:42:52.742" v="630" actId="26606"/>
          <ac:spMkLst>
            <pc:docMk/>
            <pc:sldMk cId="1663520102" sldId="272"/>
            <ac:spMk id="11266" creationId="{8898733A-BFAD-4B0D-BF52-484DD790D643}"/>
          </ac:spMkLst>
        </pc:spChg>
        <pc:graphicFrameChg chg="add">
          <ac:chgData name="Dmitriy Beznosko" userId="8bcdeb23-d2dd-465e-bda6-8e644f22b48c" providerId="ADAL" clId="{E26CC0D8-6FC5-46CB-B492-10451C21349B}" dt="2021-11-05T21:42:52.742" v="630" actId="26606"/>
          <ac:graphicFrameMkLst>
            <pc:docMk/>
            <pc:sldMk cId="1663520102" sldId="272"/>
            <ac:graphicFrameMk id="11270" creationId="{EDB304DC-CF97-4F54-8B5E-2140DBD6EE99}"/>
          </ac:graphicFrameMkLst>
        </pc:graphicFrameChg>
        <pc:picChg chg="mod">
          <ac:chgData name="Dmitriy Beznosko" userId="8bcdeb23-d2dd-465e-bda6-8e644f22b48c" providerId="ADAL" clId="{E26CC0D8-6FC5-46CB-B492-10451C21349B}" dt="2021-11-05T21:38:11.883" v="589" actId="26606"/>
          <ac:picMkLst>
            <pc:docMk/>
            <pc:sldMk cId="1663520102" sldId="272"/>
            <ac:picMk id="11267" creationId="{E9A93062-A9D5-4230-BE79-CE2382705FD2}"/>
          </ac:picMkLst>
        </pc:picChg>
        <pc:picChg chg="mod ord">
          <ac:chgData name="Dmitriy Beznosko" userId="8bcdeb23-d2dd-465e-bda6-8e644f22b48c" providerId="ADAL" clId="{E26CC0D8-6FC5-46CB-B492-10451C21349B}" dt="2021-11-05T21:38:11.883" v="589" actId="26606"/>
          <ac:picMkLst>
            <pc:docMk/>
            <pc:sldMk cId="1663520102" sldId="272"/>
            <ac:picMk id="11268" creationId="{1F445C35-D777-4F55-BE61-77C2EF29AA9A}"/>
          </ac:picMkLst>
        </pc:picChg>
      </pc:sldChg>
      <pc:sldChg chg="addSp delSp modSp add mod setBg">
        <pc:chgData name="Dmitriy Beznosko" userId="8bcdeb23-d2dd-465e-bda6-8e644f22b48c" providerId="ADAL" clId="{E26CC0D8-6FC5-46CB-B492-10451C21349B}" dt="2021-11-05T21:41:42.167" v="618" actId="403"/>
        <pc:sldMkLst>
          <pc:docMk/>
          <pc:sldMk cId="2627755814" sldId="273"/>
        </pc:sldMkLst>
        <pc:spChg chg="mod ord">
          <ac:chgData name="Dmitriy Beznosko" userId="8bcdeb23-d2dd-465e-bda6-8e644f22b48c" providerId="ADAL" clId="{E26CC0D8-6FC5-46CB-B492-10451C21349B}" dt="2021-11-05T21:41:42.167" v="618" actId="403"/>
          <ac:spMkLst>
            <pc:docMk/>
            <pc:sldMk cId="2627755814" sldId="273"/>
            <ac:spMk id="3" creationId="{1D1CFC3B-76FD-4562-8D59-1B887E7C2989}"/>
          </ac:spMkLst>
        </pc:spChg>
        <pc:spChg chg="add del mod">
          <ac:chgData name="Dmitriy Beznosko" userId="8bcdeb23-d2dd-465e-bda6-8e644f22b48c" providerId="ADAL" clId="{E26CC0D8-6FC5-46CB-B492-10451C21349B}" dt="2021-11-05T21:41:10.004" v="609" actId="478"/>
          <ac:spMkLst>
            <pc:docMk/>
            <pc:sldMk cId="2627755814" sldId="273"/>
            <ac:spMk id="5" creationId="{03942495-D28C-4C88-808E-6E300DD8F72D}"/>
          </ac:spMkLst>
        </pc:spChg>
        <pc:spChg chg="add">
          <ac:chgData name="Dmitriy Beznosko" userId="8bcdeb23-d2dd-465e-bda6-8e644f22b48c" providerId="ADAL" clId="{E26CC0D8-6FC5-46CB-B492-10451C21349B}" dt="2021-11-05T21:41:06.687" v="608" actId="26606"/>
          <ac:spMkLst>
            <pc:docMk/>
            <pc:sldMk cId="2627755814" sldId="273"/>
            <ac:spMk id="70" creationId="{E53F4E5A-C9EE-4859-B46B-F018F7D73A03}"/>
          </ac:spMkLst>
        </pc:spChg>
        <pc:spChg chg="mod">
          <ac:chgData name="Dmitriy Beznosko" userId="8bcdeb23-d2dd-465e-bda6-8e644f22b48c" providerId="ADAL" clId="{E26CC0D8-6FC5-46CB-B492-10451C21349B}" dt="2021-11-05T21:41:06.687" v="608" actId="26606"/>
          <ac:spMkLst>
            <pc:docMk/>
            <pc:sldMk cId="2627755814" sldId="273"/>
            <ac:spMk id="12289" creationId="{871F254B-8F95-4655-BFA4-193FA5154902}"/>
          </ac:spMkLst>
        </pc:spChg>
        <pc:picChg chg="add mod">
          <ac:chgData name="Dmitriy Beznosko" userId="8bcdeb23-d2dd-465e-bda6-8e644f22b48c" providerId="ADAL" clId="{E26CC0D8-6FC5-46CB-B492-10451C21349B}" dt="2021-11-05T21:41:06.687" v="608" actId="26606"/>
          <ac:picMkLst>
            <pc:docMk/>
            <pc:sldMk cId="2627755814" sldId="273"/>
            <ac:picMk id="4" creationId="{1F33F38B-C506-44C5-B6C6-505689703564}"/>
          </ac:picMkLst>
        </pc:picChg>
        <pc:picChg chg="del mod">
          <ac:chgData name="Dmitriy Beznosko" userId="8bcdeb23-d2dd-465e-bda6-8e644f22b48c" providerId="ADAL" clId="{E26CC0D8-6FC5-46CB-B492-10451C21349B}" dt="2021-11-05T21:40:51.212" v="607" actId="478"/>
          <ac:picMkLst>
            <pc:docMk/>
            <pc:sldMk cId="2627755814" sldId="273"/>
            <ac:picMk id="12291" creationId="{9AD341A6-6F91-4AA3-92F4-EB155177355F}"/>
          </ac:picMkLst>
        </pc:picChg>
        <pc:cxnChg chg="add">
          <ac:chgData name="Dmitriy Beznosko" userId="8bcdeb23-d2dd-465e-bda6-8e644f22b48c" providerId="ADAL" clId="{E26CC0D8-6FC5-46CB-B492-10451C21349B}" dt="2021-11-05T21:41:06.687" v="608" actId="26606"/>
          <ac:cxnSpMkLst>
            <pc:docMk/>
            <pc:sldMk cId="2627755814" sldId="273"/>
            <ac:cxnSpMk id="72" creationId="{041A955B-D579-48FD-A51C-51B0C0B69F9A}"/>
          </ac:cxnSpMkLst>
        </pc:cxnChg>
      </pc:sldChg>
      <pc:sldChg chg="del">
        <pc:chgData name="Dmitriy Beznosko" userId="8bcdeb23-d2dd-465e-bda6-8e644f22b48c" providerId="ADAL" clId="{E26CC0D8-6FC5-46CB-B492-10451C21349B}" dt="2021-11-05T21:05:54.845" v="2" actId="47"/>
        <pc:sldMkLst>
          <pc:docMk/>
          <pc:sldMk cId="3769228584" sldId="273"/>
        </pc:sldMkLst>
      </pc:sldChg>
      <pc:sldChg chg="addSp delSp modSp add mod setBg">
        <pc:chgData name="Dmitriy Beznosko" userId="8bcdeb23-d2dd-465e-bda6-8e644f22b48c" providerId="ADAL" clId="{E26CC0D8-6FC5-46CB-B492-10451C21349B}" dt="2021-11-05T21:42:43.888" v="629" actId="26606"/>
        <pc:sldMkLst>
          <pc:docMk/>
          <pc:sldMk cId="659470457" sldId="274"/>
        </pc:sldMkLst>
        <pc:spChg chg="add del mod">
          <ac:chgData name="Dmitriy Beznosko" userId="8bcdeb23-d2dd-465e-bda6-8e644f22b48c" providerId="ADAL" clId="{E26CC0D8-6FC5-46CB-B492-10451C21349B}" dt="2021-11-05T21:42:20.972" v="624" actId="478"/>
          <ac:spMkLst>
            <pc:docMk/>
            <pc:sldMk cId="659470457" sldId="274"/>
            <ac:spMk id="4" creationId="{0A39BA7E-34AA-45EF-84EC-3BB05B9A606F}"/>
          </ac:spMkLst>
        </pc:spChg>
        <pc:spChg chg="mod">
          <ac:chgData name="Dmitriy Beznosko" userId="8bcdeb23-d2dd-465e-bda6-8e644f22b48c" providerId="ADAL" clId="{E26CC0D8-6FC5-46CB-B492-10451C21349B}" dt="2021-11-05T21:42:30.293" v="628" actId="115"/>
          <ac:spMkLst>
            <pc:docMk/>
            <pc:sldMk cId="659470457" sldId="274"/>
            <ac:spMk id="13313" creationId="{19709BB5-9320-4411-924C-33167681D81C}"/>
          </ac:spMkLst>
        </pc:spChg>
        <pc:spChg chg="del mod ord">
          <ac:chgData name="Dmitriy Beznosko" userId="8bcdeb23-d2dd-465e-bda6-8e644f22b48c" providerId="ADAL" clId="{E26CC0D8-6FC5-46CB-B492-10451C21349B}" dt="2021-11-05T21:42:43.888" v="629" actId="26606"/>
          <ac:spMkLst>
            <pc:docMk/>
            <pc:sldMk cId="659470457" sldId="274"/>
            <ac:spMk id="13314" creationId="{DC22C926-3734-4002-A68A-E7BDD64A55C1}"/>
          </ac:spMkLst>
        </pc:spChg>
        <pc:graphicFrameChg chg="add">
          <ac:chgData name="Dmitriy Beznosko" userId="8bcdeb23-d2dd-465e-bda6-8e644f22b48c" providerId="ADAL" clId="{E26CC0D8-6FC5-46CB-B492-10451C21349B}" dt="2021-11-05T21:42:43.888" v="629" actId="26606"/>
          <ac:graphicFrameMkLst>
            <pc:docMk/>
            <pc:sldMk cId="659470457" sldId="274"/>
            <ac:graphicFrameMk id="13316" creationId="{C6BEF540-EAF9-42A3-8705-F0E542768E9D}"/>
          </ac:graphicFrameMkLst>
        </pc:graphicFrameChg>
        <pc:picChg chg="add mod">
          <ac:chgData name="Dmitriy Beznosko" userId="8bcdeb23-d2dd-465e-bda6-8e644f22b48c" providerId="ADAL" clId="{E26CC0D8-6FC5-46CB-B492-10451C21349B}" dt="2021-11-05T21:42:23.740" v="625" actId="26606"/>
          <ac:picMkLst>
            <pc:docMk/>
            <pc:sldMk cId="659470457" sldId="274"/>
            <ac:picMk id="3" creationId="{B76C3670-11F7-4D25-BEEE-8B1EC1CC1C54}"/>
          </ac:picMkLst>
        </pc:picChg>
        <pc:picChg chg="del mod">
          <ac:chgData name="Dmitriy Beznosko" userId="8bcdeb23-d2dd-465e-bda6-8e644f22b48c" providerId="ADAL" clId="{E26CC0D8-6FC5-46CB-B492-10451C21349B}" dt="2021-11-05T21:42:04.979" v="620" actId="478"/>
          <ac:picMkLst>
            <pc:docMk/>
            <pc:sldMk cId="659470457" sldId="274"/>
            <ac:picMk id="13315" creationId="{F8CD18BF-F24C-4192-8C7D-1538A13719D6}"/>
          </ac:picMkLst>
        </pc:picChg>
      </pc:sldChg>
      <pc:sldChg chg="addSp delSp modSp add mod setBg">
        <pc:chgData name="Dmitriy Beznosko" userId="8bcdeb23-d2dd-465e-bda6-8e644f22b48c" providerId="ADAL" clId="{E26CC0D8-6FC5-46CB-B492-10451C21349B}" dt="2021-11-05T21:46:33.974" v="715" actId="115"/>
        <pc:sldMkLst>
          <pc:docMk/>
          <pc:sldMk cId="2796760433" sldId="275"/>
        </pc:sldMkLst>
        <pc:spChg chg="add del mod">
          <ac:chgData name="Dmitriy Beznosko" userId="8bcdeb23-d2dd-465e-bda6-8e644f22b48c" providerId="ADAL" clId="{E26CC0D8-6FC5-46CB-B492-10451C21349B}" dt="2021-11-05T21:45:04.076" v="688" actId="478"/>
          <ac:spMkLst>
            <pc:docMk/>
            <pc:sldMk cId="2796760433" sldId="275"/>
            <ac:spMk id="4" creationId="{9A845FF6-642C-4C8C-A067-5E4D41354B59}"/>
          </ac:spMkLst>
        </pc:spChg>
        <pc:spChg chg="add">
          <ac:chgData name="Dmitriy Beznosko" userId="8bcdeb23-d2dd-465e-bda6-8e644f22b48c" providerId="ADAL" clId="{E26CC0D8-6FC5-46CB-B492-10451C21349B}" dt="2021-11-05T21:45:08.273" v="689" actId="26606"/>
          <ac:spMkLst>
            <pc:docMk/>
            <pc:sldMk cId="2796760433" sldId="275"/>
            <ac:spMk id="72" creationId="{B632AE7B-9F64-4DA0-908C-FF0274747A55}"/>
          </ac:spMkLst>
        </pc:spChg>
        <pc:spChg chg="mod">
          <ac:chgData name="Dmitriy Beznosko" userId="8bcdeb23-d2dd-465e-bda6-8e644f22b48c" providerId="ADAL" clId="{E26CC0D8-6FC5-46CB-B492-10451C21349B}" dt="2021-11-05T21:46:33.974" v="715" actId="115"/>
          <ac:spMkLst>
            <pc:docMk/>
            <pc:sldMk cId="2796760433" sldId="275"/>
            <ac:spMk id="14337" creationId="{7B7024E1-CA7D-4451-8572-72215A182348}"/>
          </ac:spMkLst>
        </pc:spChg>
        <pc:spChg chg="add del mod">
          <ac:chgData name="Dmitriy Beznosko" userId="8bcdeb23-d2dd-465e-bda6-8e644f22b48c" providerId="ADAL" clId="{E26CC0D8-6FC5-46CB-B492-10451C21349B}" dt="2021-11-05T21:45:22.317" v="692" actId="26606"/>
          <ac:spMkLst>
            <pc:docMk/>
            <pc:sldMk cId="2796760433" sldId="275"/>
            <ac:spMk id="14338" creationId="{36F56F9B-7FF0-4DE9-B34B-5515978CF341}"/>
          </ac:spMkLst>
        </pc:spChg>
        <pc:graphicFrameChg chg="add del">
          <ac:chgData name="Dmitriy Beznosko" userId="8bcdeb23-d2dd-465e-bda6-8e644f22b48c" providerId="ADAL" clId="{E26CC0D8-6FC5-46CB-B492-10451C21349B}" dt="2021-11-05T21:45:22.309" v="691" actId="26606"/>
          <ac:graphicFrameMkLst>
            <pc:docMk/>
            <pc:sldMk cId="2796760433" sldId="275"/>
            <ac:graphicFrameMk id="14341" creationId="{71F43BAE-6F21-439C-855E-2541D9517AA4}"/>
          </ac:graphicFrameMkLst>
        </pc:graphicFrameChg>
        <pc:graphicFrameChg chg="add mod modGraphic">
          <ac:chgData name="Dmitriy Beznosko" userId="8bcdeb23-d2dd-465e-bda6-8e644f22b48c" providerId="ADAL" clId="{E26CC0D8-6FC5-46CB-B492-10451C21349B}" dt="2021-11-05T21:46:23.309" v="713"/>
          <ac:graphicFrameMkLst>
            <pc:docMk/>
            <pc:sldMk cId="2796760433" sldId="275"/>
            <ac:graphicFrameMk id="14343" creationId="{4F7ACEB2-A49D-416B-9489-85D635A656FA}"/>
          </ac:graphicFrameMkLst>
        </pc:graphicFrameChg>
        <pc:picChg chg="add mod ord">
          <ac:chgData name="Dmitriy Beznosko" userId="8bcdeb23-d2dd-465e-bda6-8e644f22b48c" providerId="ADAL" clId="{E26CC0D8-6FC5-46CB-B492-10451C21349B}" dt="2021-11-05T21:45:08.273" v="689" actId="26606"/>
          <ac:picMkLst>
            <pc:docMk/>
            <pc:sldMk cId="2796760433" sldId="275"/>
            <ac:picMk id="3" creationId="{1CC70556-FD98-4918-B020-7A1BCAC78DFA}"/>
          </ac:picMkLst>
        </pc:picChg>
        <pc:picChg chg="mod">
          <ac:chgData name="Dmitriy Beznosko" userId="8bcdeb23-d2dd-465e-bda6-8e644f22b48c" providerId="ADAL" clId="{E26CC0D8-6FC5-46CB-B492-10451C21349B}" dt="2021-11-05T21:45:08.273" v="689" actId="26606"/>
          <ac:picMkLst>
            <pc:docMk/>
            <pc:sldMk cId="2796760433" sldId="275"/>
            <ac:picMk id="14339" creationId="{F3BF5F09-485C-46EF-8313-283EB885A77C}"/>
          </ac:picMkLst>
        </pc:picChg>
        <pc:picChg chg="del">
          <ac:chgData name="Dmitriy Beznosko" userId="8bcdeb23-d2dd-465e-bda6-8e644f22b48c" providerId="ADAL" clId="{E26CC0D8-6FC5-46CB-B492-10451C21349B}" dt="2021-11-05T21:43:56.316" v="634" actId="478"/>
          <ac:picMkLst>
            <pc:docMk/>
            <pc:sldMk cId="2796760433" sldId="275"/>
            <ac:picMk id="14340" creationId="{E9374CB4-93A7-415F-9527-51121AECFB95}"/>
          </ac:picMkLst>
        </pc:picChg>
      </pc:sldChg>
      <pc:sldChg chg="addSp delSp modSp add mod setBg">
        <pc:chgData name="Dmitriy Beznosko" userId="8bcdeb23-d2dd-465e-bda6-8e644f22b48c" providerId="ADAL" clId="{E26CC0D8-6FC5-46CB-B492-10451C21349B}" dt="2021-11-05T21:47:33.933" v="793" actId="115"/>
        <pc:sldMkLst>
          <pc:docMk/>
          <pc:sldMk cId="2000419912" sldId="276"/>
        </pc:sldMkLst>
        <pc:spChg chg="add">
          <ac:chgData name="Dmitriy Beznosko" userId="8bcdeb23-d2dd-465e-bda6-8e644f22b48c" providerId="ADAL" clId="{E26CC0D8-6FC5-46CB-B492-10451C21349B}" dt="2021-11-05T21:46:48.202" v="718" actId="26606"/>
          <ac:spMkLst>
            <pc:docMk/>
            <pc:sldMk cId="2000419912" sldId="276"/>
            <ac:spMk id="73" creationId="{B632AE7B-9F64-4DA0-908C-FF0274747A55}"/>
          </ac:spMkLst>
        </pc:spChg>
        <pc:spChg chg="mod">
          <ac:chgData name="Dmitriy Beznosko" userId="8bcdeb23-d2dd-465e-bda6-8e644f22b48c" providerId="ADAL" clId="{E26CC0D8-6FC5-46CB-B492-10451C21349B}" dt="2021-11-05T21:47:33.933" v="793" actId="115"/>
          <ac:spMkLst>
            <pc:docMk/>
            <pc:sldMk cId="2000419912" sldId="276"/>
            <ac:spMk id="15361" creationId="{32BA2823-AC7A-40CB-9845-192F02513056}"/>
          </ac:spMkLst>
        </pc:spChg>
        <pc:spChg chg="del mod ord">
          <ac:chgData name="Dmitriy Beznosko" userId="8bcdeb23-d2dd-465e-bda6-8e644f22b48c" providerId="ADAL" clId="{E26CC0D8-6FC5-46CB-B492-10451C21349B}" dt="2021-11-05T21:47:28.871" v="790" actId="26606"/>
          <ac:spMkLst>
            <pc:docMk/>
            <pc:sldMk cId="2000419912" sldId="276"/>
            <ac:spMk id="15362" creationId="{72593CFB-9447-405A-A082-7C9B56AA4036}"/>
          </ac:spMkLst>
        </pc:spChg>
        <pc:graphicFrameChg chg="add">
          <ac:chgData name="Dmitriy Beznosko" userId="8bcdeb23-d2dd-465e-bda6-8e644f22b48c" providerId="ADAL" clId="{E26CC0D8-6FC5-46CB-B492-10451C21349B}" dt="2021-11-05T21:47:28.871" v="790" actId="26606"/>
          <ac:graphicFrameMkLst>
            <pc:docMk/>
            <pc:sldMk cId="2000419912" sldId="276"/>
            <ac:graphicFrameMk id="15366" creationId="{1247748A-96C9-4F84-8B9E-538C2FD89696}"/>
          </ac:graphicFrameMkLst>
        </pc:graphicFrameChg>
        <pc:picChg chg="mod">
          <ac:chgData name="Dmitriy Beznosko" userId="8bcdeb23-d2dd-465e-bda6-8e644f22b48c" providerId="ADAL" clId="{E26CC0D8-6FC5-46CB-B492-10451C21349B}" dt="2021-11-05T21:46:48.202" v="718" actId="26606"/>
          <ac:picMkLst>
            <pc:docMk/>
            <pc:sldMk cId="2000419912" sldId="276"/>
            <ac:picMk id="15363" creationId="{FDB589C9-C00B-4776-A231-0E64B1DCED13}"/>
          </ac:picMkLst>
        </pc:picChg>
        <pc:picChg chg="mod">
          <ac:chgData name="Dmitriy Beznosko" userId="8bcdeb23-d2dd-465e-bda6-8e644f22b48c" providerId="ADAL" clId="{E26CC0D8-6FC5-46CB-B492-10451C21349B}" dt="2021-11-05T21:46:48.202" v="718" actId="26606"/>
          <ac:picMkLst>
            <pc:docMk/>
            <pc:sldMk cId="2000419912" sldId="276"/>
            <ac:picMk id="15364" creationId="{046D3C37-6580-4E98-84A1-BB9837C39249}"/>
          </ac:picMkLst>
        </pc:picChg>
      </pc:sldChg>
      <pc:sldChg chg="addSp delSp modSp add mod setBg">
        <pc:chgData name="Dmitriy Beznosko" userId="8bcdeb23-d2dd-465e-bda6-8e644f22b48c" providerId="ADAL" clId="{E26CC0D8-6FC5-46CB-B492-10451C21349B}" dt="2021-11-05T21:50:40.348" v="810" actId="26606"/>
        <pc:sldMkLst>
          <pc:docMk/>
          <pc:sldMk cId="2926764597" sldId="277"/>
        </pc:sldMkLst>
        <pc:spChg chg="mod">
          <ac:chgData name="Dmitriy Beznosko" userId="8bcdeb23-d2dd-465e-bda6-8e644f22b48c" providerId="ADAL" clId="{E26CC0D8-6FC5-46CB-B492-10451C21349B}" dt="2021-11-05T21:50:27.809" v="809" actId="26606"/>
          <ac:spMkLst>
            <pc:docMk/>
            <pc:sldMk cId="2926764597" sldId="277"/>
            <ac:spMk id="2" creationId="{8AC44720-2A21-4A84-8A21-427F1530D749}"/>
          </ac:spMkLst>
        </pc:spChg>
        <pc:spChg chg="add del mod">
          <ac:chgData name="Dmitriy Beznosko" userId="8bcdeb23-d2dd-465e-bda6-8e644f22b48c" providerId="ADAL" clId="{E26CC0D8-6FC5-46CB-B492-10451C21349B}" dt="2021-11-05T21:48:58.509" v="802" actId="931"/>
          <ac:spMkLst>
            <pc:docMk/>
            <pc:sldMk cId="2926764597" sldId="277"/>
            <ac:spMk id="5" creationId="{B8844F62-5663-4B8C-A8A5-38DDF423788A}"/>
          </ac:spMkLst>
        </pc:spChg>
        <pc:spChg chg="add del mod">
          <ac:chgData name="Dmitriy Beznosko" userId="8bcdeb23-d2dd-465e-bda6-8e644f22b48c" providerId="ADAL" clId="{E26CC0D8-6FC5-46CB-B492-10451C21349B}" dt="2021-11-05T21:49:38.069" v="804" actId="931"/>
          <ac:spMkLst>
            <pc:docMk/>
            <pc:sldMk cId="2926764597" sldId="277"/>
            <ac:spMk id="8" creationId="{E90D805A-7FA4-47F7-B16B-C758BEA91071}"/>
          </ac:spMkLst>
        </pc:spChg>
        <pc:spChg chg="add del mod">
          <ac:chgData name="Dmitriy Beznosko" userId="8bcdeb23-d2dd-465e-bda6-8e644f22b48c" providerId="ADAL" clId="{E26CC0D8-6FC5-46CB-B492-10451C21349B}" dt="2021-11-05T21:50:23.987" v="808" actId="478"/>
          <ac:spMkLst>
            <pc:docMk/>
            <pc:sldMk cId="2926764597" sldId="277"/>
            <ac:spMk id="11" creationId="{C888D85E-31D0-4E18-A4DD-02E404F01FDF}"/>
          </ac:spMkLst>
        </pc:spChg>
        <pc:spChg chg="del mod ord">
          <ac:chgData name="Dmitriy Beznosko" userId="8bcdeb23-d2dd-465e-bda6-8e644f22b48c" providerId="ADAL" clId="{E26CC0D8-6FC5-46CB-B492-10451C21349B}" dt="2021-11-05T21:50:40.348" v="810" actId="26606"/>
          <ac:spMkLst>
            <pc:docMk/>
            <pc:sldMk cId="2926764597" sldId="277"/>
            <ac:spMk id="16386" creationId="{FA96AC57-44AC-4C16-B323-28FCE5850BC8}"/>
          </ac:spMkLst>
        </pc:spChg>
        <pc:graphicFrameChg chg="add">
          <ac:chgData name="Dmitriy Beznosko" userId="8bcdeb23-d2dd-465e-bda6-8e644f22b48c" providerId="ADAL" clId="{E26CC0D8-6FC5-46CB-B492-10451C21349B}" dt="2021-11-05T21:50:40.348" v="810" actId="26606"/>
          <ac:graphicFrameMkLst>
            <pc:docMk/>
            <pc:sldMk cId="2926764597" sldId="277"/>
            <ac:graphicFrameMk id="16389" creationId="{FD37BABD-A5D1-4BBF-8B0E-DB4A11B59B83}"/>
          </ac:graphicFrameMkLst>
        </pc:graphicFrameChg>
        <pc:picChg chg="add del mod">
          <ac:chgData name="Dmitriy Beznosko" userId="8bcdeb23-d2dd-465e-bda6-8e644f22b48c" providerId="ADAL" clId="{E26CC0D8-6FC5-46CB-B492-10451C21349B}" dt="2021-11-05T21:48:58.509" v="802" actId="931"/>
          <ac:picMkLst>
            <pc:docMk/>
            <pc:sldMk cId="2926764597" sldId="277"/>
            <ac:picMk id="4" creationId="{9D1DF424-529C-40A0-A47F-ECD551C6C9D1}"/>
          </ac:picMkLst>
        </pc:picChg>
        <pc:picChg chg="add del mod">
          <ac:chgData name="Dmitriy Beznosko" userId="8bcdeb23-d2dd-465e-bda6-8e644f22b48c" providerId="ADAL" clId="{E26CC0D8-6FC5-46CB-B492-10451C21349B}" dt="2021-11-05T21:49:38.069" v="804" actId="931"/>
          <ac:picMkLst>
            <pc:docMk/>
            <pc:sldMk cId="2926764597" sldId="277"/>
            <ac:picMk id="7" creationId="{0F881144-2B41-4A42-851A-01F081BD2EDE}"/>
          </ac:picMkLst>
        </pc:picChg>
        <pc:picChg chg="add mod">
          <ac:chgData name="Dmitriy Beznosko" userId="8bcdeb23-d2dd-465e-bda6-8e644f22b48c" providerId="ADAL" clId="{E26CC0D8-6FC5-46CB-B492-10451C21349B}" dt="2021-11-05T21:50:27.809" v="809" actId="26606"/>
          <ac:picMkLst>
            <pc:docMk/>
            <pc:sldMk cId="2926764597" sldId="277"/>
            <ac:picMk id="10" creationId="{71464282-C4BD-4489-B2BC-7F994166FCC5}"/>
          </ac:picMkLst>
        </pc:picChg>
        <pc:picChg chg="mod ord">
          <ac:chgData name="Dmitriy Beznosko" userId="8bcdeb23-d2dd-465e-bda6-8e644f22b48c" providerId="ADAL" clId="{E26CC0D8-6FC5-46CB-B492-10451C21349B}" dt="2021-11-05T21:50:27.809" v="809" actId="26606"/>
          <ac:picMkLst>
            <pc:docMk/>
            <pc:sldMk cId="2926764597" sldId="277"/>
            <ac:picMk id="16387" creationId="{55F82DA8-F194-4CAC-8B63-C47B9A1857D5}"/>
          </ac:picMkLst>
        </pc:picChg>
        <pc:picChg chg="del mod">
          <ac:chgData name="Dmitriy Beznosko" userId="8bcdeb23-d2dd-465e-bda6-8e644f22b48c" providerId="ADAL" clId="{E26CC0D8-6FC5-46CB-B492-10451C21349B}" dt="2021-11-05T21:48:20.227" v="797" actId="478"/>
          <ac:picMkLst>
            <pc:docMk/>
            <pc:sldMk cId="2926764597" sldId="277"/>
            <ac:picMk id="16388" creationId="{34C75490-6D0E-4897-A060-1C4ED2C9720B}"/>
          </ac:picMkLst>
        </pc:picChg>
      </pc:sldChg>
      <pc:sldChg chg="modSp add del mod">
        <pc:chgData name="Dmitriy Beznosko" userId="8bcdeb23-d2dd-465e-bda6-8e644f22b48c" providerId="ADAL" clId="{E26CC0D8-6FC5-46CB-B492-10451C21349B}" dt="2021-11-05T21:11:52.204" v="63" actId="27028"/>
        <pc:sldMkLst>
          <pc:docMk/>
          <pc:sldMk cId="4159653442" sldId="277"/>
        </pc:sldMkLst>
        <pc:spChg chg="mod">
          <ac:chgData name="Dmitriy Beznosko" userId="8bcdeb23-d2dd-465e-bda6-8e644f22b48c" providerId="ADAL" clId="{E26CC0D8-6FC5-46CB-B492-10451C21349B}" dt="2021-11-05T21:11:52.200" v="62" actId="27636"/>
          <ac:spMkLst>
            <pc:docMk/>
            <pc:sldMk cId="4159653442" sldId="277"/>
            <ac:spMk id="2" creationId="{3686885A-E52F-40B2-8DAD-36361A381375}"/>
          </ac:spMkLst>
        </pc:spChg>
      </pc:sldChg>
      <pc:sldChg chg="delSp add del mod">
        <pc:chgData name="Dmitriy Beznosko" userId="8bcdeb23-d2dd-465e-bda6-8e644f22b48c" providerId="ADAL" clId="{E26CC0D8-6FC5-46CB-B492-10451C21349B}" dt="2021-11-05T21:37:25.012" v="563" actId="47"/>
        <pc:sldMkLst>
          <pc:docMk/>
          <pc:sldMk cId="2395571453" sldId="278"/>
        </pc:sldMkLst>
        <pc:spChg chg="del">
          <ac:chgData name="Dmitriy Beznosko" userId="8bcdeb23-d2dd-465e-bda6-8e644f22b48c" providerId="ADAL" clId="{E26CC0D8-6FC5-46CB-B492-10451C21349B}" dt="2021-11-05T21:37:14.692" v="562" actId="478"/>
          <ac:spMkLst>
            <pc:docMk/>
            <pc:sldMk cId="2395571453" sldId="278"/>
            <ac:spMk id="6" creationId="{41A46459-ECF4-485B-92F2-39B0BDF7AA1B}"/>
          </ac:spMkLst>
        </pc:spChg>
      </pc:sldChg>
      <pc:sldChg chg="add del">
        <pc:chgData name="Dmitriy Beznosko" userId="8bcdeb23-d2dd-465e-bda6-8e644f22b48c" providerId="ADAL" clId="{E26CC0D8-6FC5-46CB-B492-10451C21349B}" dt="2021-11-05T21:14:23.633" v="71" actId="27028"/>
        <pc:sldMkLst>
          <pc:docMk/>
          <pc:sldMk cId="2921462502" sldId="279"/>
        </pc:sldMkLst>
      </pc:sldChg>
      <pc:sldChg chg="addSp delSp modSp add mod setBg">
        <pc:chgData name="Dmitriy Beznosko" userId="8bcdeb23-d2dd-465e-bda6-8e644f22b48c" providerId="ADAL" clId="{E26CC0D8-6FC5-46CB-B492-10451C21349B}" dt="2021-11-05T21:22:08.950" v="264" actId="113"/>
        <pc:sldMkLst>
          <pc:docMk/>
          <pc:sldMk cId="3438158112" sldId="279"/>
        </pc:sldMkLst>
        <pc:spChg chg="add del mod">
          <ac:chgData name="Dmitriy Beznosko" userId="8bcdeb23-d2dd-465e-bda6-8e644f22b48c" providerId="ADAL" clId="{E26CC0D8-6FC5-46CB-B492-10451C21349B}" dt="2021-11-05T21:17:06.421" v="116" actId="478"/>
          <ac:spMkLst>
            <pc:docMk/>
            <pc:sldMk cId="3438158112" sldId="279"/>
            <ac:spMk id="4" creationId="{9E9A1453-9B0D-4B74-96DD-7D16ADAEE7B0}"/>
          </ac:spMkLst>
        </pc:spChg>
        <pc:spChg chg="mod">
          <ac:chgData name="Dmitriy Beznosko" userId="8bcdeb23-d2dd-465e-bda6-8e644f22b48c" providerId="ADAL" clId="{E26CC0D8-6FC5-46CB-B492-10451C21349B}" dt="2021-11-05T21:17:29.754" v="122" actId="14100"/>
          <ac:spMkLst>
            <pc:docMk/>
            <pc:sldMk cId="3438158112" sldId="279"/>
            <ac:spMk id="53250" creationId="{9ED32C64-8F69-4905-85CB-77004284B111}"/>
          </ac:spMkLst>
        </pc:spChg>
        <pc:spChg chg="mod">
          <ac:chgData name="Dmitriy Beznosko" userId="8bcdeb23-d2dd-465e-bda6-8e644f22b48c" providerId="ADAL" clId="{E26CC0D8-6FC5-46CB-B492-10451C21349B}" dt="2021-11-05T21:22:08.950" v="264" actId="113"/>
          <ac:spMkLst>
            <pc:docMk/>
            <pc:sldMk cId="3438158112" sldId="279"/>
            <ac:spMk id="53251" creationId="{B38CAF6C-4EFC-4461-896F-184355B69F88}"/>
          </ac:spMkLst>
        </pc:spChg>
        <pc:picChg chg="add mod">
          <ac:chgData name="Dmitriy Beznosko" userId="8bcdeb23-d2dd-465e-bda6-8e644f22b48c" providerId="ADAL" clId="{E26CC0D8-6FC5-46CB-B492-10451C21349B}" dt="2021-11-05T21:17:40.412" v="127" actId="14100"/>
          <ac:picMkLst>
            <pc:docMk/>
            <pc:sldMk cId="3438158112" sldId="279"/>
            <ac:picMk id="3" creationId="{058F7E25-D4C4-42D3-B54E-62640BB8AA87}"/>
          </ac:picMkLst>
        </pc:picChg>
      </pc:sldChg>
      <pc:sldChg chg="addSp delSp modSp add mod setBg">
        <pc:chgData name="Dmitriy Beznosko" userId="8bcdeb23-d2dd-465e-bda6-8e644f22b48c" providerId="ADAL" clId="{E26CC0D8-6FC5-46CB-B492-10451C21349B}" dt="2021-11-05T21:43:21.978" v="633" actId="26606"/>
        <pc:sldMkLst>
          <pc:docMk/>
          <pc:sldMk cId="2948572966" sldId="280"/>
        </pc:sldMkLst>
        <pc:spChg chg="add del mod">
          <ac:chgData name="Dmitriy Beznosko" userId="8bcdeb23-d2dd-465e-bda6-8e644f22b48c" providerId="ADAL" clId="{E26CC0D8-6FC5-46CB-B492-10451C21349B}" dt="2021-11-05T21:29:17.017" v="439"/>
          <ac:spMkLst>
            <pc:docMk/>
            <pc:sldMk cId="2948572966" sldId="280"/>
            <ac:spMk id="3" creationId="{36F4F33A-6BFE-400F-910B-33F5F1A39A67}"/>
          </ac:spMkLst>
        </pc:spChg>
        <pc:spChg chg="mod">
          <ac:chgData name="Dmitriy Beznosko" userId="8bcdeb23-d2dd-465e-bda6-8e644f22b48c" providerId="ADAL" clId="{E26CC0D8-6FC5-46CB-B492-10451C21349B}" dt="2021-11-05T21:30:40.722" v="451" actId="14100"/>
          <ac:spMkLst>
            <pc:docMk/>
            <pc:sldMk cId="2948572966" sldId="280"/>
            <ac:spMk id="32770" creationId="{14FB9F54-7004-43E7-91CF-AEA2F2BD93C3}"/>
          </ac:spMkLst>
        </pc:spChg>
        <pc:spChg chg="del mod">
          <ac:chgData name="Dmitriy Beznosko" userId="8bcdeb23-d2dd-465e-bda6-8e644f22b48c" providerId="ADAL" clId="{E26CC0D8-6FC5-46CB-B492-10451C21349B}" dt="2021-11-05T21:16:06.795" v="103" actId="26606"/>
          <ac:spMkLst>
            <pc:docMk/>
            <pc:sldMk cId="2948572966" sldId="280"/>
            <ac:spMk id="32771" creationId="{590076E4-B617-47CE-850E-E419977FFF15}"/>
          </ac:spMkLst>
        </pc:spChg>
        <pc:spChg chg="del mod">
          <ac:chgData name="Dmitriy Beznosko" userId="8bcdeb23-d2dd-465e-bda6-8e644f22b48c" providerId="ADAL" clId="{E26CC0D8-6FC5-46CB-B492-10451C21349B}" dt="2021-11-05T21:29:23.069" v="440" actId="478"/>
          <ac:spMkLst>
            <pc:docMk/>
            <pc:sldMk cId="2948572966" sldId="280"/>
            <ac:spMk id="32773" creationId="{54783D34-E312-4822-93AE-9DA54BC54A8E}"/>
          </ac:spMkLst>
        </pc:spChg>
        <pc:graphicFrameChg chg="add mod ord modGraphic">
          <ac:chgData name="Dmitriy Beznosko" userId="8bcdeb23-d2dd-465e-bda6-8e644f22b48c" providerId="ADAL" clId="{E26CC0D8-6FC5-46CB-B492-10451C21349B}" dt="2021-11-05T21:43:21.978" v="633" actId="26606"/>
          <ac:graphicFrameMkLst>
            <pc:docMk/>
            <pc:sldMk cId="2948572966" sldId="280"/>
            <ac:graphicFrameMk id="32775" creationId="{8D8B9582-55C1-4626-9171-F7DFD7736F48}"/>
          </ac:graphicFrameMkLst>
        </pc:graphicFrameChg>
        <pc:picChg chg="add mod">
          <ac:chgData name="Dmitriy Beznosko" userId="8bcdeb23-d2dd-465e-bda6-8e644f22b48c" providerId="ADAL" clId="{E26CC0D8-6FC5-46CB-B492-10451C21349B}" dt="2021-11-05T21:43:21.978" v="633" actId="26606"/>
          <ac:picMkLst>
            <pc:docMk/>
            <pc:sldMk cId="2948572966" sldId="280"/>
            <ac:picMk id="9" creationId="{BC0A49F4-792C-41D2-A3CA-D3717AB9566D}"/>
          </ac:picMkLst>
        </pc:picChg>
        <pc:picChg chg="del">
          <ac:chgData name="Dmitriy Beznosko" userId="8bcdeb23-d2dd-465e-bda6-8e644f22b48c" providerId="ADAL" clId="{E26CC0D8-6FC5-46CB-B492-10451C21349B}" dt="2021-11-05T21:29:14.670" v="438" actId="478"/>
          <ac:picMkLst>
            <pc:docMk/>
            <pc:sldMk cId="2948572966" sldId="280"/>
            <ac:picMk id="32772" creationId="{B358E6EC-BBC8-4058-BD0B-67A8381DDFED}"/>
          </ac:picMkLst>
        </pc:picChg>
      </pc:sldChg>
      <pc:sldChg chg="add del">
        <pc:chgData name="Dmitriy Beznosko" userId="8bcdeb23-d2dd-465e-bda6-8e644f22b48c" providerId="ADAL" clId="{E26CC0D8-6FC5-46CB-B492-10451C21349B}" dt="2021-11-05T21:15:09.921" v="78" actId="27028"/>
        <pc:sldMkLst>
          <pc:docMk/>
          <pc:sldMk cId="3222444375" sldId="281"/>
        </pc:sldMkLst>
      </pc:sldChg>
      <pc:sldMasterChg chg="add del addSldLayout delSldLayout">
        <pc:chgData name="Dmitriy Beznosko" userId="8bcdeb23-d2dd-465e-bda6-8e644f22b48c" providerId="ADAL" clId="{E26CC0D8-6FC5-46CB-B492-10451C21349B}" dt="2021-11-05T21:14:42.431" v="72" actId="27028"/>
        <pc:sldMasterMkLst>
          <pc:docMk/>
          <pc:sldMasterMk cId="0" sldId="2147483665"/>
        </pc:sldMasterMkLst>
        <pc:sldLayoutChg chg="add del">
          <pc:chgData name="Dmitriy Beznosko" userId="8bcdeb23-d2dd-465e-bda6-8e644f22b48c" providerId="ADAL" clId="{E26CC0D8-6FC5-46CB-B492-10451C21349B}" dt="2021-11-05T21:14:42.431" v="72" actId="27028"/>
          <pc:sldLayoutMkLst>
            <pc:docMk/>
            <pc:sldMasterMk cId="0" sldId="2147483665"/>
            <pc:sldLayoutMk cId="2824754257" sldId="2147483667"/>
          </pc:sldLayoutMkLst>
        </pc:sldLayoutChg>
      </pc:sldMasterChg>
      <pc:sldMasterChg chg="addSldLayout delSldLayout">
        <pc:chgData name="Dmitriy Beznosko" userId="8bcdeb23-d2dd-465e-bda6-8e644f22b48c" providerId="ADAL" clId="{E26CC0D8-6FC5-46CB-B492-10451C21349B}" dt="2021-11-05T21:11:52.204" v="63" actId="27028"/>
        <pc:sldMasterMkLst>
          <pc:docMk/>
          <pc:sldMasterMk cId="3550846268" sldId="2147483672"/>
        </pc:sldMasterMkLst>
        <pc:sldLayoutChg chg="add">
          <pc:chgData name="Dmitriy Beznosko" userId="8bcdeb23-d2dd-465e-bda6-8e644f22b48c" providerId="ADAL" clId="{E26CC0D8-6FC5-46CB-B492-10451C21349B}" dt="2021-11-05T21:11:19.586" v="43" actId="27028"/>
          <pc:sldLayoutMkLst>
            <pc:docMk/>
            <pc:sldMasterMk cId="3550846268" sldId="2147483672"/>
            <pc:sldLayoutMk cId="2868954537" sldId="2147483916"/>
          </pc:sldLayoutMkLst>
        </pc:sldLayoutChg>
        <pc:sldLayoutChg chg="add del">
          <pc:chgData name="Dmitriy Beznosko" userId="8bcdeb23-d2dd-465e-bda6-8e644f22b48c" providerId="ADAL" clId="{E26CC0D8-6FC5-46CB-B492-10451C21349B}" dt="2021-11-05T21:11:52.204" v="63" actId="27028"/>
          <pc:sldLayoutMkLst>
            <pc:docMk/>
            <pc:sldMasterMk cId="3550846268" sldId="2147483672"/>
            <pc:sldLayoutMk cId="3052543345" sldId="2147483917"/>
          </pc:sldLayoutMkLst>
        </pc:sldLayoutChg>
      </pc:sldMasterChg>
      <pc:sldMasterChg chg="add addSldLayout">
        <pc:chgData name="Dmitriy Beznosko" userId="8bcdeb23-d2dd-465e-bda6-8e644f22b48c" providerId="ADAL" clId="{E26CC0D8-6FC5-46CB-B492-10451C21349B}" dt="2021-11-05T21:14:57.518" v="74" actId="27028"/>
        <pc:sldMasterMkLst>
          <pc:docMk/>
          <pc:sldMasterMk cId="0" sldId="2147483917"/>
        </pc:sldMasterMkLst>
        <pc:sldLayoutChg chg="add">
          <pc:chgData name="Dmitriy Beznosko" userId="8bcdeb23-d2dd-465e-bda6-8e644f22b48c" providerId="ADAL" clId="{E26CC0D8-6FC5-46CB-B492-10451C21349B}" dt="2021-11-05T21:14:57.518" v="74" actId="27028"/>
          <pc:sldLayoutMkLst>
            <pc:docMk/>
            <pc:sldMasterMk cId="0" sldId="2147483917"/>
            <pc:sldLayoutMk cId="2824754257" sldId="2147483918"/>
          </pc:sldLayoutMkLst>
        </pc:sldLayoutChg>
      </pc:sldMasterChg>
      <pc:sldMasterChg chg="add del addSldLayout delSldLayout">
        <pc:chgData name="Dmitriy Beznosko" userId="8bcdeb23-d2dd-465e-bda6-8e644f22b48c" providerId="ADAL" clId="{E26CC0D8-6FC5-46CB-B492-10451C21349B}" dt="2021-11-05T21:15:09.921" v="78" actId="27028"/>
        <pc:sldMasterMkLst>
          <pc:docMk/>
          <pc:sldMasterMk cId="0" sldId="2147483919"/>
        </pc:sldMasterMkLst>
        <pc:sldLayoutChg chg="add del">
          <pc:chgData name="Dmitriy Beznosko" userId="8bcdeb23-d2dd-465e-bda6-8e644f22b48c" providerId="ADAL" clId="{E26CC0D8-6FC5-46CB-B492-10451C21349B}" dt="2021-11-05T21:15:09.921" v="78" actId="27028"/>
          <pc:sldLayoutMkLst>
            <pc:docMk/>
            <pc:sldMasterMk cId="0" sldId="2147483919"/>
            <pc:sldLayoutMk cId="2824754257" sldId="2147483920"/>
          </pc:sldLayoutMkLst>
        </pc:sldLayoutChg>
      </pc:sldMasterChg>
    </pc:docChg>
  </pc:docChgLst>
  <pc:docChgLst>
    <pc:chgData name="Dmitriy Beznosko" userId="8bcdeb23-d2dd-465e-bda6-8e644f22b48c" providerId="ADAL" clId="{6FCA7C54-11B9-4B32-8A07-CE5583F20352}"/>
    <pc:docChg chg="undo custSel addSld delSld modSld sldOrd">
      <pc:chgData name="Dmitriy Beznosko" userId="8bcdeb23-d2dd-465e-bda6-8e644f22b48c" providerId="ADAL" clId="{6FCA7C54-11B9-4B32-8A07-CE5583F20352}" dt="2021-09-26T17:45:36.386" v="1727" actId="113"/>
      <pc:docMkLst>
        <pc:docMk/>
      </pc:docMkLst>
      <pc:sldChg chg="modSp mod">
        <pc:chgData name="Dmitriy Beznosko" userId="8bcdeb23-d2dd-465e-bda6-8e644f22b48c" providerId="ADAL" clId="{6FCA7C54-11B9-4B32-8A07-CE5583F20352}" dt="2021-09-26T15:32:45.893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6FCA7C54-11B9-4B32-8A07-CE5583F20352}" dt="2021-09-26T15:32:45.893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709021131" sldId="258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2866573554" sldId="259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816031462" sldId="260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2747421691" sldId="261"/>
        </pc:sldMkLst>
      </pc:sldChg>
      <pc:sldChg chg="addSp delSp modSp mod setBg">
        <pc:chgData name="Dmitriy Beznosko" userId="8bcdeb23-d2dd-465e-bda6-8e644f22b48c" providerId="ADAL" clId="{6FCA7C54-11B9-4B32-8A07-CE5583F20352}" dt="2021-09-26T16:53:16.931" v="1149" actId="1076"/>
        <pc:sldMkLst>
          <pc:docMk/>
          <pc:sldMk cId="89361422" sldId="262"/>
        </pc:sldMkLst>
        <pc:spChg chg="mod or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4" creationId="{46F7A6AC-0A27-4103-BEC4-EB0B8AD8D7A5}"/>
          </ac:spMkLst>
        </pc:spChg>
        <pc:spChg chg="mo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5" creationId="{A52C2679-8ACE-4D00-81CC-5DBC919C23EB}"/>
          </ac:spMkLst>
        </pc:spChg>
        <pc:spChg chg="add del mod">
          <ac:chgData name="Dmitriy Beznosko" userId="8bcdeb23-d2dd-465e-bda6-8e644f22b48c" providerId="ADAL" clId="{6FCA7C54-11B9-4B32-8A07-CE5583F20352}" dt="2021-09-26T16:52:27.530" v="1088" actId="931"/>
          <ac:spMkLst>
            <pc:docMk/>
            <pc:sldMk cId="89361422" sldId="262"/>
            <ac:spMk id="6" creationId="{E0E7B6D5-167A-4DA5-A1E0-9CE2E26DCDAD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3" creationId="{5D5E0904-721C-4D68-9EB8-1C9752E329A7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5" creationId="{B298ECBA-3258-45DF-8FD4-7581736BCCBC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7" creationId="{B62BF453-BD82-4B90-9FE7-51703133806E}"/>
          </ac:spMkLst>
        </pc:spChg>
        <pc:spChg chg="add mod">
          <ac:chgData name="Dmitriy Beznosko" userId="8bcdeb23-d2dd-465e-bda6-8e644f22b48c" providerId="ADAL" clId="{6FCA7C54-11B9-4B32-8A07-CE5583F20352}" dt="2021-09-26T16:53:16.931" v="1149" actId="1076"/>
          <ac:spMkLst>
            <pc:docMk/>
            <pc:sldMk cId="89361422" sldId="262"/>
            <ac:spMk id="18" creationId="{54DBF085-E51C-4554-8DBA-E1A4A01799F7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9" creationId="{072366D3-9B5C-42E1-9906-77FF6BB55EAB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21" creationId="{121F5E60-4E89-4B16-A245-12BD9935998D}"/>
          </ac:spMkLst>
        </pc:spChg>
        <pc:picChg chg="del">
          <ac:chgData name="Dmitriy Beznosko" userId="8bcdeb23-d2dd-465e-bda6-8e644f22b48c" providerId="ADAL" clId="{6FCA7C54-11B9-4B32-8A07-CE5583F20352}" dt="2021-09-26T15:32:55.602" v="3" actId="478"/>
          <ac:picMkLst>
            <pc:docMk/>
            <pc:sldMk cId="89361422" sldId="262"/>
            <ac:picMk id="3" creationId="{03460614-BC75-4425-815E-0572D6A9CD6F}"/>
          </ac:picMkLst>
        </pc:picChg>
        <pc:picChg chg="add mod">
          <ac:chgData name="Dmitriy Beznosko" userId="8bcdeb23-d2dd-465e-bda6-8e644f22b48c" providerId="ADAL" clId="{6FCA7C54-11B9-4B32-8A07-CE5583F20352}" dt="2021-09-26T16:52:36.860" v="1091" actId="26606"/>
          <ac:picMkLst>
            <pc:docMk/>
            <pc:sldMk cId="89361422" sldId="262"/>
            <ac:picMk id="8" creationId="{DBD4920A-E64B-4B9F-A01E-0248B8DEFF6E}"/>
          </ac:picMkLst>
        </pc:picChg>
        <pc:picChg chg="add del mod">
          <ac:chgData name="Dmitriy Beznosko" userId="8bcdeb23-d2dd-465e-bda6-8e644f22b48c" providerId="ADAL" clId="{6FCA7C54-11B9-4B32-8A07-CE5583F20352}" dt="2021-09-26T16:52:46.810" v="1093"/>
          <ac:picMkLst>
            <pc:docMk/>
            <pc:sldMk cId="89361422" sldId="262"/>
            <ac:picMk id="10" creationId="{9D7A034A-C708-477B-BFD6-4E38EC4025BA}"/>
          </ac:picMkLst>
        </pc:picChg>
      </pc:sldChg>
      <pc:sldChg chg="addSp delSp modSp new mod setBg modClrScheme chgLayout">
        <pc:chgData name="Dmitriy Beznosko" userId="8bcdeb23-d2dd-465e-bda6-8e644f22b48c" providerId="ADAL" clId="{6FCA7C54-11B9-4B32-8A07-CE5583F20352}" dt="2021-09-26T16:12:30.254" v="409" actId="20577"/>
        <pc:sldMkLst>
          <pc:docMk/>
          <pc:sldMk cId="2878837384" sldId="263"/>
        </pc:sldMkLst>
        <pc:spChg chg="del mod ord">
          <ac:chgData name="Dmitriy Beznosko" userId="8bcdeb23-d2dd-465e-bda6-8e644f22b48c" providerId="ADAL" clId="{6FCA7C54-11B9-4B32-8A07-CE5583F20352}" dt="2021-09-26T15:33:04.037" v="5" actId="700"/>
          <ac:spMkLst>
            <pc:docMk/>
            <pc:sldMk cId="2878837384" sldId="263"/>
            <ac:spMk id="2" creationId="{EDC58888-CF56-4D83-93A6-37B7AD92FC3D}"/>
          </ac:spMkLst>
        </pc:spChg>
        <pc:spChg chg="del mod ord">
          <ac:chgData name="Dmitriy Beznosko" userId="8bcdeb23-d2dd-465e-bda6-8e644f22b48c" providerId="ADAL" clId="{6FCA7C54-11B9-4B32-8A07-CE5583F20352}" dt="2021-09-26T15:33:04.037" v="5" actId="700"/>
          <ac:spMkLst>
            <pc:docMk/>
            <pc:sldMk cId="2878837384" sldId="263"/>
            <ac:spMk id="3" creationId="{0711F03E-4CE9-4E85-B1FB-C158D030A06A}"/>
          </ac:spMkLst>
        </pc:spChg>
        <pc:spChg chg="mod or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4" creationId="{39506A45-70C4-480F-BC08-335CE0F81D94}"/>
          </ac:spMkLst>
        </pc:spChg>
        <pc:spChg chg="add mod or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5" creationId="{343A2FFF-8D40-47FA-9376-922E22619679}"/>
          </ac:spMkLst>
        </pc:spChg>
        <pc:spChg chg="add mod ord">
          <ac:chgData name="Dmitriy Beznosko" userId="8bcdeb23-d2dd-465e-bda6-8e644f22b48c" providerId="ADAL" clId="{6FCA7C54-11B9-4B32-8A07-CE5583F20352}" dt="2021-09-26T16:12:30.254" v="409" actId="20577"/>
          <ac:spMkLst>
            <pc:docMk/>
            <pc:sldMk cId="2878837384" sldId="263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08:31.236" v="389" actId="478"/>
          <ac:spMkLst>
            <pc:docMk/>
            <pc:sldMk cId="2878837384" sldId="263"/>
            <ac:spMk id="9" creationId="{5FCB7B1D-9889-47B2-ABAD-E725C77A9691}"/>
          </ac:spMkLst>
        </pc:spChg>
        <pc:spChg chg="ad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13" creationId="{989683EB-D202-4B4D-B1BD-8BA6965FBEF5}"/>
          </ac:spMkLst>
        </pc:spChg>
        <pc:picChg chg="add mod ord">
          <ac:chgData name="Dmitriy Beznosko" userId="8bcdeb23-d2dd-465e-bda6-8e644f22b48c" providerId="ADAL" clId="{6FCA7C54-11B9-4B32-8A07-CE5583F20352}" dt="2021-09-26T16:08:51.601" v="390" actId="26606"/>
          <ac:picMkLst>
            <pc:docMk/>
            <pc:sldMk cId="2878837384" sldId="263"/>
            <ac:picMk id="8" creationId="{1F756F53-A486-42C0-845C-7D0B24E4A77E}"/>
          </ac:picMkLst>
        </pc:picChg>
        <pc:picChg chg="add mod">
          <ac:chgData name="Dmitriy Beznosko" userId="8bcdeb23-d2dd-465e-bda6-8e644f22b48c" providerId="ADAL" clId="{6FCA7C54-11B9-4B32-8A07-CE5583F20352}" dt="2021-09-26T16:11:09.530" v="394" actId="1076"/>
          <ac:picMkLst>
            <pc:docMk/>
            <pc:sldMk cId="2878837384" sldId="263"/>
            <ac:picMk id="11" creationId="{29145176-BF19-43CE-A5CF-8A170317EF13}"/>
          </ac:picMkLst>
        </pc:picChg>
      </pc:sldChg>
      <pc:sldChg chg="addSp delSp modSp add mod setBg addAnim">
        <pc:chgData name="Dmitriy Beznosko" userId="8bcdeb23-d2dd-465e-bda6-8e644f22b48c" providerId="ADAL" clId="{6FCA7C54-11B9-4B32-8A07-CE5583F20352}" dt="2021-09-26T16:43:12.642" v="863" actId="20577"/>
        <pc:sldMkLst>
          <pc:docMk/>
          <pc:sldMk cId="4168058210" sldId="264"/>
        </pc:sldMkLst>
        <pc:spChg chg="mod ord">
          <ac:chgData name="Dmitriy Beznosko" userId="8bcdeb23-d2dd-465e-bda6-8e644f22b48c" providerId="ADAL" clId="{6FCA7C54-11B9-4B32-8A07-CE5583F20352}" dt="2021-09-26T16:41:54.032" v="669" actId="26606"/>
          <ac:spMkLst>
            <pc:docMk/>
            <pc:sldMk cId="4168058210" sldId="264"/>
            <ac:spMk id="4" creationId="{39506A45-70C4-480F-BC08-335CE0F81D94}"/>
          </ac:spMkLst>
        </pc:spChg>
        <pc:spChg chg="mod">
          <ac:chgData name="Dmitriy Beznosko" userId="8bcdeb23-d2dd-465e-bda6-8e644f22b48c" providerId="ADAL" clId="{6FCA7C54-11B9-4B32-8A07-CE5583F20352}" dt="2021-09-26T16:41:59.878" v="671" actId="14100"/>
          <ac:spMkLst>
            <pc:docMk/>
            <pc:sldMk cId="4168058210" sldId="264"/>
            <ac:spMk id="5" creationId="{343A2FFF-8D40-47FA-9376-922E22619679}"/>
          </ac:spMkLst>
        </pc:spChg>
        <pc:spChg chg="mod">
          <ac:chgData name="Dmitriy Beznosko" userId="8bcdeb23-d2dd-465e-bda6-8e644f22b48c" providerId="ADAL" clId="{6FCA7C54-11B9-4B32-8A07-CE5583F20352}" dt="2021-09-26T16:43:12.642" v="863" actId="20577"/>
          <ac:spMkLst>
            <pc:docMk/>
            <pc:sldMk cId="4168058210" sldId="264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02:25.164" v="17" actId="478"/>
          <ac:spMkLst>
            <pc:docMk/>
            <pc:sldMk cId="4168058210" sldId="264"/>
            <ac:spMk id="7" creationId="{DB902944-1DDE-4210-A3F6-C0D68C208752}"/>
          </ac:spMkLst>
        </pc:spChg>
        <pc:spChg chg="add del mod">
          <ac:chgData name="Dmitriy Beznosko" userId="8bcdeb23-d2dd-465e-bda6-8e644f22b48c" providerId="ADAL" clId="{6FCA7C54-11B9-4B32-8A07-CE5583F20352}" dt="2021-09-26T16:41:17.482" v="664" actId="478"/>
          <ac:spMkLst>
            <pc:docMk/>
            <pc:sldMk cId="4168058210" sldId="264"/>
            <ac:spMk id="12" creationId="{F413F5B5-251A-4884-97E5-44FC78DFB374}"/>
          </ac:spMkLst>
        </pc:spChg>
        <pc:spChg chg="add">
          <ac:chgData name="Dmitriy Beznosko" userId="8bcdeb23-d2dd-465e-bda6-8e644f22b48c" providerId="ADAL" clId="{6FCA7C54-11B9-4B32-8A07-CE5583F20352}" dt="2021-09-26T16:41:54.032" v="669" actId="26606"/>
          <ac:spMkLst>
            <pc:docMk/>
            <pc:sldMk cId="4168058210" sldId="264"/>
            <ac:spMk id="16" creationId="{D2781DDF-FAC9-41BA-A2E2-B4F31ED7333B}"/>
          </ac:spMkLst>
        </pc:spChg>
        <pc:picChg chg="add del mod ord">
          <ac:chgData name="Dmitriy Beznosko" userId="8bcdeb23-d2dd-465e-bda6-8e644f22b48c" providerId="ADAL" clId="{6FCA7C54-11B9-4B32-8A07-CE5583F20352}" dt="2021-09-26T16:40:30.002" v="639" actId="478"/>
          <ac:picMkLst>
            <pc:docMk/>
            <pc:sldMk cId="4168058210" sldId="264"/>
            <ac:picMk id="3" creationId="{AC4C1DC5-E371-4EE9-8B61-8CD35A072383}"/>
          </ac:picMkLst>
        </pc:picChg>
        <pc:picChg chg="add mod ord">
          <ac:chgData name="Dmitriy Beznosko" userId="8bcdeb23-d2dd-465e-bda6-8e644f22b48c" providerId="ADAL" clId="{6FCA7C54-11B9-4B32-8A07-CE5583F20352}" dt="2021-09-26T16:41:54.032" v="669" actId="26606"/>
          <ac:picMkLst>
            <pc:docMk/>
            <pc:sldMk cId="4168058210" sldId="264"/>
            <ac:picMk id="9" creationId="{1911F80D-174D-499F-91E3-531BA85C2635}"/>
          </ac:picMkLst>
        </pc:picChg>
        <pc:picChg chg="add mod">
          <ac:chgData name="Dmitriy Beznosko" userId="8bcdeb23-d2dd-465e-bda6-8e644f22b48c" providerId="ADAL" clId="{6FCA7C54-11B9-4B32-8A07-CE5583F20352}" dt="2021-09-26T16:41:54.032" v="669" actId="26606"/>
          <ac:picMkLst>
            <pc:docMk/>
            <pc:sldMk cId="4168058210" sldId="264"/>
            <ac:picMk id="11" creationId="{B2624B7C-2F0E-428D-9F75-B20AE79FBF94}"/>
          </ac:picMkLst>
        </pc:picChg>
      </pc:sldChg>
      <pc:sldChg chg="addSp delSp modSp add mod ord setBg addAnim">
        <pc:chgData name="Dmitriy Beznosko" userId="8bcdeb23-d2dd-465e-bda6-8e644f22b48c" providerId="ADAL" clId="{6FCA7C54-11B9-4B32-8A07-CE5583F20352}" dt="2021-09-26T17:09:17.922" v="1639" actId="931"/>
        <pc:sldMkLst>
          <pc:docMk/>
          <pc:sldMk cId="3577413526" sldId="265"/>
        </pc:sldMkLst>
        <pc:spChg chg="mo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4" creationId="{39506A45-70C4-480F-BC08-335CE0F81D94}"/>
          </ac:spMkLst>
        </pc:spChg>
        <pc:spChg chg="mod">
          <ac:chgData name="Dmitriy Beznosko" userId="8bcdeb23-d2dd-465e-bda6-8e644f22b48c" providerId="ADAL" clId="{6FCA7C54-11B9-4B32-8A07-CE5583F20352}" dt="2021-09-26T16:48:30.701" v="1075" actId="1076"/>
          <ac:spMkLst>
            <pc:docMk/>
            <pc:sldMk cId="3577413526" sldId="265"/>
            <ac:spMk id="5" creationId="{343A2FFF-8D40-47FA-9376-922E22619679}"/>
          </ac:spMkLst>
        </pc:spChg>
        <pc:spChg chg="mod ord">
          <ac:chgData name="Dmitriy Beznosko" userId="8bcdeb23-d2dd-465e-bda6-8e644f22b48c" providerId="ADAL" clId="{6FCA7C54-11B9-4B32-8A07-CE5583F20352}" dt="2021-09-26T17:05:51.065" v="1622" actId="20577"/>
          <ac:spMkLst>
            <pc:docMk/>
            <pc:sldMk cId="3577413526" sldId="265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45:17.674" v="897" actId="478"/>
          <ac:spMkLst>
            <pc:docMk/>
            <pc:sldMk cId="3577413526" sldId="265"/>
            <ac:spMk id="7" creationId="{7E7FE9D7-3DD6-47AC-8BD9-76583224AB4D}"/>
          </ac:spMkLst>
        </pc:spChg>
        <pc:spChg chg="add del mod">
          <ac:chgData name="Dmitriy Beznosko" userId="8bcdeb23-d2dd-465e-bda6-8e644f22b48c" providerId="ADAL" clId="{6FCA7C54-11B9-4B32-8A07-CE5583F20352}" dt="2021-09-26T16:45:18.602" v="898" actId="478"/>
          <ac:spMkLst>
            <pc:docMk/>
            <pc:sldMk cId="3577413526" sldId="265"/>
            <ac:spMk id="10" creationId="{2190A44A-37FD-4783-8569-D7910F1103EE}"/>
          </ac:spMkLst>
        </pc:spChg>
        <pc:spChg chg="add del mod">
          <ac:chgData name="Dmitriy Beznosko" userId="8bcdeb23-d2dd-465e-bda6-8e644f22b48c" providerId="ADAL" clId="{6FCA7C54-11B9-4B32-8A07-CE5583F20352}" dt="2021-09-26T16:45:15.818" v="896" actId="478"/>
          <ac:spMkLst>
            <pc:docMk/>
            <pc:sldMk cId="3577413526" sldId="265"/>
            <ac:spMk id="13" creationId="{2477A2F8-C108-4EF6-8F7C-FCD3EFF4503C}"/>
          </ac:spMkLst>
        </pc:spChg>
        <pc:spChg chg="add del mod">
          <ac:chgData name="Dmitriy Beznosko" userId="8bcdeb23-d2dd-465e-bda6-8e644f22b48c" providerId="ADAL" clId="{6FCA7C54-11B9-4B32-8A07-CE5583F20352}" dt="2021-09-26T17:07:35.778" v="1629" actId="931"/>
          <ac:spMkLst>
            <pc:docMk/>
            <pc:sldMk cId="3577413526" sldId="265"/>
            <ac:spMk id="16" creationId="{6987D12B-19E4-4994-AA00-0D6F991AAEA8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18" creationId="{7F5E9321-8E84-45AC-AD89-51E914F68B42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0" creationId="{C1A700DC-DD5C-4DE0-AC7B-CCBF3E1743AA}"/>
          </ac:spMkLst>
        </pc:spChg>
        <pc:spChg chg="add del mod">
          <ac:chgData name="Dmitriy Beznosko" userId="8bcdeb23-d2dd-465e-bda6-8e644f22b48c" providerId="ADAL" clId="{6FCA7C54-11B9-4B32-8A07-CE5583F20352}" dt="2021-09-26T17:08:18.209" v="1634" actId="931"/>
          <ac:spMkLst>
            <pc:docMk/>
            <pc:sldMk cId="3577413526" sldId="265"/>
            <ac:spMk id="21" creationId="{2B7DABB6-952F-4109-BAB0-7DF316C748DD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2" creationId="{9F861D4E-31C2-4893-913B-12F1EB82E24D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4" creationId="{DB554A7E-41A3-4DC5-9E04-47E7C1562002}"/>
          </ac:spMkLst>
        </pc:spChg>
        <pc:spChg chg="add del mod">
          <ac:chgData name="Dmitriy Beznosko" userId="8bcdeb23-d2dd-465e-bda6-8e644f22b48c" providerId="ADAL" clId="{6FCA7C54-11B9-4B32-8A07-CE5583F20352}" dt="2021-09-26T17:09:17.922" v="1639" actId="931"/>
          <ac:spMkLst>
            <pc:docMk/>
            <pc:sldMk cId="3577413526" sldId="265"/>
            <ac:spMk id="26" creationId="{286DCA9A-D67D-48DA-A55F-6A8E5F3A61B9}"/>
          </ac:spMkLst>
        </pc:spChg>
        <pc:spChg chg="ad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9" creationId="{554C70E2-B81C-49FD-87AB-36A4F9CAC33A}"/>
          </ac:spMkLst>
        </pc:spChg>
        <pc:spChg chg="ad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31" creationId="{6F77CED5-3E09-45CC-8632-769F0C30CB82}"/>
          </ac:spMkLst>
        </pc:spChg>
        <pc:picChg chg="add del mod ord">
          <ac:chgData name="Dmitriy Beznosko" userId="8bcdeb23-d2dd-465e-bda6-8e644f22b48c" providerId="ADAL" clId="{6FCA7C54-11B9-4B32-8A07-CE5583F20352}" dt="2021-09-26T16:48:19.106" v="1070" actId="478"/>
          <ac:picMkLst>
            <pc:docMk/>
            <pc:sldMk cId="3577413526" sldId="265"/>
            <ac:picMk id="3" creationId="{2FA6436C-A3E4-4644-BA0E-8B7326A171FB}"/>
          </ac:picMkLst>
        </pc:picChg>
        <pc:picChg chg="add mod ord">
          <ac:chgData name="Dmitriy Beznosko" userId="8bcdeb23-d2dd-465e-bda6-8e644f22b48c" providerId="ADAL" clId="{6FCA7C54-11B9-4B32-8A07-CE5583F20352}" dt="2021-09-26T16:46:15.148" v="914" actId="14100"/>
          <ac:picMkLst>
            <pc:docMk/>
            <pc:sldMk cId="3577413526" sldId="265"/>
            <ac:picMk id="9" creationId="{DC7DA22E-2B04-437A-8A69-6908D23461F2}"/>
          </ac:picMkLst>
        </pc:picChg>
        <pc:picChg chg="add mod ord">
          <ac:chgData name="Dmitriy Beznosko" userId="8bcdeb23-d2dd-465e-bda6-8e644f22b48c" providerId="ADAL" clId="{6FCA7C54-11B9-4B32-8A07-CE5583F20352}" dt="2021-09-26T16:48:22.280" v="1071" actId="1076"/>
          <ac:picMkLst>
            <pc:docMk/>
            <pc:sldMk cId="3577413526" sldId="265"/>
            <ac:picMk id="12" creationId="{62682D70-ECA5-47B8-A3F0-5D1E8726F4FB}"/>
          </ac:picMkLst>
        </pc:picChg>
        <pc:picChg chg="add del mod">
          <ac:chgData name="Dmitriy Beznosko" userId="8bcdeb23-d2dd-465e-bda6-8e644f22b48c" providerId="ADAL" clId="{6FCA7C54-11B9-4B32-8A07-CE5583F20352}" dt="2021-09-26T17:07:35.778" v="1629" actId="931"/>
          <ac:picMkLst>
            <pc:docMk/>
            <pc:sldMk cId="3577413526" sldId="265"/>
            <ac:picMk id="15" creationId="{890E5616-CC17-4425-B31D-1D792D34A3D7}"/>
          </ac:picMkLst>
        </pc:picChg>
        <pc:picChg chg="add del mod">
          <ac:chgData name="Dmitriy Beznosko" userId="8bcdeb23-d2dd-465e-bda6-8e644f22b48c" providerId="ADAL" clId="{6FCA7C54-11B9-4B32-8A07-CE5583F20352}" dt="2021-09-26T17:08:18.209" v="1634" actId="931"/>
          <ac:picMkLst>
            <pc:docMk/>
            <pc:sldMk cId="3577413526" sldId="265"/>
            <ac:picMk id="19" creationId="{DD92540C-206E-473E-B9C7-A7B9C40AB14A}"/>
          </ac:picMkLst>
        </pc:picChg>
        <pc:picChg chg="add del mod">
          <ac:chgData name="Dmitriy Beznosko" userId="8bcdeb23-d2dd-465e-bda6-8e644f22b48c" providerId="ADAL" clId="{6FCA7C54-11B9-4B32-8A07-CE5583F20352}" dt="2021-09-26T17:09:17.922" v="1639" actId="931"/>
          <ac:picMkLst>
            <pc:docMk/>
            <pc:sldMk cId="3577413526" sldId="265"/>
            <ac:picMk id="25" creationId="{02835820-CA85-4474-9C6F-B1E5A1446FDA}"/>
          </ac:picMkLst>
        </pc:picChg>
      </pc:sldChg>
      <pc:sldChg chg="add del">
        <pc:chgData name="Dmitriy Beznosko" userId="8bcdeb23-d2dd-465e-bda6-8e644f22b48c" providerId="ADAL" clId="{6FCA7C54-11B9-4B32-8A07-CE5583F20352}" dt="2021-09-26T16:51:45.151" v="1082" actId="47"/>
        <pc:sldMkLst>
          <pc:docMk/>
          <pc:sldMk cId="1229325226" sldId="266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3744503915" sldId="267"/>
        </pc:sldMkLst>
      </pc:sldChg>
      <pc:sldChg chg="add del">
        <pc:chgData name="Dmitriy Beznosko" userId="8bcdeb23-d2dd-465e-bda6-8e644f22b48c" providerId="ADAL" clId="{6FCA7C54-11B9-4B32-8A07-CE5583F20352}" dt="2021-09-26T16:51:45.369" v="1083" actId="47"/>
        <pc:sldMkLst>
          <pc:docMk/>
          <pc:sldMk cId="3937209487" sldId="267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117902159" sldId="268"/>
        </pc:sldMkLst>
      </pc:sldChg>
      <pc:sldChg chg="add del">
        <pc:chgData name="Dmitriy Beznosko" userId="8bcdeb23-d2dd-465e-bda6-8e644f22b48c" providerId="ADAL" clId="{6FCA7C54-11B9-4B32-8A07-CE5583F20352}" dt="2021-09-26T16:51:46.047" v="1084" actId="47"/>
        <pc:sldMkLst>
          <pc:docMk/>
          <pc:sldMk cId="1823171279" sldId="268"/>
        </pc:sldMkLst>
      </pc:sldChg>
      <pc:sldChg chg="add del">
        <pc:chgData name="Dmitriy Beznosko" userId="8bcdeb23-d2dd-465e-bda6-8e644f22b48c" providerId="ADAL" clId="{6FCA7C54-11B9-4B32-8A07-CE5583F20352}" dt="2021-09-26T16:51:46.543" v="1085" actId="47"/>
        <pc:sldMkLst>
          <pc:docMk/>
          <pc:sldMk cId="883962171" sldId="269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678973397" sldId="269"/>
        </pc:sldMkLst>
      </pc:sldChg>
      <pc:sldChg chg="addSp delSp modSp add del mod ord">
        <pc:chgData name="Dmitriy Beznosko" userId="8bcdeb23-d2dd-465e-bda6-8e644f22b48c" providerId="ADAL" clId="{6FCA7C54-11B9-4B32-8A07-CE5583F20352}" dt="2021-09-26T17:05:02.341" v="1578" actId="1076"/>
        <pc:sldMkLst>
          <pc:docMk/>
          <pc:sldMk cId="1456691892" sldId="270"/>
        </pc:sldMkLst>
        <pc:spChg chg="mod">
          <ac:chgData name="Dmitriy Beznosko" userId="8bcdeb23-d2dd-465e-bda6-8e644f22b48c" providerId="ADAL" clId="{6FCA7C54-11B9-4B32-8A07-CE5583F20352}" dt="2021-09-26T17:01:21.923" v="1228" actId="14100"/>
          <ac:spMkLst>
            <pc:docMk/>
            <pc:sldMk cId="1456691892" sldId="270"/>
            <ac:spMk id="5" creationId="{343A2FFF-8D40-47FA-9376-922E22619679}"/>
          </ac:spMkLst>
        </pc:spChg>
        <pc:spChg chg="mod">
          <ac:chgData name="Dmitriy Beznosko" userId="8bcdeb23-d2dd-465e-bda6-8e644f22b48c" providerId="ADAL" clId="{6FCA7C54-11B9-4B32-8A07-CE5583F20352}" dt="2021-09-26T17:04:13.926" v="1571" actId="1076"/>
          <ac:spMkLst>
            <pc:docMk/>
            <pc:sldMk cId="1456691892" sldId="270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7:01:33.562" v="1232" actId="478"/>
          <ac:spMkLst>
            <pc:docMk/>
            <pc:sldMk cId="1456691892" sldId="270"/>
            <ac:spMk id="7" creationId="{D8375135-E118-485B-AC78-90499C06EBF5}"/>
          </ac:spMkLst>
        </pc:spChg>
        <pc:spChg chg="add del mod">
          <ac:chgData name="Dmitriy Beznosko" userId="8bcdeb23-d2dd-465e-bda6-8e644f22b48c" providerId="ADAL" clId="{6FCA7C54-11B9-4B32-8A07-CE5583F20352}" dt="2021-09-26T17:01:32.290" v="1231" actId="478"/>
          <ac:spMkLst>
            <pc:docMk/>
            <pc:sldMk cId="1456691892" sldId="270"/>
            <ac:spMk id="10" creationId="{6A276B65-BA24-4B45-ADD9-F408108FB41F}"/>
          </ac:spMkLst>
        </pc:spChg>
        <pc:spChg chg="add del mod">
          <ac:chgData name="Dmitriy Beznosko" userId="8bcdeb23-d2dd-465e-bda6-8e644f22b48c" providerId="ADAL" clId="{6FCA7C54-11B9-4B32-8A07-CE5583F20352}" dt="2021-09-26T17:00:35.225" v="1187" actId="478"/>
          <ac:spMkLst>
            <pc:docMk/>
            <pc:sldMk cId="1456691892" sldId="270"/>
            <ac:spMk id="13" creationId="{F10FEC84-32E9-46F9-AE6B-99EF267A9D4A}"/>
          </ac:spMkLst>
        </pc:spChg>
        <pc:spChg chg="add del mod">
          <ac:chgData name="Dmitriy Beznosko" userId="8bcdeb23-d2dd-465e-bda6-8e644f22b48c" providerId="ADAL" clId="{6FCA7C54-11B9-4B32-8A07-CE5583F20352}" dt="2021-09-26T17:04:48.098" v="1575" actId="478"/>
          <ac:spMkLst>
            <pc:docMk/>
            <pc:sldMk cId="1456691892" sldId="270"/>
            <ac:spMk id="16" creationId="{05F42643-2975-4DF0-B41B-3B501E6A8D34}"/>
          </ac:spMkLst>
        </pc:spChg>
        <pc:picChg chg="add mod">
          <ac:chgData name="Dmitriy Beznosko" userId="8bcdeb23-d2dd-465e-bda6-8e644f22b48c" providerId="ADAL" clId="{6FCA7C54-11B9-4B32-8A07-CE5583F20352}" dt="2021-09-26T17:01:37.225" v="1233" actId="1076"/>
          <ac:picMkLst>
            <pc:docMk/>
            <pc:sldMk cId="1456691892" sldId="270"/>
            <ac:picMk id="3" creationId="{DC25996A-6EEE-4CF1-9912-0AEAA00B8913}"/>
          </ac:picMkLst>
        </pc:picChg>
        <pc:picChg chg="add mod">
          <ac:chgData name="Dmitriy Beznosko" userId="8bcdeb23-d2dd-465e-bda6-8e644f22b48c" providerId="ADAL" clId="{6FCA7C54-11B9-4B32-8A07-CE5583F20352}" dt="2021-09-26T17:00:39.433" v="1189" actId="1076"/>
          <ac:picMkLst>
            <pc:docMk/>
            <pc:sldMk cId="1456691892" sldId="270"/>
            <ac:picMk id="9" creationId="{0DEF228D-A201-4C50-BBF3-EED6DA536994}"/>
          </ac:picMkLst>
        </pc:picChg>
        <pc:picChg chg="add mod">
          <ac:chgData name="Dmitriy Beznosko" userId="8bcdeb23-d2dd-465e-bda6-8e644f22b48c" providerId="ADAL" clId="{6FCA7C54-11B9-4B32-8A07-CE5583F20352}" dt="2021-09-26T17:01:28.767" v="1230" actId="14100"/>
          <ac:picMkLst>
            <pc:docMk/>
            <pc:sldMk cId="1456691892" sldId="270"/>
            <ac:picMk id="12" creationId="{2D9812A9-2907-40A2-962D-9508608E18C8}"/>
          </ac:picMkLst>
        </pc:picChg>
        <pc:picChg chg="add mod">
          <ac:chgData name="Dmitriy Beznosko" userId="8bcdeb23-d2dd-465e-bda6-8e644f22b48c" providerId="ADAL" clId="{6FCA7C54-11B9-4B32-8A07-CE5583F20352}" dt="2021-09-26T17:05:02.341" v="1578" actId="1076"/>
          <ac:picMkLst>
            <pc:docMk/>
            <pc:sldMk cId="1456691892" sldId="270"/>
            <ac:picMk id="15" creationId="{468E2037-0FE1-450E-8E8D-1F9D4E5C6A21}"/>
          </ac:picMkLst>
        </pc:picChg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3265866864" sldId="270"/>
        </pc:sldMkLst>
      </pc:sldChg>
      <pc:sldChg chg="delSp modSp add mod ord">
        <pc:chgData name="Dmitriy Beznosko" userId="8bcdeb23-d2dd-465e-bda6-8e644f22b48c" providerId="ADAL" clId="{6FCA7C54-11B9-4B32-8A07-CE5583F20352}" dt="2021-09-26T16:36:53.890" v="584" actId="14100"/>
        <pc:sldMkLst>
          <pc:docMk/>
          <pc:sldMk cId="2096223164" sldId="286"/>
        </pc:sldMkLst>
        <pc:spChg chg="mod">
          <ac:chgData name="Dmitriy Beznosko" userId="8bcdeb23-d2dd-465e-bda6-8e644f22b48c" providerId="ADAL" clId="{6FCA7C54-11B9-4B32-8A07-CE5583F20352}" dt="2021-09-26T16:36:53.890" v="584" actId="14100"/>
          <ac:spMkLst>
            <pc:docMk/>
            <pc:sldMk cId="2096223164" sldId="286"/>
            <ac:spMk id="2" creationId="{00000000-0000-0000-0000-000000000000}"/>
          </ac:spMkLst>
        </pc:spChg>
        <pc:spChg chg="mod">
          <ac:chgData name="Dmitriy Beznosko" userId="8bcdeb23-d2dd-465e-bda6-8e644f22b48c" providerId="ADAL" clId="{6FCA7C54-11B9-4B32-8A07-CE5583F20352}" dt="2021-09-26T16:36:37.274" v="582" actId="1076"/>
          <ac:spMkLst>
            <pc:docMk/>
            <pc:sldMk cId="2096223164" sldId="286"/>
            <ac:spMk id="5" creationId="{00000000-0000-0000-0000-000000000000}"/>
          </ac:spMkLst>
        </pc:spChg>
        <pc:spChg chg="del">
          <ac:chgData name="Dmitriy Beznosko" userId="8bcdeb23-d2dd-465e-bda6-8e644f22b48c" providerId="ADAL" clId="{6FCA7C54-11B9-4B32-8A07-CE5583F20352}" dt="2021-09-26T16:16:52.043" v="422" actId="478"/>
          <ac:spMkLst>
            <pc:docMk/>
            <pc:sldMk cId="2096223164" sldId="286"/>
            <ac:spMk id="8" creationId="{00000000-0000-0000-0000-000000000000}"/>
          </ac:spMkLst>
        </pc:spChg>
        <pc:picChg chg="mod">
          <ac:chgData name="Dmitriy Beznosko" userId="8bcdeb23-d2dd-465e-bda6-8e644f22b48c" providerId="ADAL" clId="{6FCA7C54-11B9-4B32-8A07-CE5583F20352}" dt="2021-09-26T16:36:45.649" v="583"/>
          <ac:picMkLst>
            <pc:docMk/>
            <pc:sldMk cId="2096223164" sldId="286"/>
            <ac:picMk id="4098" creationId="{00000000-0000-0000-0000-000000000000}"/>
          </ac:picMkLst>
        </pc:picChg>
        <pc:picChg chg="del">
          <ac:chgData name="Dmitriy Beznosko" userId="8bcdeb23-d2dd-465e-bda6-8e644f22b48c" providerId="ADAL" clId="{6FCA7C54-11B9-4B32-8A07-CE5583F20352}" dt="2021-09-26T16:16:50.387" v="421" actId="478"/>
          <ac:picMkLst>
            <pc:docMk/>
            <pc:sldMk cId="2096223164" sldId="286"/>
            <ac:picMk id="4100" creationId="{00000000-0000-0000-0000-000000000000}"/>
          </ac:picMkLst>
        </pc:picChg>
      </pc:sldChg>
      <pc:sldChg chg="add">
        <pc:chgData name="Dmitriy Beznosko" userId="8bcdeb23-d2dd-465e-bda6-8e644f22b48c" providerId="ADAL" clId="{6FCA7C54-11B9-4B32-8A07-CE5583F20352}" dt="2021-09-26T16:15:57.421" v="412"/>
        <pc:sldMkLst>
          <pc:docMk/>
          <pc:sldMk cId="4146621984" sldId="287"/>
        </pc:sldMkLst>
      </pc:sldChg>
      <pc:sldChg chg="add">
        <pc:chgData name="Dmitriy Beznosko" userId="8bcdeb23-d2dd-465e-bda6-8e644f22b48c" providerId="ADAL" clId="{6FCA7C54-11B9-4B32-8A07-CE5583F20352}" dt="2021-09-26T16:16:09.422" v="414"/>
        <pc:sldMkLst>
          <pc:docMk/>
          <pc:sldMk cId="1071700815" sldId="288"/>
        </pc:sldMkLst>
      </pc:sldChg>
      <pc:sldChg chg="add">
        <pc:chgData name="Dmitriy Beznosko" userId="8bcdeb23-d2dd-465e-bda6-8e644f22b48c" providerId="ADAL" clId="{6FCA7C54-11B9-4B32-8A07-CE5583F20352}" dt="2021-09-26T16:16:11.277" v="416"/>
        <pc:sldMkLst>
          <pc:docMk/>
          <pc:sldMk cId="3519658782" sldId="289"/>
        </pc:sldMkLst>
      </pc:sldChg>
      <pc:sldChg chg="addSp delSp modSp add mod">
        <pc:chgData name="Dmitriy Beznosko" userId="8bcdeb23-d2dd-465e-bda6-8e644f22b48c" providerId="ADAL" clId="{6FCA7C54-11B9-4B32-8A07-CE5583F20352}" dt="2021-09-26T16:19:34.529" v="508" actId="14100"/>
        <pc:sldMkLst>
          <pc:docMk/>
          <pc:sldMk cId="3798726072" sldId="290"/>
        </pc:sldMkLst>
        <pc:spChg chg="mod">
          <ac:chgData name="Dmitriy Beznosko" userId="8bcdeb23-d2dd-465e-bda6-8e644f22b48c" providerId="ADAL" clId="{6FCA7C54-11B9-4B32-8A07-CE5583F20352}" dt="2021-09-26T16:18:50.247" v="443" actId="403"/>
          <ac:spMkLst>
            <pc:docMk/>
            <pc:sldMk cId="3798726072" sldId="290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6FCA7C54-11B9-4B32-8A07-CE5583F20352}" dt="2021-09-26T16:17:24.821" v="429" actId="478"/>
          <ac:spMkLst>
            <pc:docMk/>
            <pc:sldMk cId="3798726072" sldId="290"/>
            <ac:spMk id="3" creationId="{B499676C-C666-414D-858D-A8EBD86F3FE0}"/>
          </ac:spMkLst>
        </pc:spChg>
        <pc:spChg chg="add mod">
          <ac:chgData name="Dmitriy Beznosko" userId="8bcdeb23-d2dd-465e-bda6-8e644f22b48c" providerId="ADAL" clId="{6FCA7C54-11B9-4B32-8A07-CE5583F20352}" dt="2021-09-26T16:19:34.529" v="508" actId="14100"/>
          <ac:spMkLst>
            <pc:docMk/>
            <pc:sldMk cId="3798726072" sldId="290"/>
            <ac:spMk id="10" creationId="{AAA1B0ED-EE5A-435E-BA81-08E25875DE39}"/>
          </ac:spMkLst>
        </pc:spChg>
        <pc:picChg chg="mod">
          <ac:chgData name="Dmitriy Beznosko" userId="8bcdeb23-d2dd-465e-bda6-8e644f22b48c" providerId="ADAL" clId="{6FCA7C54-11B9-4B32-8A07-CE5583F20352}" dt="2021-09-26T16:18:17.735" v="436" actId="1076"/>
          <ac:picMkLst>
            <pc:docMk/>
            <pc:sldMk cId="3798726072" sldId="290"/>
            <ac:picMk id="2052" creationId="{00000000-0000-0000-0000-000000000000}"/>
          </ac:picMkLst>
        </pc:picChg>
        <pc:picChg chg="mod">
          <ac:chgData name="Dmitriy Beznosko" userId="8bcdeb23-d2dd-465e-bda6-8e644f22b48c" providerId="ADAL" clId="{6FCA7C54-11B9-4B32-8A07-CE5583F20352}" dt="2021-09-26T16:19:24.572" v="505" actId="1076"/>
          <ac:picMkLst>
            <pc:docMk/>
            <pc:sldMk cId="3798726072" sldId="290"/>
            <ac:picMk id="2054" creationId="{00000000-0000-0000-0000-000000000000}"/>
          </ac:picMkLst>
        </pc:picChg>
        <pc:picChg chg="add del mod">
          <ac:chgData name="Dmitriy Beznosko" userId="8bcdeb23-d2dd-465e-bda6-8e644f22b48c" providerId="ADAL" clId="{6FCA7C54-11B9-4B32-8A07-CE5583F20352}" dt="2021-09-26T16:18:14.708" v="435" actId="1076"/>
          <ac:picMkLst>
            <pc:docMk/>
            <pc:sldMk cId="3798726072" sldId="290"/>
            <ac:picMk id="7170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6:51:02.394" v="1081" actId="20577"/>
        <pc:sldMkLst>
          <pc:docMk/>
          <pc:sldMk cId="3535705490" sldId="291"/>
        </pc:sldMkLst>
        <pc:spChg chg="mod">
          <ac:chgData name="Dmitriy Beznosko" userId="8bcdeb23-d2dd-465e-bda6-8e644f22b48c" providerId="ADAL" clId="{6FCA7C54-11B9-4B32-8A07-CE5583F20352}" dt="2021-09-26T16:51:02.394" v="1081" actId="20577"/>
          <ac:spMkLst>
            <pc:docMk/>
            <pc:sldMk cId="3535705490" sldId="291"/>
            <ac:spMk id="6" creationId="{00000000-0000-0000-0000-000000000000}"/>
          </ac:spMkLst>
        </pc:spChg>
      </pc:sldChg>
      <pc:sldChg chg="addSp delSp modSp add mod">
        <pc:chgData name="Dmitriy Beznosko" userId="8bcdeb23-d2dd-465e-bda6-8e644f22b48c" providerId="ADAL" clId="{6FCA7C54-11B9-4B32-8A07-CE5583F20352}" dt="2021-09-26T17:43:45.747" v="1715" actId="14100"/>
        <pc:sldMkLst>
          <pc:docMk/>
          <pc:sldMk cId="1763574390" sldId="292"/>
        </pc:sldMkLst>
        <pc:spChg chg="mod">
          <ac:chgData name="Dmitriy Beznosko" userId="8bcdeb23-d2dd-465e-bda6-8e644f22b48c" providerId="ADAL" clId="{6FCA7C54-11B9-4B32-8A07-CE5583F20352}" dt="2021-09-26T17:43:45.747" v="1715" actId="14100"/>
          <ac:spMkLst>
            <pc:docMk/>
            <pc:sldMk cId="1763574390" sldId="292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6FCA7C54-11B9-4B32-8A07-CE5583F20352}" dt="2021-09-26T17:10:25.917" v="1645" actId="21"/>
          <ac:spMkLst>
            <pc:docMk/>
            <pc:sldMk cId="1763574390" sldId="292"/>
            <ac:spMk id="7" creationId="{17D68CB9-3F68-48C3-B84D-5837E5AA545A}"/>
          </ac:spMkLst>
        </pc:spChg>
        <pc:spChg chg="add del mod">
          <ac:chgData name="Dmitriy Beznosko" userId="8bcdeb23-d2dd-465e-bda6-8e644f22b48c" providerId="ADAL" clId="{6FCA7C54-11B9-4B32-8A07-CE5583F20352}" dt="2021-09-26T17:10:25.917" v="1645" actId="21"/>
          <ac:spMkLst>
            <pc:docMk/>
            <pc:sldMk cId="1763574390" sldId="292"/>
            <ac:spMk id="10" creationId="{E44B4CFB-272A-4E7B-AB16-1BFFD7B14520}"/>
          </ac:spMkLst>
        </pc:spChg>
        <pc:picChg chg="add del mod">
          <ac:chgData name="Dmitriy Beznosko" userId="8bcdeb23-d2dd-465e-bda6-8e644f22b48c" providerId="ADAL" clId="{6FCA7C54-11B9-4B32-8A07-CE5583F20352}" dt="2021-09-26T17:10:25.917" v="1645" actId="21"/>
          <ac:picMkLst>
            <pc:docMk/>
            <pc:sldMk cId="1763574390" sldId="292"/>
            <ac:picMk id="6" creationId="{2938C0AB-B2FD-4999-B4D0-B826BDCF999F}"/>
          </ac:picMkLst>
        </pc:picChg>
        <pc:picChg chg="add del mod">
          <ac:chgData name="Dmitriy Beznosko" userId="8bcdeb23-d2dd-465e-bda6-8e644f22b48c" providerId="ADAL" clId="{6FCA7C54-11B9-4B32-8A07-CE5583F20352}" dt="2021-09-26T17:10:25.917" v="1645" actId="21"/>
          <ac:picMkLst>
            <pc:docMk/>
            <pc:sldMk cId="1763574390" sldId="292"/>
            <ac:picMk id="9" creationId="{4717122C-1313-4316-8A4B-4AE43108627A}"/>
          </ac:picMkLst>
        </pc:picChg>
        <pc:picChg chg="mod">
          <ac:chgData name="Dmitriy Beznosko" userId="8bcdeb23-d2dd-465e-bda6-8e644f22b48c" providerId="ADAL" clId="{6FCA7C54-11B9-4B32-8A07-CE5583F20352}" dt="2021-09-26T17:43:31.989" v="1711" actId="1076"/>
          <ac:picMkLst>
            <pc:docMk/>
            <pc:sldMk cId="1763574390" sldId="292"/>
            <ac:picMk id="1026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7:45:36.386" v="1727" actId="113"/>
        <pc:sldMkLst>
          <pc:docMk/>
          <pc:sldMk cId="4174638831" sldId="293"/>
        </pc:sldMkLst>
        <pc:spChg chg="mod">
          <ac:chgData name="Dmitriy Beznosko" userId="8bcdeb23-d2dd-465e-bda6-8e644f22b48c" providerId="ADAL" clId="{6FCA7C54-11B9-4B32-8A07-CE5583F20352}" dt="2021-09-26T17:45:36.386" v="1727" actId="113"/>
          <ac:spMkLst>
            <pc:docMk/>
            <pc:sldMk cId="4174638831" sldId="293"/>
            <ac:spMk id="3" creationId="{00000000-0000-0000-0000-000000000000}"/>
          </ac:spMkLst>
        </pc:spChg>
      </pc:sldChg>
      <pc:sldChg chg="modSp add mod">
        <pc:chgData name="Dmitriy Beznosko" userId="8bcdeb23-d2dd-465e-bda6-8e644f22b48c" providerId="ADAL" clId="{6FCA7C54-11B9-4B32-8A07-CE5583F20352}" dt="2021-09-26T17:44:02.976" v="1720" actId="1076"/>
        <pc:sldMkLst>
          <pc:docMk/>
          <pc:sldMk cId="2320057786" sldId="294"/>
        </pc:sldMkLst>
        <pc:spChg chg="mod">
          <ac:chgData name="Dmitriy Beznosko" userId="8bcdeb23-d2dd-465e-bda6-8e644f22b48c" providerId="ADAL" clId="{6FCA7C54-11B9-4B32-8A07-CE5583F20352}" dt="2021-09-26T17:43:56.169" v="1719" actId="20577"/>
          <ac:spMkLst>
            <pc:docMk/>
            <pc:sldMk cId="2320057786" sldId="294"/>
            <ac:spMk id="3" creationId="{00000000-0000-0000-0000-000000000000}"/>
          </ac:spMkLst>
        </pc:spChg>
        <pc:picChg chg="mod">
          <ac:chgData name="Dmitriy Beznosko" userId="8bcdeb23-d2dd-465e-bda6-8e644f22b48c" providerId="ADAL" clId="{6FCA7C54-11B9-4B32-8A07-CE5583F20352}" dt="2021-09-26T17:44:02.976" v="1720" actId="1076"/>
          <ac:picMkLst>
            <pc:docMk/>
            <pc:sldMk cId="2320057786" sldId="294"/>
            <ac:picMk id="1026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6:38:40.132" v="600" actId="6549"/>
        <pc:sldMkLst>
          <pc:docMk/>
          <pc:sldMk cId="3226184339" sldId="295"/>
        </pc:sldMkLst>
        <pc:spChg chg="mod">
          <ac:chgData name="Dmitriy Beznosko" userId="8bcdeb23-d2dd-465e-bda6-8e644f22b48c" providerId="ADAL" clId="{6FCA7C54-11B9-4B32-8A07-CE5583F20352}" dt="2021-09-26T16:38:40.132" v="600" actId="6549"/>
          <ac:spMkLst>
            <pc:docMk/>
            <pc:sldMk cId="3226184339" sldId="295"/>
            <ac:spMk id="3" creationId="{00000000-0000-0000-0000-000000000000}"/>
          </ac:spMkLst>
        </pc:spChg>
      </pc:sldChg>
      <pc:sldChg chg="addSp delSp modSp new mod ord modClrScheme chgLayout">
        <pc:chgData name="Dmitriy Beznosko" userId="8bcdeb23-d2dd-465e-bda6-8e644f22b48c" providerId="ADAL" clId="{6FCA7C54-11B9-4B32-8A07-CE5583F20352}" dt="2021-09-26T17:11:56.008" v="1707"/>
        <pc:sldMkLst>
          <pc:docMk/>
          <pc:sldMk cId="1594351071" sldId="296"/>
        </pc:sldMkLst>
        <pc:spChg chg="del 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2" creationId="{8584E584-B16D-4733-B5F2-B18B99654137}"/>
          </ac:spMkLst>
        </pc:spChg>
        <pc:spChg chg="del 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3" creationId="{E5E05C7E-644A-4FB3-A55A-759259BF9DAD}"/>
          </ac:spMkLst>
        </pc:spChg>
        <pc:spChg chg="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4" creationId="{35057A79-9C72-42BA-A48D-10E8B7F761D4}"/>
          </ac:spMkLst>
        </pc:spChg>
        <pc:spChg chg="add mod ord">
          <ac:chgData name="Dmitriy Beznosko" userId="8bcdeb23-d2dd-465e-bda6-8e644f22b48c" providerId="ADAL" clId="{6FCA7C54-11B9-4B32-8A07-CE5583F20352}" dt="2021-09-26T17:11:34.513" v="1705" actId="1076"/>
          <ac:spMkLst>
            <pc:docMk/>
            <pc:sldMk cId="1594351071" sldId="296"/>
            <ac:spMk id="5" creationId="{A40A0634-49E1-4088-AC19-F091C9C7B995}"/>
          </ac:spMkLst>
        </pc:spChg>
        <pc:spChg chg="add mod ord">
          <ac:chgData name="Dmitriy Beznosko" userId="8bcdeb23-d2dd-465e-bda6-8e644f22b48c" providerId="ADAL" clId="{6FCA7C54-11B9-4B32-8A07-CE5583F20352}" dt="2021-09-26T17:10:34.105" v="1649" actId="20577"/>
          <ac:spMkLst>
            <pc:docMk/>
            <pc:sldMk cId="1594351071" sldId="296"/>
            <ac:spMk id="6" creationId="{8F1CC1E0-6C6D-4CFD-BE27-EDE9488F4593}"/>
          </ac:spMkLst>
        </pc:spChg>
        <pc:spChg chg="add del mod">
          <ac:chgData name="Dmitriy Beznosko" userId="8bcdeb23-d2dd-465e-bda6-8e644f22b48c" providerId="ADAL" clId="{6FCA7C54-11B9-4B32-8A07-CE5583F20352}" dt="2021-09-26T17:10:40.290" v="1651" actId="478"/>
          <ac:spMkLst>
            <pc:docMk/>
            <pc:sldMk cId="1594351071" sldId="296"/>
            <ac:spMk id="8" creationId="{BB3858AC-C7C1-4E73-885E-56FA071BF3E7}"/>
          </ac:spMkLst>
        </pc:spChg>
        <pc:spChg chg="add del mod">
          <ac:chgData name="Dmitriy Beznosko" userId="8bcdeb23-d2dd-465e-bda6-8e644f22b48c" providerId="ADAL" clId="{6FCA7C54-11B9-4B32-8A07-CE5583F20352}" dt="2021-09-26T17:10:43.889" v="1653" actId="478"/>
          <ac:spMkLst>
            <pc:docMk/>
            <pc:sldMk cId="1594351071" sldId="296"/>
            <ac:spMk id="10" creationId="{4CB1AD52-1731-427B-952D-E4817586D81B}"/>
          </ac:spMkLst>
        </pc:spChg>
        <pc:picChg chg="add mod">
          <ac:chgData name="Dmitriy Beznosko" userId="8bcdeb23-d2dd-465e-bda6-8e644f22b48c" providerId="ADAL" clId="{6FCA7C54-11B9-4B32-8A07-CE5583F20352}" dt="2021-09-26T17:11:24.785" v="1698" actId="1076"/>
          <ac:picMkLst>
            <pc:docMk/>
            <pc:sldMk cId="1594351071" sldId="296"/>
            <ac:picMk id="7" creationId="{D54DDA06-A6B5-4924-ACCA-BF401938B1C0}"/>
          </ac:picMkLst>
        </pc:picChg>
        <pc:picChg chg="add mod">
          <ac:chgData name="Dmitriy Beznosko" userId="8bcdeb23-d2dd-465e-bda6-8e644f22b48c" providerId="ADAL" clId="{6FCA7C54-11B9-4B32-8A07-CE5583F20352}" dt="2021-09-26T17:11:18.017" v="1696" actId="1076"/>
          <ac:picMkLst>
            <pc:docMk/>
            <pc:sldMk cId="1594351071" sldId="296"/>
            <ac:picMk id="9" creationId="{8386D4A4-927B-4036-B497-C2A9AF39AC0C}"/>
          </ac:picMkLst>
        </pc:pic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91CC64-0328-471E-9CED-FA8A1DE86D30}" type="doc">
      <dgm:prSet loTypeId="urn:microsoft.com/office/officeart/2005/8/layout/vList2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7C8A0BE-C028-44A6-A6F3-B2FB2282FAAF}">
      <dgm:prSet custT="1"/>
      <dgm:spPr/>
      <dgm:t>
        <a:bodyPr/>
        <a:lstStyle/>
        <a:p>
          <a:r>
            <a:rPr lang="en-US" sz="1600" dirty="0"/>
            <a:t>10</a:t>
          </a:r>
          <a:r>
            <a:rPr lang="en-US" sz="1600" baseline="30000" dirty="0"/>
            <a:t>-43</a:t>
          </a:r>
          <a:r>
            <a:rPr lang="en-US" sz="1600" dirty="0"/>
            <a:t> s - gravity separates from other forces - </a:t>
          </a:r>
          <a:r>
            <a:rPr lang="en-US" sz="1600" u="sng" dirty="0"/>
            <a:t>10</a:t>
          </a:r>
          <a:r>
            <a:rPr lang="en-US" sz="1600" u="sng" baseline="30000" dirty="0"/>
            <a:t>-28</a:t>
          </a:r>
          <a:r>
            <a:rPr lang="en-US" sz="1600" u="sng" dirty="0"/>
            <a:t> centimeters</a:t>
          </a:r>
          <a:endParaRPr lang="en-US" sz="1600" dirty="0"/>
        </a:p>
      </dgm:t>
    </dgm:pt>
    <dgm:pt modelId="{6C256104-508F-402E-8AC6-587F1EC57308}" type="parTrans" cxnId="{D0015A09-6487-46FC-B054-A8F303D37A97}">
      <dgm:prSet/>
      <dgm:spPr/>
      <dgm:t>
        <a:bodyPr/>
        <a:lstStyle/>
        <a:p>
          <a:endParaRPr lang="en-US" sz="2000"/>
        </a:p>
      </dgm:t>
    </dgm:pt>
    <dgm:pt modelId="{C7B865C9-D083-43E4-A493-187E14E0D5DD}" type="sibTrans" cxnId="{D0015A09-6487-46FC-B054-A8F303D37A97}">
      <dgm:prSet/>
      <dgm:spPr/>
      <dgm:t>
        <a:bodyPr/>
        <a:lstStyle/>
        <a:p>
          <a:endParaRPr lang="en-US" sz="2000"/>
        </a:p>
      </dgm:t>
    </dgm:pt>
    <dgm:pt modelId="{E8D31F94-1E39-40B8-A17D-3811FDF68CCD}">
      <dgm:prSet custT="1"/>
      <dgm:spPr/>
      <dgm:t>
        <a:bodyPr/>
        <a:lstStyle/>
        <a:p>
          <a:r>
            <a:rPr lang="en-US" sz="1600"/>
            <a:t>10</a:t>
          </a:r>
          <a:r>
            <a:rPr lang="en-US" sz="1600" baseline="30000"/>
            <a:t>-35</a:t>
          </a:r>
          <a:r>
            <a:rPr lang="en-US" sz="1600"/>
            <a:t> to 10</a:t>
          </a:r>
          <a:r>
            <a:rPr lang="en-US" sz="1600" baseline="30000"/>
            <a:t>-32</a:t>
          </a:r>
          <a:r>
            <a:rPr lang="en-US" sz="1600"/>
            <a:t> s - fundamental particles -  quarks and electrons - </a:t>
          </a:r>
          <a:r>
            <a:rPr lang="en-US" sz="1600" u="sng"/>
            <a:t>softball</a:t>
          </a:r>
          <a:endParaRPr lang="en-US" sz="1600"/>
        </a:p>
      </dgm:t>
    </dgm:pt>
    <dgm:pt modelId="{E43C8CBA-0340-4291-A171-E45C3FBC918C}" type="parTrans" cxnId="{DB5AF329-9CC5-46E8-B0C9-1322924F277A}">
      <dgm:prSet/>
      <dgm:spPr/>
      <dgm:t>
        <a:bodyPr/>
        <a:lstStyle/>
        <a:p>
          <a:endParaRPr lang="en-US" sz="2000"/>
        </a:p>
      </dgm:t>
    </dgm:pt>
    <dgm:pt modelId="{A2E43F9D-B5D1-4A14-ABD5-9A1DDEA7F53A}" type="sibTrans" cxnId="{DB5AF329-9CC5-46E8-B0C9-1322924F277A}">
      <dgm:prSet/>
      <dgm:spPr/>
      <dgm:t>
        <a:bodyPr/>
        <a:lstStyle/>
        <a:p>
          <a:endParaRPr lang="en-US" sz="2000"/>
        </a:p>
      </dgm:t>
    </dgm:pt>
    <dgm:pt modelId="{C78C4CFF-E896-422B-AABC-00D2C064DA97}">
      <dgm:prSet custT="1"/>
      <dgm:spPr/>
      <dgm:t>
        <a:bodyPr/>
        <a:lstStyle/>
        <a:p>
          <a:r>
            <a:rPr lang="en-US" sz="1600"/>
            <a:t>10</a:t>
          </a:r>
          <a:r>
            <a:rPr lang="en-US" sz="1600" baseline="30000"/>
            <a:t>-6</a:t>
          </a:r>
          <a:r>
            <a:rPr lang="en-US" sz="1600"/>
            <a:t> s - quarks combine into protons and neutrons - </a:t>
          </a:r>
          <a:r>
            <a:rPr lang="en-US" sz="1600" u="sng"/>
            <a:t>solar system</a:t>
          </a:r>
          <a:endParaRPr lang="en-US" sz="1600"/>
        </a:p>
      </dgm:t>
    </dgm:pt>
    <dgm:pt modelId="{A24C3E6D-C759-4D5A-805D-8A9B0D4F48CE}" type="parTrans" cxnId="{059EB82E-EA9F-4D39-972E-00614DA50A9E}">
      <dgm:prSet/>
      <dgm:spPr/>
      <dgm:t>
        <a:bodyPr/>
        <a:lstStyle/>
        <a:p>
          <a:endParaRPr lang="en-US" sz="2000"/>
        </a:p>
      </dgm:t>
    </dgm:pt>
    <dgm:pt modelId="{40DB0DB8-19C7-42D6-920C-087EB1C426C1}" type="sibTrans" cxnId="{059EB82E-EA9F-4D39-972E-00614DA50A9E}">
      <dgm:prSet/>
      <dgm:spPr/>
      <dgm:t>
        <a:bodyPr/>
        <a:lstStyle/>
        <a:p>
          <a:endParaRPr lang="en-US" sz="2000"/>
        </a:p>
      </dgm:t>
    </dgm:pt>
    <dgm:pt modelId="{ECD68AEE-0EB1-4CE2-B569-FB54A3A4813A}">
      <dgm:prSet custT="1"/>
      <dgm:spPr/>
      <dgm:t>
        <a:bodyPr/>
        <a:lstStyle/>
        <a:p>
          <a:r>
            <a:rPr lang="en-US" sz="1600"/>
            <a:t>1 s - electromagnetic and weak nuclear forces separate</a:t>
          </a:r>
        </a:p>
      </dgm:t>
    </dgm:pt>
    <dgm:pt modelId="{9EBF9174-F29D-40AE-8BB4-EA3123AEBEEE}" type="parTrans" cxnId="{379D255F-A96B-46B2-8B0B-7A5E132A6A2D}">
      <dgm:prSet/>
      <dgm:spPr/>
      <dgm:t>
        <a:bodyPr/>
        <a:lstStyle/>
        <a:p>
          <a:endParaRPr lang="en-US" sz="2000"/>
        </a:p>
      </dgm:t>
    </dgm:pt>
    <dgm:pt modelId="{C378B6F7-867F-4CC4-B4AD-84044E1CDE28}" type="sibTrans" cxnId="{379D255F-A96B-46B2-8B0B-7A5E132A6A2D}">
      <dgm:prSet/>
      <dgm:spPr/>
      <dgm:t>
        <a:bodyPr/>
        <a:lstStyle/>
        <a:p>
          <a:endParaRPr lang="en-US" sz="2000"/>
        </a:p>
      </dgm:t>
    </dgm:pt>
    <dgm:pt modelId="{30064D90-082A-4C46-B810-3108DBBCE823}">
      <dgm:prSet custT="1"/>
      <dgm:spPr/>
      <dgm:t>
        <a:bodyPr/>
        <a:lstStyle/>
        <a:p>
          <a:r>
            <a:rPr lang="en-US" sz="1600"/>
            <a:t>3 minutes - protons and neutrons combine into atomic nuclei</a:t>
          </a:r>
        </a:p>
      </dgm:t>
    </dgm:pt>
    <dgm:pt modelId="{C398AB89-AC61-4C4A-84D0-85AB3C314FB9}" type="parTrans" cxnId="{66A7F74D-D627-462D-AB84-79614FD7CF0C}">
      <dgm:prSet/>
      <dgm:spPr/>
      <dgm:t>
        <a:bodyPr/>
        <a:lstStyle/>
        <a:p>
          <a:endParaRPr lang="en-US" sz="2000"/>
        </a:p>
      </dgm:t>
    </dgm:pt>
    <dgm:pt modelId="{0A6FEA8E-8369-489C-B00E-D71492F4DE3A}" type="sibTrans" cxnId="{66A7F74D-D627-462D-AB84-79614FD7CF0C}">
      <dgm:prSet/>
      <dgm:spPr/>
      <dgm:t>
        <a:bodyPr/>
        <a:lstStyle/>
        <a:p>
          <a:endParaRPr lang="en-US" sz="2000"/>
        </a:p>
      </dgm:t>
    </dgm:pt>
    <dgm:pt modelId="{7D90ED00-F403-40B5-98BA-1A45E4B62597}">
      <dgm:prSet custT="1"/>
      <dgm:spPr/>
      <dgm:t>
        <a:bodyPr/>
        <a:lstStyle/>
        <a:p>
          <a:r>
            <a:rPr lang="en-US" sz="1600" dirty="0"/>
            <a:t>10</a:t>
          </a:r>
          <a:r>
            <a:rPr lang="en-US" sz="1600" baseline="30000" dirty="0"/>
            <a:t>5</a:t>
          </a:r>
          <a:r>
            <a:rPr lang="en-US" sz="1600" dirty="0"/>
            <a:t> years - electrons join nuclei to make atoms; light is emitted (CMB)</a:t>
          </a:r>
        </a:p>
      </dgm:t>
    </dgm:pt>
    <dgm:pt modelId="{2625AF3F-1F51-40FD-903B-438C8354E56E}" type="parTrans" cxnId="{E306E018-E7E7-4A60-A727-483DB4615719}">
      <dgm:prSet/>
      <dgm:spPr/>
      <dgm:t>
        <a:bodyPr/>
        <a:lstStyle/>
        <a:p>
          <a:endParaRPr lang="en-US" sz="2000"/>
        </a:p>
      </dgm:t>
    </dgm:pt>
    <dgm:pt modelId="{9EE0C831-49EA-4F6D-A0D9-83787E6DA546}" type="sibTrans" cxnId="{E306E018-E7E7-4A60-A727-483DB4615719}">
      <dgm:prSet/>
      <dgm:spPr/>
      <dgm:t>
        <a:bodyPr/>
        <a:lstStyle/>
        <a:p>
          <a:endParaRPr lang="en-US" sz="2000"/>
        </a:p>
      </dgm:t>
    </dgm:pt>
    <dgm:pt modelId="{C28A4C39-902E-4F67-A936-DB21294241CE}">
      <dgm:prSet custT="1"/>
      <dgm:spPr/>
      <dgm:t>
        <a:bodyPr/>
        <a:lstStyle/>
        <a:p>
          <a:r>
            <a:rPr lang="en-US" sz="1600"/>
            <a:t>10</a:t>
          </a:r>
          <a:r>
            <a:rPr lang="en-US" sz="1600" baseline="30000"/>
            <a:t>5</a:t>
          </a:r>
          <a:r>
            <a:rPr lang="en-US" sz="1600"/>
            <a:t>-10</a:t>
          </a:r>
          <a:r>
            <a:rPr lang="en-US" sz="1600" baseline="30000"/>
            <a:t>9</a:t>
          </a:r>
          <a:r>
            <a:rPr lang="en-US" sz="1600"/>
            <a:t> years - matter collapses into clouds, making galaxies and stars</a:t>
          </a:r>
        </a:p>
      </dgm:t>
    </dgm:pt>
    <dgm:pt modelId="{302703C5-03F0-48B9-AD27-0798F4FE6B51}" type="parTrans" cxnId="{514ED030-D27D-4C6E-911C-344F6BD82D62}">
      <dgm:prSet/>
      <dgm:spPr/>
      <dgm:t>
        <a:bodyPr/>
        <a:lstStyle/>
        <a:p>
          <a:endParaRPr lang="en-US" sz="2000"/>
        </a:p>
      </dgm:t>
    </dgm:pt>
    <dgm:pt modelId="{01C20A06-9366-41B6-97CB-2B3225E0DBA6}" type="sibTrans" cxnId="{514ED030-D27D-4C6E-911C-344F6BD82D62}">
      <dgm:prSet/>
      <dgm:spPr/>
      <dgm:t>
        <a:bodyPr/>
        <a:lstStyle/>
        <a:p>
          <a:endParaRPr lang="en-US" sz="2000"/>
        </a:p>
      </dgm:t>
    </dgm:pt>
    <dgm:pt modelId="{499A3E6C-C7F3-4237-92EF-75D2BF757977}" type="pres">
      <dgm:prSet presAssocID="{0791CC64-0328-471E-9CED-FA8A1DE86D30}" presName="linear" presStyleCnt="0">
        <dgm:presLayoutVars>
          <dgm:animLvl val="lvl"/>
          <dgm:resizeHandles val="exact"/>
        </dgm:presLayoutVars>
      </dgm:prSet>
      <dgm:spPr/>
    </dgm:pt>
    <dgm:pt modelId="{9D4FEB26-4DA6-428D-AA0F-70657C951354}" type="pres">
      <dgm:prSet presAssocID="{D7C8A0BE-C028-44A6-A6F3-B2FB2282FAA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5E83C5B2-6190-4967-843E-903D09C85F37}" type="pres">
      <dgm:prSet presAssocID="{C7B865C9-D083-43E4-A493-187E14E0D5DD}" presName="spacer" presStyleCnt="0"/>
      <dgm:spPr/>
    </dgm:pt>
    <dgm:pt modelId="{BB831117-7D6B-43DC-A098-3F52E1E702D4}" type="pres">
      <dgm:prSet presAssocID="{E8D31F94-1E39-40B8-A17D-3811FDF68CCD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5C2BE445-6582-474C-B367-03219E6EA009}" type="pres">
      <dgm:prSet presAssocID="{A2E43F9D-B5D1-4A14-ABD5-9A1DDEA7F53A}" presName="spacer" presStyleCnt="0"/>
      <dgm:spPr/>
    </dgm:pt>
    <dgm:pt modelId="{E8248D38-4C63-4835-808B-CDFB78D1D6DB}" type="pres">
      <dgm:prSet presAssocID="{C78C4CFF-E896-422B-AABC-00D2C064DA97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5E213E35-89AE-4CE9-BCFE-1C568DDBAA88}" type="pres">
      <dgm:prSet presAssocID="{40DB0DB8-19C7-42D6-920C-087EB1C426C1}" presName="spacer" presStyleCnt="0"/>
      <dgm:spPr/>
    </dgm:pt>
    <dgm:pt modelId="{080D1C01-ACEC-4FB5-A6E0-55F61E56CDAF}" type="pres">
      <dgm:prSet presAssocID="{ECD68AEE-0EB1-4CE2-B569-FB54A3A4813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5930C317-817B-4FC9-938A-B19AEF566BB9}" type="pres">
      <dgm:prSet presAssocID="{C378B6F7-867F-4CC4-B4AD-84044E1CDE28}" presName="spacer" presStyleCnt="0"/>
      <dgm:spPr/>
    </dgm:pt>
    <dgm:pt modelId="{89351093-3A3B-4731-AD1F-4D9452F0BF2E}" type="pres">
      <dgm:prSet presAssocID="{30064D90-082A-4C46-B810-3108DBBCE823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AAB42033-2DB2-4BBB-8B18-117112BFB6B0}" type="pres">
      <dgm:prSet presAssocID="{0A6FEA8E-8369-489C-B00E-D71492F4DE3A}" presName="spacer" presStyleCnt="0"/>
      <dgm:spPr/>
    </dgm:pt>
    <dgm:pt modelId="{89774C32-AF25-4A8E-8CAC-01DE4C7FCBAD}" type="pres">
      <dgm:prSet presAssocID="{7D90ED00-F403-40B5-98BA-1A45E4B62597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00B3C231-37C8-435A-9F4F-7B8370D6B154}" type="pres">
      <dgm:prSet presAssocID="{9EE0C831-49EA-4F6D-A0D9-83787E6DA546}" presName="spacer" presStyleCnt="0"/>
      <dgm:spPr/>
    </dgm:pt>
    <dgm:pt modelId="{B07B89A6-14B8-4F9D-9CEB-541D1A206A2B}" type="pres">
      <dgm:prSet presAssocID="{C28A4C39-902E-4F67-A936-DB21294241CE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D0015A09-6487-46FC-B054-A8F303D37A97}" srcId="{0791CC64-0328-471E-9CED-FA8A1DE86D30}" destId="{D7C8A0BE-C028-44A6-A6F3-B2FB2282FAAF}" srcOrd="0" destOrd="0" parTransId="{6C256104-508F-402E-8AC6-587F1EC57308}" sibTransId="{C7B865C9-D083-43E4-A493-187E14E0D5DD}"/>
    <dgm:cxn modelId="{E306E018-E7E7-4A60-A727-483DB4615719}" srcId="{0791CC64-0328-471E-9CED-FA8A1DE86D30}" destId="{7D90ED00-F403-40B5-98BA-1A45E4B62597}" srcOrd="5" destOrd="0" parTransId="{2625AF3F-1F51-40FD-903B-438C8354E56E}" sibTransId="{9EE0C831-49EA-4F6D-A0D9-83787E6DA546}"/>
    <dgm:cxn modelId="{DB5AF329-9CC5-46E8-B0C9-1322924F277A}" srcId="{0791CC64-0328-471E-9CED-FA8A1DE86D30}" destId="{E8D31F94-1E39-40B8-A17D-3811FDF68CCD}" srcOrd="1" destOrd="0" parTransId="{E43C8CBA-0340-4291-A171-E45C3FBC918C}" sibTransId="{A2E43F9D-B5D1-4A14-ABD5-9A1DDEA7F53A}"/>
    <dgm:cxn modelId="{059EB82E-EA9F-4D39-972E-00614DA50A9E}" srcId="{0791CC64-0328-471E-9CED-FA8A1DE86D30}" destId="{C78C4CFF-E896-422B-AABC-00D2C064DA97}" srcOrd="2" destOrd="0" parTransId="{A24C3E6D-C759-4D5A-805D-8A9B0D4F48CE}" sibTransId="{40DB0DB8-19C7-42D6-920C-087EB1C426C1}"/>
    <dgm:cxn modelId="{514ED030-D27D-4C6E-911C-344F6BD82D62}" srcId="{0791CC64-0328-471E-9CED-FA8A1DE86D30}" destId="{C28A4C39-902E-4F67-A936-DB21294241CE}" srcOrd="6" destOrd="0" parTransId="{302703C5-03F0-48B9-AD27-0798F4FE6B51}" sibTransId="{01C20A06-9366-41B6-97CB-2B3225E0DBA6}"/>
    <dgm:cxn modelId="{F55F0335-9B7B-4C3A-8C34-38CE48A181B9}" type="presOf" srcId="{D7C8A0BE-C028-44A6-A6F3-B2FB2282FAAF}" destId="{9D4FEB26-4DA6-428D-AA0F-70657C951354}" srcOrd="0" destOrd="0" presId="urn:microsoft.com/office/officeart/2005/8/layout/vList2"/>
    <dgm:cxn modelId="{379D255F-A96B-46B2-8B0B-7A5E132A6A2D}" srcId="{0791CC64-0328-471E-9CED-FA8A1DE86D30}" destId="{ECD68AEE-0EB1-4CE2-B569-FB54A3A4813A}" srcOrd="3" destOrd="0" parTransId="{9EBF9174-F29D-40AE-8BB4-EA3123AEBEEE}" sibTransId="{C378B6F7-867F-4CC4-B4AD-84044E1CDE28}"/>
    <dgm:cxn modelId="{86846F45-1B17-4247-B4FC-33FAE1EA1F7C}" type="presOf" srcId="{7D90ED00-F403-40B5-98BA-1A45E4B62597}" destId="{89774C32-AF25-4A8E-8CAC-01DE4C7FCBAD}" srcOrd="0" destOrd="0" presId="urn:microsoft.com/office/officeart/2005/8/layout/vList2"/>
    <dgm:cxn modelId="{E25AB567-C822-495F-BE4C-A196FC0DC863}" type="presOf" srcId="{E8D31F94-1E39-40B8-A17D-3811FDF68CCD}" destId="{BB831117-7D6B-43DC-A098-3F52E1E702D4}" srcOrd="0" destOrd="0" presId="urn:microsoft.com/office/officeart/2005/8/layout/vList2"/>
    <dgm:cxn modelId="{D88ED167-EC39-437D-855B-3C7C7B7F5767}" type="presOf" srcId="{C28A4C39-902E-4F67-A936-DB21294241CE}" destId="{B07B89A6-14B8-4F9D-9CEB-541D1A206A2B}" srcOrd="0" destOrd="0" presId="urn:microsoft.com/office/officeart/2005/8/layout/vList2"/>
    <dgm:cxn modelId="{66A7F74D-D627-462D-AB84-79614FD7CF0C}" srcId="{0791CC64-0328-471E-9CED-FA8A1DE86D30}" destId="{30064D90-082A-4C46-B810-3108DBBCE823}" srcOrd="4" destOrd="0" parTransId="{C398AB89-AC61-4C4A-84D0-85AB3C314FB9}" sibTransId="{0A6FEA8E-8369-489C-B00E-D71492F4DE3A}"/>
    <dgm:cxn modelId="{28D27280-5B46-49A2-83F0-D96E1B76E8DA}" type="presOf" srcId="{C78C4CFF-E896-422B-AABC-00D2C064DA97}" destId="{E8248D38-4C63-4835-808B-CDFB78D1D6DB}" srcOrd="0" destOrd="0" presId="urn:microsoft.com/office/officeart/2005/8/layout/vList2"/>
    <dgm:cxn modelId="{E79684BD-30FA-4E6C-BCBD-248F8E3B2DD8}" type="presOf" srcId="{0791CC64-0328-471E-9CED-FA8A1DE86D30}" destId="{499A3E6C-C7F3-4237-92EF-75D2BF757977}" srcOrd="0" destOrd="0" presId="urn:microsoft.com/office/officeart/2005/8/layout/vList2"/>
    <dgm:cxn modelId="{BC27D9C9-2C2B-43F2-9F7A-D46D958F5E40}" type="presOf" srcId="{30064D90-082A-4C46-B810-3108DBBCE823}" destId="{89351093-3A3B-4731-AD1F-4D9452F0BF2E}" srcOrd="0" destOrd="0" presId="urn:microsoft.com/office/officeart/2005/8/layout/vList2"/>
    <dgm:cxn modelId="{C77426DC-7381-4183-AA92-B231E9C3772C}" type="presOf" srcId="{ECD68AEE-0EB1-4CE2-B569-FB54A3A4813A}" destId="{080D1C01-ACEC-4FB5-A6E0-55F61E56CDAF}" srcOrd="0" destOrd="0" presId="urn:microsoft.com/office/officeart/2005/8/layout/vList2"/>
    <dgm:cxn modelId="{0C12D4FE-3A37-4E51-BF10-92298378CC95}" type="presParOf" srcId="{499A3E6C-C7F3-4237-92EF-75D2BF757977}" destId="{9D4FEB26-4DA6-428D-AA0F-70657C951354}" srcOrd="0" destOrd="0" presId="urn:microsoft.com/office/officeart/2005/8/layout/vList2"/>
    <dgm:cxn modelId="{826FD017-BAF0-4EC9-86DD-B1EA68E90F4E}" type="presParOf" srcId="{499A3E6C-C7F3-4237-92EF-75D2BF757977}" destId="{5E83C5B2-6190-4967-843E-903D09C85F37}" srcOrd="1" destOrd="0" presId="urn:microsoft.com/office/officeart/2005/8/layout/vList2"/>
    <dgm:cxn modelId="{CC40FE27-F51E-4311-881F-BC5AB94F4858}" type="presParOf" srcId="{499A3E6C-C7F3-4237-92EF-75D2BF757977}" destId="{BB831117-7D6B-43DC-A098-3F52E1E702D4}" srcOrd="2" destOrd="0" presId="urn:microsoft.com/office/officeart/2005/8/layout/vList2"/>
    <dgm:cxn modelId="{2DCEC964-72D7-49D9-92F0-7309E39937E1}" type="presParOf" srcId="{499A3E6C-C7F3-4237-92EF-75D2BF757977}" destId="{5C2BE445-6582-474C-B367-03219E6EA009}" srcOrd="3" destOrd="0" presId="urn:microsoft.com/office/officeart/2005/8/layout/vList2"/>
    <dgm:cxn modelId="{507DC711-6E29-48F1-80B6-D9A6A0D2DB46}" type="presParOf" srcId="{499A3E6C-C7F3-4237-92EF-75D2BF757977}" destId="{E8248D38-4C63-4835-808B-CDFB78D1D6DB}" srcOrd="4" destOrd="0" presId="urn:microsoft.com/office/officeart/2005/8/layout/vList2"/>
    <dgm:cxn modelId="{69D1C9F6-01A6-4BAB-A32F-B2D26F55138C}" type="presParOf" srcId="{499A3E6C-C7F3-4237-92EF-75D2BF757977}" destId="{5E213E35-89AE-4CE9-BCFE-1C568DDBAA88}" srcOrd="5" destOrd="0" presId="urn:microsoft.com/office/officeart/2005/8/layout/vList2"/>
    <dgm:cxn modelId="{DE6394F3-F9ED-48D6-8F5E-92BB3C78372B}" type="presParOf" srcId="{499A3E6C-C7F3-4237-92EF-75D2BF757977}" destId="{080D1C01-ACEC-4FB5-A6E0-55F61E56CDAF}" srcOrd="6" destOrd="0" presId="urn:microsoft.com/office/officeart/2005/8/layout/vList2"/>
    <dgm:cxn modelId="{B7DE3956-812E-42F1-B8FE-217C93236E07}" type="presParOf" srcId="{499A3E6C-C7F3-4237-92EF-75D2BF757977}" destId="{5930C317-817B-4FC9-938A-B19AEF566BB9}" srcOrd="7" destOrd="0" presId="urn:microsoft.com/office/officeart/2005/8/layout/vList2"/>
    <dgm:cxn modelId="{6DF08877-33DC-43E1-A023-472518002DD1}" type="presParOf" srcId="{499A3E6C-C7F3-4237-92EF-75D2BF757977}" destId="{89351093-3A3B-4731-AD1F-4D9452F0BF2E}" srcOrd="8" destOrd="0" presId="urn:microsoft.com/office/officeart/2005/8/layout/vList2"/>
    <dgm:cxn modelId="{ADAB20D5-9B5C-4202-99D7-F6D235F00C08}" type="presParOf" srcId="{499A3E6C-C7F3-4237-92EF-75D2BF757977}" destId="{AAB42033-2DB2-4BBB-8B18-117112BFB6B0}" srcOrd="9" destOrd="0" presId="urn:microsoft.com/office/officeart/2005/8/layout/vList2"/>
    <dgm:cxn modelId="{E3A4C57B-B0D9-438B-B227-8077238B2448}" type="presParOf" srcId="{499A3E6C-C7F3-4237-92EF-75D2BF757977}" destId="{89774C32-AF25-4A8E-8CAC-01DE4C7FCBAD}" srcOrd="10" destOrd="0" presId="urn:microsoft.com/office/officeart/2005/8/layout/vList2"/>
    <dgm:cxn modelId="{A1FF1E14-FE30-42B5-97AF-75A86D527230}" type="presParOf" srcId="{499A3E6C-C7F3-4237-92EF-75D2BF757977}" destId="{00B3C231-37C8-435A-9F4F-7B8370D6B154}" srcOrd="11" destOrd="0" presId="urn:microsoft.com/office/officeart/2005/8/layout/vList2"/>
    <dgm:cxn modelId="{B76B38A0-EEFF-425E-A85F-761F03A14E36}" type="presParOf" srcId="{499A3E6C-C7F3-4237-92EF-75D2BF757977}" destId="{B07B89A6-14B8-4F9D-9CEB-541D1A206A2B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155E8DE-8511-422F-BDA5-E4A5339DD23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FCFC042-882E-46F2-BA52-E98A224C0CCA}">
      <dgm:prSet/>
      <dgm:spPr/>
      <dgm:t>
        <a:bodyPr/>
        <a:lstStyle/>
        <a:p>
          <a:r>
            <a:rPr lang="en-US" baseline="0"/>
            <a:t>We observe the life cycles of stars across the universe using tools such as satellites and  telescopes</a:t>
          </a:r>
          <a:endParaRPr lang="en-US"/>
        </a:p>
      </dgm:t>
    </dgm:pt>
    <dgm:pt modelId="{AF1719EC-4425-4E81-9113-4064B9313FEF}" type="parTrans" cxnId="{DD4E4D02-931E-422E-B9DF-FB8C94529BFA}">
      <dgm:prSet/>
      <dgm:spPr/>
      <dgm:t>
        <a:bodyPr/>
        <a:lstStyle/>
        <a:p>
          <a:endParaRPr lang="en-US"/>
        </a:p>
      </dgm:t>
    </dgm:pt>
    <dgm:pt modelId="{222B8F40-6464-4433-B343-82EECBE745EC}" type="sibTrans" cxnId="{DD4E4D02-931E-422E-B9DF-FB8C94529BFA}">
      <dgm:prSet/>
      <dgm:spPr/>
      <dgm:t>
        <a:bodyPr/>
        <a:lstStyle/>
        <a:p>
          <a:endParaRPr lang="en-US"/>
        </a:p>
      </dgm:t>
    </dgm:pt>
    <dgm:pt modelId="{721BA516-92E3-4694-BD88-7ECD16AD713D}">
      <dgm:prSet/>
      <dgm:spPr/>
      <dgm:t>
        <a:bodyPr/>
        <a:lstStyle/>
        <a:p>
          <a:r>
            <a:rPr lang="en-US" baseline="0"/>
            <a:t>we view stars form, burn and explode</a:t>
          </a:r>
          <a:endParaRPr lang="en-US"/>
        </a:p>
      </dgm:t>
    </dgm:pt>
    <dgm:pt modelId="{2283067A-38FB-4745-AC2D-0A62ACE3A2BA}" type="parTrans" cxnId="{F8ED77DB-3C40-4944-97C5-3343C841A528}">
      <dgm:prSet/>
      <dgm:spPr/>
      <dgm:t>
        <a:bodyPr/>
        <a:lstStyle/>
        <a:p>
          <a:endParaRPr lang="en-US"/>
        </a:p>
      </dgm:t>
    </dgm:pt>
    <dgm:pt modelId="{C668DC52-A87A-4E94-AB1B-2E6D83979B6E}" type="sibTrans" cxnId="{F8ED77DB-3C40-4944-97C5-3343C841A528}">
      <dgm:prSet/>
      <dgm:spPr/>
      <dgm:t>
        <a:bodyPr/>
        <a:lstStyle/>
        <a:p>
          <a:endParaRPr lang="en-US"/>
        </a:p>
      </dgm:t>
    </dgm:pt>
    <dgm:pt modelId="{D40DD748-BE64-404E-B41A-260D8DE37456}">
      <dgm:prSet/>
      <dgm:spPr/>
      <dgm:t>
        <a:bodyPr/>
        <a:lstStyle/>
        <a:p>
          <a:r>
            <a:rPr lang="en-US" baseline="0"/>
            <a:t>Some stars are older than all other due to their long life </a:t>
          </a:r>
          <a:endParaRPr lang="en-US"/>
        </a:p>
      </dgm:t>
    </dgm:pt>
    <dgm:pt modelId="{E7862EFB-B0B4-430B-B944-EC6BCF8EB066}" type="parTrans" cxnId="{35BC5593-ABC1-47E4-B72D-C5BDD8F26A70}">
      <dgm:prSet/>
      <dgm:spPr/>
      <dgm:t>
        <a:bodyPr/>
        <a:lstStyle/>
        <a:p>
          <a:endParaRPr lang="en-US"/>
        </a:p>
      </dgm:t>
    </dgm:pt>
    <dgm:pt modelId="{C8A93BB1-169A-43D7-A92B-FB67A1A7F6EC}" type="sibTrans" cxnId="{35BC5593-ABC1-47E4-B72D-C5BDD8F26A70}">
      <dgm:prSet/>
      <dgm:spPr/>
      <dgm:t>
        <a:bodyPr/>
        <a:lstStyle/>
        <a:p>
          <a:endParaRPr lang="en-US"/>
        </a:p>
      </dgm:t>
    </dgm:pt>
    <dgm:pt modelId="{05F24D3C-04A9-4C56-AAB4-B4F7EBCB8F73}" type="pres">
      <dgm:prSet presAssocID="{E155E8DE-8511-422F-BDA5-E4A5339DD232}" presName="linear" presStyleCnt="0">
        <dgm:presLayoutVars>
          <dgm:animLvl val="lvl"/>
          <dgm:resizeHandles val="exact"/>
        </dgm:presLayoutVars>
      </dgm:prSet>
      <dgm:spPr/>
    </dgm:pt>
    <dgm:pt modelId="{2C677081-1A41-48FB-8E89-37C70614606E}" type="pres">
      <dgm:prSet presAssocID="{DFCFC042-882E-46F2-BA52-E98A224C0CC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96706D9-CCEB-4B34-9050-D4F3535AA68B}" type="pres">
      <dgm:prSet presAssocID="{222B8F40-6464-4433-B343-82EECBE745EC}" presName="spacer" presStyleCnt="0"/>
      <dgm:spPr/>
    </dgm:pt>
    <dgm:pt modelId="{DA139F99-0862-4193-AB6B-72272D5DB1C8}" type="pres">
      <dgm:prSet presAssocID="{721BA516-92E3-4694-BD88-7ECD16AD713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CDF4F1-F61F-4BCF-A770-22918E32CC00}" type="pres">
      <dgm:prSet presAssocID="{C668DC52-A87A-4E94-AB1B-2E6D83979B6E}" presName="spacer" presStyleCnt="0"/>
      <dgm:spPr/>
    </dgm:pt>
    <dgm:pt modelId="{12F5F6F1-91D7-44AA-97BE-3F170761A58E}" type="pres">
      <dgm:prSet presAssocID="{D40DD748-BE64-404E-B41A-260D8DE3745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DD4E4D02-931E-422E-B9DF-FB8C94529BFA}" srcId="{E155E8DE-8511-422F-BDA5-E4A5339DD232}" destId="{DFCFC042-882E-46F2-BA52-E98A224C0CCA}" srcOrd="0" destOrd="0" parTransId="{AF1719EC-4425-4E81-9113-4064B9313FEF}" sibTransId="{222B8F40-6464-4433-B343-82EECBE745EC}"/>
    <dgm:cxn modelId="{796FFD31-E71F-42E8-B7E2-690AC1A04A1D}" type="presOf" srcId="{D40DD748-BE64-404E-B41A-260D8DE37456}" destId="{12F5F6F1-91D7-44AA-97BE-3F170761A58E}" srcOrd="0" destOrd="0" presId="urn:microsoft.com/office/officeart/2005/8/layout/vList2"/>
    <dgm:cxn modelId="{D43C3D55-8178-4633-BCD7-96FFE4F1CD23}" type="presOf" srcId="{E155E8DE-8511-422F-BDA5-E4A5339DD232}" destId="{05F24D3C-04A9-4C56-AAB4-B4F7EBCB8F73}" srcOrd="0" destOrd="0" presId="urn:microsoft.com/office/officeart/2005/8/layout/vList2"/>
    <dgm:cxn modelId="{35BC5593-ABC1-47E4-B72D-C5BDD8F26A70}" srcId="{E155E8DE-8511-422F-BDA5-E4A5339DD232}" destId="{D40DD748-BE64-404E-B41A-260D8DE37456}" srcOrd="2" destOrd="0" parTransId="{E7862EFB-B0B4-430B-B944-EC6BCF8EB066}" sibTransId="{C8A93BB1-169A-43D7-A92B-FB67A1A7F6EC}"/>
    <dgm:cxn modelId="{F8ED77DB-3C40-4944-97C5-3343C841A528}" srcId="{E155E8DE-8511-422F-BDA5-E4A5339DD232}" destId="{721BA516-92E3-4694-BD88-7ECD16AD713D}" srcOrd="1" destOrd="0" parTransId="{2283067A-38FB-4745-AC2D-0A62ACE3A2BA}" sibTransId="{C668DC52-A87A-4E94-AB1B-2E6D83979B6E}"/>
    <dgm:cxn modelId="{5C9004EA-85E1-4425-91F5-63E45C401289}" type="presOf" srcId="{DFCFC042-882E-46F2-BA52-E98A224C0CCA}" destId="{2C677081-1A41-48FB-8E89-37C70614606E}" srcOrd="0" destOrd="0" presId="urn:microsoft.com/office/officeart/2005/8/layout/vList2"/>
    <dgm:cxn modelId="{E7D13DF2-5A53-486F-B149-8B6BFF26EFC6}" type="presOf" srcId="{721BA516-92E3-4694-BD88-7ECD16AD713D}" destId="{DA139F99-0862-4193-AB6B-72272D5DB1C8}" srcOrd="0" destOrd="0" presId="urn:microsoft.com/office/officeart/2005/8/layout/vList2"/>
    <dgm:cxn modelId="{0DAA27C7-3662-4604-BAA7-AD0DC7229613}" type="presParOf" srcId="{05F24D3C-04A9-4C56-AAB4-B4F7EBCB8F73}" destId="{2C677081-1A41-48FB-8E89-37C70614606E}" srcOrd="0" destOrd="0" presId="urn:microsoft.com/office/officeart/2005/8/layout/vList2"/>
    <dgm:cxn modelId="{89E8128F-493D-40C2-99EB-F6D77A34B781}" type="presParOf" srcId="{05F24D3C-04A9-4C56-AAB4-B4F7EBCB8F73}" destId="{096706D9-CCEB-4B34-9050-D4F3535AA68B}" srcOrd="1" destOrd="0" presId="urn:microsoft.com/office/officeart/2005/8/layout/vList2"/>
    <dgm:cxn modelId="{69EE6243-BB45-4761-A9DC-9B66258A7BEB}" type="presParOf" srcId="{05F24D3C-04A9-4C56-AAB4-B4F7EBCB8F73}" destId="{DA139F99-0862-4193-AB6B-72272D5DB1C8}" srcOrd="2" destOrd="0" presId="urn:microsoft.com/office/officeart/2005/8/layout/vList2"/>
    <dgm:cxn modelId="{C645297B-4AD9-4AE7-B163-8A8AC4917A78}" type="presParOf" srcId="{05F24D3C-04A9-4C56-AAB4-B4F7EBCB8F73}" destId="{C6CDF4F1-F61F-4BCF-A770-22918E32CC00}" srcOrd="3" destOrd="0" presId="urn:microsoft.com/office/officeart/2005/8/layout/vList2"/>
    <dgm:cxn modelId="{83E86F97-DAC2-40C3-9138-7A9683228D53}" type="presParOf" srcId="{05F24D3C-04A9-4C56-AAB4-B4F7EBCB8F73}" destId="{12F5F6F1-91D7-44AA-97BE-3F170761A58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D56413A-306E-464C-9A79-ABD21A33213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EEDBEF9-E29B-45CE-8B93-09A39DCEB476}">
      <dgm:prSet/>
      <dgm:spPr/>
      <dgm:t>
        <a:bodyPr/>
        <a:lstStyle/>
        <a:p>
          <a:r>
            <a:rPr lang="en-US" baseline="0"/>
            <a:t>The speed of light is a universal constant of 300,000 km/s</a:t>
          </a:r>
          <a:r>
            <a:rPr lang="en-US" baseline="30000"/>
            <a:t>2</a:t>
          </a:r>
          <a:endParaRPr lang="en-US"/>
        </a:p>
      </dgm:t>
    </dgm:pt>
    <dgm:pt modelId="{9213F6DF-7127-4A66-B0F1-49BDDC502836}" type="parTrans" cxnId="{49785A74-8FB9-4C8C-8A59-A20AFA956CA9}">
      <dgm:prSet/>
      <dgm:spPr/>
      <dgm:t>
        <a:bodyPr/>
        <a:lstStyle/>
        <a:p>
          <a:endParaRPr lang="en-US"/>
        </a:p>
      </dgm:t>
    </dgm:pt>
    <dgm:pt modelId="{C5B822DC-0E57-4606-80A2-95450793D346}" type="sibTrans" cxnId="{49785A74-8FB9-4C8C-8A59-A20AFA956CA9}">
      <dgm:prSet/>
      <dgm:spPr/>
      <dgm:t>
        <a:bodyPr/>
        <a:lstStyle/>
        <a:p>
          <a:endParaRPr lang="en-US"/>
        </a:p>
      </dgm:t>
    </dgm:pt>
    <dgm:pt modelId="{36943307-A402-413B-8ACF-A907FFF15F90}">
      <dgm:prSet/>
      <dgm:spPr/>
      <dgm:t>
        <a:bodyPr/>
        <a:lstStyle/>
        <a:p>
          <a:r>
            <a:rPr lang="en-US" baseline="0"/>
            <a:t>We observe stars millions/billions of light-years away</a:t>
          </a:r>
          <a:endParaRPr lang="en-US"/>
        </a:p>
      </dgm:t>
    </dgm:pt>
    <dgm:pt modelId="{21D5258A-B8D4-4983-92E0-980316E3CF10}" type="parTrans" cxnId="{085E34F2-D433-4F17-B70A-761E5D96CB88}">
      <dgm:prSet/>
      <dgm:spPr/>
      <dgm:t>
        <a:bodyPr/>
        <a:lstStyle/>
        <a:p>
          <a:endParaRPr lang="en-US"/>
        </a:p>
      </dgm:t>
    </dgm:pt>
    <dgm:pt modelId="{8D211E90-CD98-4942-8242-48AF9A53BCE0}" type="sibTrans" cxnId="{085E34F2-D433-4F17-B70A-761E5D96CB88}">
      <dgm:prSet/>
      <dgm:spPr/>
      <dgm:t>
        <a:bodyPr/>
        <a:lstStyle/>
        <a:p>
          <a:endParaRPr lang="en-US"/>
        </a:p>
      </dgm:t>
    </dgm:pt>
    <dgm:pt modelId="{9EA391CC-79B6-45F6-A288-48C9AB14FAF4}">
      <dgm:prSet/>
      <dgm:spPr/>
      <dgm:t>
        <a:bodyPr/>
        <a:lstStyle/>
        <a:p>
          <a:r>
            <a:rPr lang="en-US" baseline="0"/>
            <a:t>The furthest stars away are 10-15 billion light years away</a:t>
          </a:r>
          <a:endParaRPr lang="en-US"/>
        </a:p>
      </dgm:t>
    </dgm:pt>
    <dgm:pt modelId="{84219D16-0434-418A-A602-0B3F7C914C1F}" type="parTrans" cxnId="{3C0E7093-96AF-4374-A705-1719047620BD}">
      <dgm:prSet/>
      <dgm:spPr/>
      <dgm:t>
        <a:bodyPr/>
        <a:lstStyle/>
        <a:p>
          <a:endParaRPr lang="en-US"/>
        </a:p>
      </dgm:t>
    </dgm:pt>
    <dgm:pt modelId="{2F2BBF95-77B7-4376-9341-0EE3FC824F85}" type="sibTrans" cxnId="{3C0E7093-96AF-4374-A705-1719047620BD}">
      <dgm:prSet/>
      <dgm:spPr/>
      <dgm:t>
        <a:bodyPr/>
        <a:lstStyle/>
        <a:p>
          <a:endParaRPr lang="en-US"/>
        </a:p>
      </dgm:t>
    </dgm:pt>
    <dgm:pt modelId="{F703FC10-BFC6-4BA2-B5D1-9AA6B56E1B89}">
      <dgm:prSet/>
      <dgm:spPr/>
      <dgm:t>
        <a:bodyPr/>
        <a:lstStyle/>
        <a:p>
          <a:r>
            <a:rPr lang="en-US" baseline="0"/>
            <a:t>We have telescopes that can see further, but there isn’t anything viewable </a:t>
          </a:r>
          <a:endParaRPr lang="en-US"/>
        </a:p>
      </dgm:t>
    </dgm:pt>
    <dgm:pt modelId="{B613D2D0-7460-4E66-89F2-7A78846BC0BB}" type="parTrans" cxnId="{29BF905F-A2EB-4838-B76E-CEAD92C458EF}">
      <dgm:prSet/>
      <dgm:spPr/>
      <dgm:t>
        <a:bodyPr/>
        <a:lstStyle/>
        <a:p>
          <a:endParaRPr lang="en-US"/>
        </a:p>
      </dgm:t>
    </dgm:pt>
    <dgm:pt modelId="{194B9664-E5CF-4DA8-8E6A-DCEB8525B738}" type="sibTrans" cxnId="{29BF905F-A2EB-4838-B76E-CEAD92C458EF}">
      <dgm:prSet/>
      <dgm:spPr/>
      <dgm:t>
        <a:bodyPr/>
        <a:lstStyle/>
        <a:p>
          <a:endParaRPr lang="en-US"/>
        </a:p>
      </dgm:t>
    </dgm:pt>
    <dgm:pt modelId="{9FEFA37C-AE42-4F3C-AAFE-82DB499487B9}" type="pres">
      <dgm:prSet presAssocID="{0D56413A-306E-464C-9A79-ABD21A33213E}" presName="linear" presStyleCnt="0">
        <dgm:presLayoutVars>
          <dgm:animLvl val="lvl"/>
          <dgm:resizeHandles val="exact"/>
        </dgm:presLayoutVars>
      </dgm:prSet>
      <dgm:spPr/>
    </dgm:pt>
    <dgm:pt modelId="{3D19077B-BD88-4AC6-93F6-71F2600556E9}" type="pres">
      <dgm:prSet presAssocID="{DEEDBEF9-E29B-45CE-8B93-09A39DCEB476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A5D5560-D54B-4D5C-9734-2774DCB2579E}" type="pres">
      <dgm:prSet presAssocID="{C5B822DC-0E57-4606-80A2-95450793D346}" presName="spacer" presStyleCnt="0"/>
      <dgm:spPr/>
    </dgm:pt>
    <dgm:pt modelId="{06ACA970-B79B-42FA-9720-DCCEE27EEBE5}" type="pres">
      <dgm:prSet presAssocID="{36943307-A402-413B-8ACF-A907FFF15F90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EB87176-E94B-48ED-A81D-A208FFDB8C57}" type="pres">
      <dgm:prSet presAssocID="{8D211E90-CD98-4942-8242-48AF9A53BCE0}" presName="spacer" presStyleCnt="0"/>
      <dgm:spPr/>
    </dgm:pt>
    <dgm:pt modelId="{8956534E-13A1-4D88-9B11-16E070A798EB}" type="pres">
      <dgm:prSet presAssocID="{9EA391CC-79B6-45F6-A288-48C9AB14FAF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556CF62B-FE81-473A-A232-7DBDF19B3A26}" type="pres">
      <dgm:prSet presAssocID="{2F2BBF95-77B7-4376-9341-0EE3FC824F85}" presName="spacer" presStyleCnt="0"/>
      <dgm:spPr/>
    </dgm:pt>
    <dgm:pt modelId="{A56508C9-0881-43E7-BA76-C110ACCF9849}" type="pres">
      <dgm:prSet presAssocID="{F703FC10-BFC6-4BA2-B5D1-9AA6B56E1B89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846E630B-B445-4E3E-B8BE-04732C2498EA}" type="presOf" srcId="{0D56413A-306E-464C-9A79-ABD21A33213E}" destId="{9FEFA37C-AE42-4F3C-AAFE-82DB499487B9}" srcOrd="0" destOrd="0" presId="urn:microsoft.com/office/officeart/2005/8/layout/vList2"/>
    <dgm:cxn modelId="{29BF905F-A2EB-4838-B76E-CEAD92C458EF}" srcId="{0D56413A-306E-464C-9A79-ABD21A33213E}" destId="{F703FC10-BFC6-4BA2-B5D1-9AA6B56E1B89}" srcOrd="3" destOrd="0" parTransId="{B613D2D0-7460-4E66-89F2-7A78846BC0BB}" sibTransId="{194B9664-E5CF-4DA8-8E6A-DCEB8525B738}"/>
    <dgm:cxn modelId="{94622644-7852-461D-A917-D92B808B2756}" type="presOf" srcId="{DEEDBEF9-E29B-45CE-8B93-09A39DCEB476}" destId="{3D19077B-BD88-4AC6-93F6-71F2600556E9}" srcOrd="0" destOrd="0" presId="urn:microsoft.com/office/officeart/2005/8/layout/vList2"/>
    <dgm:cxn modelId="{49785A74-8FB9-4C8C-8A59-A20AFA956CA9}" srcId="{0D56413A-306E-464C-9A79-ABD21A33213E}" destId="{DEEDBEF9-E29B-45CE-8B93-09A39DCEB476}" srcOrd="0" destOrd="0" parTransId="{9213F6DF-7127-4A66-B0F1-49BDDC502836}" sibTransId="{C5B822DC-0E57-4606-80A2-95450793D346}"/>
    <dgm:cxn modelId="{D607E57F-3B10-4527-A5DE-7E510D5AC99C}" type="presOf" srcId="{9EA391CC-79B6-45F6-A288-48C9AB14FAF4}" destId="{8956534E-13A1-4D88-9B11-16E070A798EB}" srcOrd="0" destOrd="0" presId="urn:microsoft.com/office/officeart/2005/8/layout/vList2"/>
    <dgm:cxn modelId="{3C0E7093-96AF-4374-A705-1719047620BD}" srcId="{0D56413A-306E-464C-9A79-ABD21A33213E}" destId="{9EA391CC-79B6-45F6-A288-48C9AB14FAF4}" srcOrd="2" destOrd="0" parTransId="{84219D16-0434-418A-A602-0B3F7C914C1F}" sibTransId="{2F2BBF95-77B7-4376-9341-0EE3FC824F85}"/>
    <dgm:cxn modelId="{F4C4C897-5269-4576-B5B8-E63DAEC00679}" type="presOf" srcId="{F703FC10-BFC6-4BA2-B5D1-9AA6B56E1B89}" destId="{A56508C9-0881-43E7-BA76-C110ACCF9849}" srcOrd="0" destOrd="0" presId="urn:microsoft.com/office/officeart/2005/8/layout/vList2"/>
    <dgm:cxn modelId="{7B5A1799-1254-4B80-8A6A-3A8B87C2F05F}" type="presOf" srcId="{36943307-A402-413B-8ACF-A907FFF15F90}" destId="{06ACA970-B79B-42FA-9720-DCCEE27EEBE5}" srcOrd="0" destOrd="0" presId="urn:microsoft.com/office/officeart/2005/8/layout/vList2"/>
    <dgm:cxn modelId="{085E34F2-D433-4F17-B70A-761E5D96CB88}" srcId="{0D56413A-306E-464C-9A79-ABD21A33213E}" destId="{36943307-A402-413B-8ACF-A907FFF15F90}" srcOrd="1" destOrd="0" parTransId="{21D5258A-B8D4-4983-92E0-980316E3CF10}" sibTransId="{8D211E90-CD98-4942-8242-48AF9A53BCE0}"/>
    <dgm:cxn modelId="{C1F39AD6-C48D-4A3D-BC38-3C5281E4B3CC}" type="presParOf" srcId="{9FEFA37C-AE42-4F3C-AAFE-82DB499487B9}" destId="{3D19077B-BD88-4AC6-93F6-71F2600556E9}" srcOrd="0" destOrd="0" presId="urn:microsoft.com/office/officeart/2005/8/layout/vList2"/>
    <dgm:cxn modelId="{92B59D1E-5875-4106-B372-615E7AE02E0C}" type="presParOf" srcId="{9FEFA37C-AE42-4F3C-AAFE-82DB499487B9}" destId="{CA5D5560-D54B-4D5C-9734-2774DCB2579E}" srcOrd="1" destOrd="0" presId="urn:microsoft.com/office/officeart/2005/8/layout/vList2"/>
    <dgm:cxn modelId="{53C69880-4A14-463B-B085-9FDDE3F90D41}" type="presParOf" srcId="{9FEFA37C-AE42-4F3C-AAFE-82DB499487B9}" destId="{06ACA970-B79B-42FA-9720-DCCEE27EEBE5}" srcOrd="2" destOrd="0" presId="urn:microsoft.com/office/officeart/2005/8/layout/vList2"/>
    <dgm:cxn modelId="{7954D257-90B7-49CC-AB5A-59F8E134EB3D}" type="presParOf" srcId="{9FEFA37C-AE42-4F3C-AAFE-82DB499487B9}" destId="{4EB87176-E94B-48ED-A81D-A208FFDB8C57}" srcOrd="3" destOrd="0" presId="urn:microsoft.com/office/officeart/2005/8/layout/vList2"/>
    <dgm:cxn modelId="{83E18E7F-2432-42AD-9135-5E5F8495BF97}" type="presParOf" srcId="{9FEFA37C-AE42-4F3C-AAFE-82DB499487B9}" destId="{8956534E-13A1-4D88-9B11-16E070A798EB}" srcOrd="4" destOrd="0" presId="urn:microsoft.com/office/officeart/2005/8/layout/vList2"/>
    <dgm:cxn modelId="{0AC7F9B7-862A-491C-ADC6-C6BDA077C165}" type="presParOf" srcId="{9FEFA37C-AE42-4F3C-AAFE-82DB499487B9}" destId="{556CF62B-FE81-473A-A232-7DBDF19B3A26}" srcOrd="5" destOrd="0" presId="urn:microsoft.com/office/officeart/2005/8/layout/vList2"/>
    <dgm:cxn modelId="{123C6C61-7147-4A92-8C3B-C68A7226EC5A}" type="presParOf" srcId="{9FEFA37C-AE42-4F3C-AAFE-82DB499487B9}" destId="{A56508C9-0881-43E7-BA76-C110ACCF984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BB69EF-7A50-4A1D-835F-FC7A4800D53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A45385-320D-4C71-9577-89342ABF4D2B}">
      <dgm:prSet/>
      <dgm:spPr/>
      <dgm:t>
        <a:bodyPr/>
        <a:lstStyle/>
        <a:p>
          <a:r>
            <a:rPr lang="en-US" dirty="0"/>
            <a:t>The universe has grown from the size of an atom to larger than the size a grapefruit</a:t>
          </a:r>
        </a:p>
      </dgm:t>
    </dgm:pt>
    <dgm:pt modelId="{040D6E30-A9DA-4398-B2B5-EB4EBECAB818}" type="parTrans" cxnId="{9ACA7D66-993A-445F-834D-1A6AB744C099}">
      <dgm:prSet/>
      <dgm:spPr/>
      <dgm:t>
        <a:bodyPr/>
        <a:lstStyle/>
        <a:p>
          <a:endParaRPr lang="en-US"/>
        </a:p>
      </dgm:t>
    </dgm:pt>
    <dgm:pt modelId="{1FA6F808-0830-4FE6-863E-12D0C0C15CEE}" type="sibTrans" cxnId="{9ACA7D66-993A-445F-834D-1A6AB744C09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FC1937E9-5983-4CD4-AF11-A605829404D3}">
          <dgm:prSet/>
          <dgm:spPr/>
          <dgm:t>
            <a:bodyPr/>
            <a:lstStyle/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m:oMathPara>
              </a14:m>
              <a:endParaRPr lang="en-US" dirty="0"/>
            </a:p>
          </dgm:t>
        </dgm:pt>
      </mc:Choice>
      <mc:Fallback>
        <dgm:pt modelId="{FC1937E9-5983-4CD4-AF11-A605829404D3}">
          <dgm:prSet/>
          <dgm:spPr/>
          <dgm:t>
            <a:bodyPr/>
            <a:lstStyle/>
            <a:p>
              <a:r>
                <a:rPr lang="en-US" i="0" dirty="0">
                  <a:latin typeface="Cambria Math" panose="02040503050406030204" pitchFamily="18" charset="0"/>
                </a:rPr>
                <a:t>𝐸</a:t>
              </a:r>
              <a:r>
                <a:rPr lang="en-US" b="0" i="0" dirty="0">
                  <a:latin typeface="Cambria Math" panose="02040503050406030204" pitchFamily="18" charset="0"/>
                </a:rPr>
                <a:t>^2</a:t>
              </a:r>
              <a:r>
                <a:rPr lang="en-US" i="0" dirty="0">
                  <a:latin typeface="Cambria Math" panose="02040503050406030204" pitchFamily="18" charset="0"/>
                </a:rPr>
                <a:t>=𝑚</a:t>
              </a:r>
              <a:r>
                <a:rPr lang="en-US" b="0" i="0" dirty="0">
                  <a:latin typeface="Cambria Math" panose="02040503050406030204" pitchFamily="18" charset="0"/>
                </a:rPr>
                <a:t>^2 </a:t>
              </a:r>
              <a:r>
                <a:rPr lang="en-US" i="0" dirty="0">
                  <a:latin typeface="Cambria Math" panose="02040503050406030204" pitchFamily="18" charset="0"/>
                </a:rPr>
                <a:t>𝑐</a:t>
              </a:r>
              <a:r>
                <a:rPr lang="en-US" b="0" i="0" dirty="0">
                  <a:latin typeface="Cambria Math" panose="02040503050406030204" pitchFamily="18" charset="0"/>
                </a:rPr>
                <a:t>^4+𝑝^2 𝑐^2</a:t>
              </a:r>
              <a:endParaRPr lang="en-US" dirty="0"/>
            </a:p>
          </dgm:t>
        </dgm:pt>
      </mc:Fallback>
    </mc:AlternateContent>
    <dgm:pt modelId="{07B96212-C620-4CE4-B51C-4C336118BD55}" type="parTrans" cxnId="{DD03C578-D9A1-4671-88EA-8CDBB7A3CED5}">
      <dgm:prSet/>
      <dgm:spPr/>
      <dgm:t>
        <a:bodyPr/>
        <a:lstStyle/>
        <a:p>
          <a:endParaRPr lang="en-US"/>
        </a:p>
      </dgm:t>
    </dgm:pt>
    <dgm:pt modelId="{5A330664-2654-4D9C-99B1-C25F7953C838}" type="sibTrans" cxnId="{DD03C578-D9A1-4671-88EA-8CDBB7A3CED5}">
      <dgm:prSet/>
      <dgm:spPr/>
      <dgm:t>
        <a:bodyPr/>
        <a:lstStyle/>
        <a:p>
          <a:endParaRPr lang="en-US"/>
        </a:p>
      </dgm:t>
    </dgm:pt>
    <dgm:pt modelId="{D7B780AE-FF75-462F-AFB2-12F75C608683}">
      <dgm:prSet/>
      <dgm:spPr/>
      <dgm:t>
        <a:bodyPr/>
        <a:lstStyle/>
        <a:p>
          <a:r>
            <a:rPr lang="en-US" dirty="0"/>
            <a:t>Energy converted into matter via Special relativity relationship.</a:t>
          </a:r>
        </a:p>
      </dgm:t>
    </dgm:pt>
    <dgm:pt modelId="{C847CEEC-963C-4968-B805-AA04CAF965D3}" type="parTrans" cxnId="{1E092D8D-06C0-4754-975D-171C753C242B}">
      <dgm:prSet/>
      <dgm:spPr/>
      <dgm:t>
        <a:bodyPr/>
        <a:lstStyle/>
        <a:p>
          <a:endParaRPr lang="en-US"/>
        </a:p>
      </dgm:t>
    </dgm:pt>
    <dgm:pt modelId="{55FEAD02-8F6F-49FA-9C0E-B33CFE0A0253}" type="sibTrans" cxnId="{1E092D8D-06C0-4754-975D-171C753C242B}">
      <dgm:prSet/>
      <dgm:spPr/>
      <dgm:t>
        <a:bodyPr/>
        <a:lstStyle/>
        <a:p>
          <a:endParaRPr lang="en-US"/>
        </a:p>
      </dgm:t>
    </dgm:pt>
    <dgm:pt modelId="{CFB0A388-7CC8-44AC-BE5A-B982A3BB2A82}">
      <dgm:prSet/>
      <dgm:spPr/>
      <dgm:t>
        <a:bodyPr/>
        <a:lstStyle/>
        <a:p>
          <a:r>
            <a:rPr lang="en-US" dirty="0"/>
            <a:t>Thus, energy forms matter that clumps into what we call </a:t>
          </a:r>
          <a:r>
            <a:rPr lang="en-US" u="sng" dirty="0"/>
            <a:t>protons, neutrons </a:t>
          </a:r>
          <a:r>
            <a:rPr lang="en-US" dirty="0"/>
            <a:t>and </a:t>
          </a:r>
          <a:r>
            <a:rPr lang="en-US" u="sng" dirty="0"/>
            <a:t>electrons</a:t>
          </a:r>
          <a:r>
            <a:rPr lang="en-US" dirty="0"/>
            <a:t>.  </a:t>
          </a:r>
        </a:p>
      </dgm:t>
    </dgm:pt>
    <dgm:pt modelId="{3EF2AFC8-7086-4D36-A08D-D730C8BFE819}" type="parTrans" cxnId="{63396419-40F7-4615-B22F-93C52DB17FF0}">
      <dgm:prSet/>
      <dgm:spPr/>
      <dgm:t>
        <a:bodyPr/>
        <a:lstStyle/>
        <a:p>
          <a:endParaRPr lang="en-US"/>
        </a:p>
      </dgm:t>
    </dgm:pt>
    <dgm:pt modelId="{FBCC7986-1C0C-4FDB-A0F0-5308070BEA75}" type="sibTrans" cxnId="{63396419-40F7-4615-B22F-93C52DB17FF0}">
      <dgm:prSet/>
      <dgm:spPr/>
      <dgm:t>
        <a:bodyPr/>
        <a:lstStyle/>
        <a:p>
          <a:endParaRPr lang="en-US"/>
        </a:p>
      </dgm:t>
    </dgm:pt>
    <dgm:pt modelId="{1BB2E88C-C7E1-4D2A-B6C8-62F24FB3D0FF}">
      <dgm:prSet/>
      <dgm:spPr/>
      <dgm:t>
        <a:bodyPr/>
        <a:lstStyle/>
        <a:p>
          <a:r>
            <a:rPr lang="en-US"/>
            <a:t>These parts later form into atoms </a:t>
          </a:r>
        </a:p>
      </dgm:t>
    </dgm:pt>
    <dgm:pt modelId="{45B701F0-F51B-4321-B85D-E7394DD3268E}" type="parTrans" cxnId="{52E109A4-8C2F-4DBC-BD2C-75504FED5F42}">
      <dgm:prSet/>
      <dgm:spPr/>
      <dgm:t>
        <a:bodyPr/>
        <a:lstStyle/>
        <a:p>
          <a:endParaRPr lang="en-US"/>
        </a:p>
      </dgm:t>
    </dgm:pt>
    <dgm:pt modelId="{7982675B-7672-4A02-83D0-1B0DBA426417}" type="sibTrans" cxnId="{52E109A4-8C2F-4DBC-BD2C-75504FED5F42}">
      <dgm:prSet/>
      <dgm:spPr/>
      <dgm:t>
        <a:bodyPr/>
        <a:lstStyle/>
        <a:p>
          <a:endParaRPr lang="en-US"/>
        </a:p>
      </dgm:t>
    </dgm:pt>
    <dgm:pt modelId="{A34DB7C4-DE7B-4D4C-B8AD-A3860A3876B3}" type="pres">
      <dgm:prSet presAssocID="{F7BB69EF-7A50-4A1D-835F-FC7A4800D53E}" presName="linear" presStyleCnt="0">
        <dgm:presLayoutVars>
          <dgm:animLvl val="lvl"/>
          <dgm:resizeHandles val="exact"/>
        </dgm:presLayoutVars>
      </dgm:prSet>
      <dgm:spPr/>
    </dgm:pt>
    <dgm:pt modelId="{3609F9BA-7B63-4FE2-8570-332228256B14}" type="pres">
      <dgm:prSet presAssocID="{34A45385-320D-4C71-9577-89342ABF4D2B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83BF8457-B195-4B24-A018-83C2F56F3E6B}" type="pres">
      <dgm:prSet presAssocID="{1FA6F808-0830-4FE6-863E-12D0C0C15CEE}" presName="spacer" presStyleCnt="0"/>
      <dgm:spPr/>
    </dgm:pt>
    <dgm:pt modelId="{2D625EE1-DD1B-4691-A9B6-12F5D56179B3}" type="pres">
      <dgm:prSet presAssocID="{FC1937E9-5983-4CD4-AF11-A605829404D3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24736EE-A883-4B36-BDA9-97E804BFF31E}" type="pres">
      <dgm:prSet presAssocID="{5A330664-2654-4D9C-99B1-C25F7953C838}" presName="spacer" presStyleCnt="0"/>
      <dgm:spPr/>
    </dgm:pt>
    <dgm:pt modelId="{338F6AB0-4FA5-4976-89F9-9EA42A291BFD}" type="pres">
      <dgm:prSet presAssocID="{D7B780AE-FF75-462F-AFB2-12F75C608683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A7530D47-374F-400E-A6FC-946CC0337BDB}" type="pres">
      <dgm:prSet presAssocID="{55FEAD02-8F6F-49FA-9C0E-B33CFE0A0253}" presName="spacer" presStyleCnt="0"/>
      <dgm:spPr/>
    </dgm:pt>
    <dgm:pt modelId="{71BA3BAC-325A-4249-B9B7-01DCDA030FA1}" type="pres">
      <dgm:prSet presAssocID="{CFB0A388-7CC8-44AC-BE5A-B982A3BB2A82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C18B4412-F8A9-4FB7-B574-1B234FF2DDD6}" type="pres">
      <dgm:prSet presAssocID="{FBCC7986-1C0C-4FDB-A0F0-5308070BEA75}" presName="spacer" presStyleCnt="0"/>
      <dgm:spPr/>
    </dgm:pt>
    <dgm:pt modelId="{5534E8D7-3650-429B-B41C-E932973C096E}" type="pres">
      <dgm:prSet presAssocID="{1BB2E88C-C7E1-4D2A-B6C8-62F24FB3D0FF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63396419-40F7-4615-B22F-93C52DB17FF0}" srcId="{F7BB69EF-7A50-4A1D-835F-FC7A4800D53E}" destId="{CFB0A388-7CC8-44AC-BE5A-B982A3BB2A82}" srcOrd="3" destOrd="0" parTransId="{3EF2AFC8-7086-4D36-A08D-D730C8BFE819}" sibTransId="{FBCC7986-1C0C-4FDB-A0F0-5308070BEA75}"/>
    <dgm:cxn modelId="{09E4FE19-55BB-4B24-9CDF-B41FFB887C40}" type="presOf" srcId="{CFB0A388-7CC8-44AC-BE5A-B982A3BB2A82}" destId="{71BA3BAC-325A-4249-B9B7-01DCDA030FA1}" srcOrd="0" destOrd="0" presId="urn:microsoft.com/office/officeart/2005/8/layout/vList2"/>
    <dgm:cxn modelId="{3BE8B52C-D776-4F51-AD6A-656C0C9975CD}" type="presOf" srcId="{FC1937E9-5983-4CD4-AF11-A605829404D3}" destId="{2D625EE1-DD1B-4691-A9B6-12F5D56179B3}" srcOrd="0" destOrd="0" presId="urn:microsoft.com/office/officeart/2005/8/layout/vList2"/>
    <dgm:cxn modelId="{9ACA7D66-993A-445F-834D-1A6AB744C099}" srcId="{F7BB69EF-7A50-4A1D-835F-FC7A4800D53E}" destId="{34A45385-320D-4C71-9577-89342ABF4D2B}" srcOrd="0" destOrd="0" parTransId="{040D6E30-A9DA-4398-B2B5-EB4EBECAB818}" sibTransId="{1FA6F808-0830-4FE6-863E-12D0C0C15CEE}"/>
    <dgm:cxn modelId="{DD03C578-D9A1-4671-88EA-8CDBB7A3CED5}" srcId="{F7BB69EF-7A50-4A1D-835F-FC7A4800D53E}" destId="{FC1937E9-5983-4CD4-AF11-A605829404D3}" srcOrd="1" destOrd="0" parTransId="{07B96212-C620-4CE4-B51C-4C336118BD55}" sibTransId="{5A330664-2654-4D9C-99B1-C25F7953C838}"/>
    <dgm:cxn modelId="{C242EB7F-B244-4311-9627-CF6DEFDEE43B}" type="presOf" srcId="{D7B780AE-FF75-462F-AFB2-12F75C608683}" destId="{338F6AB0-4FA5-4976-89F9-9EA42A291BFD}" srcOrd="0" destOrd="0" presId="urn:microsoft.com/office/officeart/2005/8/layout/vList2"/>
    <dgm:cxn modelId="{1E092D8D-06C0-4754-975D-171C753C242B}" srcId="{F7BB69EF-7A50-4A1D-835F-FC7A4800D53E}" destId="{D7B780AE-FF75-462F-AFB2-12F75C608683}" srcOrd="2" destOrd="0" parTransId="{C847CEEC-963C-4968-B805-AA04CAF965D3}" sibTransId="{55FEAD02-8F6F-49FA-9C0E-B33CFE0A0253}"/>
    <dgm:cxn modelId="{52E109A4-8C2F-4DBC-BD2C-75504FED5F42}" srcId="{F7BB69EF-7A50-4A1D-835F-FC7A4800D53E}" destId="{1BB2E88C-C7E1-4D2A-B6C8-62F24FB3D0FF}" srcOrd="4" destOrd="0" parTransId="{45B701F0-F51B-4321-B85D-E7394DD3268E}" sibTransId="{7982675B-7672-4A02-83D0-1B0DBA426417}"/>
    <dgm:cxn modelId="{FBD12DC8-B80B-4D5E-8CB5-A3C876237FE6}" type="presOf" srcId="{1BB2E88C-C7E1-4D2A-B6C8-62F24FB3D0FF}" destId="{5534E8D7-3650-429B-B41C-E932973C096E}" srcOrd="0" destOrd="0" presId="urn:microsoft.com/office/officeart/2005/8/layout/vList2"/>
    <dgm:cxn modelId="{8131F6D1-10D1-4052-8249-D9774170383E}" type="presOf" srcId="{34A45385-320D-4C71-9577-89342ABF4D2B}" destId="{3609F9BA-7B63-4FE2-8570-332228256B14}" srcOrd="0" destOrd="0" presId="urn:microsoft.com/office/officeart/2005/8/layout/vList2"/>
    <dgm:cxn modelId="{68278DE5-4BC3-4525-B933-7ACFE91CEF4A}" type="presOf" srcId="{F7BB69EF-7A50-4A1D-835F-FC7A4800D53E}" destId="{A34DB7C4-DE7B-4D4C-B8AD-A3860A3876B3}" srcOrd="0" destOrd="0" presId="urn:microsoft.com/office/officeart/2005/8/layout/vList2"/>
    <dgm:cxn modelId="{13719ADB-90C3-4BC6-AA06-EA210EF28012}" type="presParOf" srcId="{A34DB7C4-DE7B-4D4C-B8AD-A3860A3876B3}" destId="{3609F9BA-7B63-4FE2-8570-332228256B14}" srcOrd="0" destOrd="0" presId="urn:microsoft.com/office/officeart/2005/8/layout/vList2"/>
    <dgm:cxn modelId="{798769F4-9953-4BD0-A065-E6B828A6CC91}" type="presParOf" srcId="{A34DB7C4-DE7B-4D4C-B8AD-A3860A3876B3}" destId="{83BF8457-B195-4B24-A018-83C2F56F3E6B}" srcOrd="1" destOrd="0" presId="urn:microsoft.com/office/officeart/2005/8/layout/vList2"/>
    <dgm:cxn modelId="{E4DF0511-5C0B-40D4-9D1E-395B6F1A44B5}" type="presParOf" srcId="{A34DB7C4-DE7B-4D4C-B8AD-A3860A3876B3}" destId="{2D625EE1-DD1B-4691-A9B6-12F5D56179B3}" srcOrd="2" destOrd="0" presId="urn:microsoft.com/office/officeart/2005/8/layout/vList2"/>
    <dgm:cxn modelId="{E292EF3C-84AE-4348-B8D1-A8AEDC7CEEE4}" type="presParOf" srcId="{A34DB7C4-DE7B-4D4C-B8AD-A3860A3876B3}" destId="{524736EE-A883-4B36-BDA9-97E804BFF31E}" srcOrd="3" destOrd="0" presId="urn:microsoft.com/office/officeart/2005/8/layout/vList2"/>
    <dgm:cxn modelId="{08BB3E00-2DCF-4CB2-81B6-2B746B0057D6}" type="presParOf" srcId="{A34DB7C4-DE7B-4D4C-B8AD-A3860A3876B3}" destId="{338F6AB0-4FA5-4976-89F9-9EA42A291BFD}" srcOrd="4" destOrd="0" presId="urn:microsoft.com/office/officeart/2005/8/layout/vList2"/>
    <dgm:cxn modelId="{65A79B2A-0A54-4EC2-B1A6-0EF913ABDBE7}" type="presParOf" srcId="{A34DB7C4-DE7B-4D4C-B8AD-A3860A3876B3}" destId="{A7530D47-374F-400E-A6FC-946CC0337BDB}" srcOrd="5" destOrd="0" presId="urn:microsoft.com/office/officeart/2005/8/layout/vList2"/>
    <dgm:cxn modelId="{7F52EF6A-B864-4DCA-8BB8-EEEC347F9F9F}" type="presParOf" srcId="{A34DB7C4-DE7B-4D4C-B8AD-A3860A3876B3}" destId="{71BA3BAC-325A-4249-B9B7-01DCDA030FA1}" srcOrd="6" destOrd="0" presId="urn:microsoft.com/office/officeart/2005/8/layout/vList2"/>
    <dgm:cxn modelId="{5422DCF7-84A6-4002-AE6F-B177C3101329}" type="presParOf" srcId="{A34DB7C4-DE7B-4D4C-B8AD-A3860A3876B3}" destId="{C18B4412-F8A9-4FB7-B574-1B234FF2DDD6}" srcOrd="7" destOrd="0" presId="urn:microsoft.com/office/officeart/2005/8/layout/vList2"/>
    <dgm:cxn modelId="{568B2F41-1645-4AA5-89A0-3B4EC4D0BA7D}" type="presParOf" srcId="{A34DB7C4-DE7B-4D4C-B8AD-A3860A3876B3}" destId="{5534E8D7-3650-429B-B41C-E932973C096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BB69EF-7A50-4A1D-835F-FC7A4800D53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A45385-320D-4C71-9577-89342ABF4D2B}">
      <dgm:prSet/>
      <dgm:spPr/>
      <dgm:t>
        <a:bodyPr/>
        <a:lstStyle/>
        <a:p>
          <a:r>
            <a:rPr lang="en-US" dirty="0"/>
            <a:t>The universe has grown from the size of an atom to larger than the size a grapefruit</a:t>
          </a:r>
        </a:p>
      </dgm:t>
    </dgm:pt>
    <dgm:pt modelId="{040D6E30-A9DA-4398-B2B5-EB4EBECAB818}" type="parTrans" cxnId="{9ACA7D66-993A-445F-834D-1A6AB744C099}">
      <dgm:prSet/>
      <dgm:spPr/>
      <dgm:t>
        <a:bodyPr/>
        <a:lstStyle/>
        <a:p>
          <a:endParaRPr lang="en-US"/>
        </a:p>
      </dgm:t>
    </dgm:pt>
    <dgm:pt modelId="{1FA6F808-0830-4FE6-863E-12D0C0C15CEE}" type="sibTrans" cxnId="{9ACA7D66-993A-445F-834D-1A6AB744C099}">
      <dgm:prSet/>
      <dgm:spPr/>
      <dgm:t>
        <a:bodyPr/>
        <a:lstStyle/>
        <a:p>
          <a:endParaRPr lang="en-US"/>
        </a:p>
      </dgm:t>
    </dgm:pt>
    <dgm:pt modelId="{FC1937E9-5983-4CD4-AF11-A605829404D3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7B96212-C620-4CE4-B51C-4C336118BD55}" type="parTrans" cxnId="{DD03C578-D9A1-4671-88EA-8CDBB7A3CED5}">
      <dgm:prSet/>
      <dgm:spPr/>
      <dgm:t>
        <a:bodyPr/>
        <a:lstStyle/>
        <a:p>
          <a:endParaRPr lang="en-US"/>
        </a:p>
      </dgm:t>
    </dgm:pt>
    <dgm:pt modelId="{5A330664-2654-4D9C-99B1-C25F7953C838}" type="sibTrans" cxnId="{DD03C578-D9A1-4671-88EA-8CDBB7A3CED5}">
      <dgm:prSet/>
      <dgm:spPr/>
      <dgm:t>
        <a:bodyPr/>
        <a:lstStyle/>
        <a:p>
          <a:endParaRPr lang="en-US"/>
        </a:p>
      </dgm:t>
    </dgm:pt>
    <dgm:pt modelId="{D7B780AE-FF75-462F-AFB2-12F75C608683}">
      <dgm:prSet/>
      <dgm:spPr/>
      <dgm:t>
        <a:bodyPr/>
        <a:lstStyle/>
        <a:p>
          <a:r>
            <a:rPr lang="en-US" dirty="0"/>
            <a:t>Energy converted into matter via Special relativity relationship.</a:t>
          </a:r>
        </a:p>
      </dgm:t>
    </dgm:pt>
    <dgm:pt modelId="{C847CEEC-963C-4968-B805-AA04CAF965D3}" type="parTrans" cxnId="{1E092D8D-06C0-4754-975D-171C753C242B}">
      <dgm:prSet/>
      <dgm:spPr/>
      <dgm:t>
        <a:bodyPr/>
        <a:lstStyle/>
        <a:p>
          <a:endParaRPr lang="en-US"/>
        </a:p>
      </dgm:t>
    </dgm:pt>
    <dgm:pt modelId="{55FEAD02-8F6F-49FA-9C0E-B33CFE0A0253}" type="sibTrans" cxnId="{1E092D8D-06C0-4754-975D-171C753C242B}">
      <dgm:prSet/>
      <dgm:spPr/>
      <dgm:t>
        <a:bodyPr/>
        <a:lstStyle/>
        <a:p>
          <a:endParaRPr lang="en-US"/>
        </a:p>
      </dgm:t>
    </dgm:pt>
    <dgm:pt modelId="{CFB0A388-7CC8-44AC-BE5A-B982A3BB2A82}">
      <dgm:prSet/>
      <dgm:spPr/>
      <dgm:t>
        <a:bodyPr/>
        <a:lstStyle/>
        <a:p>
          <a:r>
            <a:rPr lang="en-US" dirty="0"/>
            <a:t>Thus, energy forms matter that clumps into what we call </a:t>
          </a:r>
          <a:r>
            <a:rPr lang="en-US" u="sng" dirty="0"/>
            <a:t>protons, neutrons </a:t>
          </a:r>
          <a:r>
            <a:rPr lang="en-US" dirty="0"/>
            <a:t>and </a:t>
          </a:r>
          <a:r>
            <a:rPr lang="en-US" u="sng" dirty="0"/>
            <a:t>electrons</a:t>
          </a:r>
          <a:r>
            <a:rPr lang="en-US" dirty="0"/>
            <a:t>.  </a:t>
          </a:r>
        </a:p>
      </dgm:t>
    </dgm:pt>
    <dgm:pt modelId="{3EF2AFC8-7086-4D36-A08D-D730C8BFE819}" type="parTrans" cxnId="{63396419-40F7-4615-B22F-93C52DB17FF0}">
      <dgm:prSet/>
      <dgm:spPr/>
      <dgm:t>
        <a:bodyPr/>
        <a:lstStyle/>
        <a:p>
          <a:endParaRPr lang="en-US"/>
        </a:p>
      </dgm:t>
    </dgm:pt>
    <dgm:pt modelId="{FBCC7986-1C0C-4FDB-A0F0-5308070BEA75}" type="sibTrans" cxnId="{63396419-40F7-4615-B22F-93C52DB17FF0}">
      <dgm:prSet/>
      <dgm:spPr/>
      <dgm:t>
        <a:bodyPr/>
        <a:lstStyle/>
        <a:p>
          <a:endParaRPr lang="en-US"/>
        </a:p>
      </dgm:t>
    </dgm:pt>
    <dgm:pt modelId="{1BB2E88C-C7E1-4D2A-B6C8-62F24FB3D0FF}">
      <dgm:prSet/>
      <dgm:spPr/>
      <dgm:t>
        <a:bodyPr/>
        <a:lstStyle/>
        <a:p>
          <a:r>
            <a:rPr lang="en-US"/>
            <a:t>These parts later form into atoms </a:t>
          </a:r>
        </a:p>
      </dgm:t>
    </dgm:pt>
    <dgm:pt modelId="{45B701F0-F51B-4321-B85D-E7394DD3268E}" type="parTrans" cxnId="{52E109A4-8C2F-4DBC-BD2C-75504FED5F42}">
      <dgm:prSet/>
      <dgm:spPr/>
      <dgm:t>
        <a:bodyPr/>
        <a:lstStyle/>
        <a:p>
          <a:endParaRPr lang="en-US"/>
        </a:p>
      </dgm:t>
    </dgm:pt>
    <dgm:pt modelId="{7982675B-7672-4A02-83D0-1B0DBA426417}" type="sibTrans" cxnId="{52E109A4-8C2F-4DBC-BD2C-75504FED5F42}">
      <dgm:prSet/>
      <dgm:spPr/>
      <dgm:t>
        <a:bodyPr/>
        <a:lstStyle/>
        <a:p>
          <a:endParaRPr lang="en-US"/>
        </a:p>
      </dgm:t>
    </dgm:pt>
    <dgm:pt modelId="{A34DB7C4-DE7B-4D4C-B8AD-A3860A3876B3}" type="pres">
      <dgm:prSet presAssocID="{F7BB69EF-7A50-4A1D-835F-FC7A4800D53E}" presName="linear" presStyleCnt="0">
        <dgm:presLayoutVars>
          <dgm:animLvl val="lvl"/>
          <dgm:resizeHandles val="exact"/>
        </dgm:presLayoutVars>
      </dgm:prSet>
      <dgm:spPr/>
    </dgm:pt>
    <dgm:pt modelId="{3609F9BA-7B63-4FE2-8570-332228256B14}" type="pres">
      <dgm:prSet presAssocID="{34A45385-320D-4C71-9577-89342ABF4D2B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83BF8457-B195-4B24-A018-83C2F56F3E6B}" type="pres">
      <dgm:prSet presAssocID="{1FA6F808-0830-4FE6-863E-12D0C0C15CEE}" presName="spacer" presStyleCnt="0"/>
      <dgm:spPr/>
    </dgm:pt>
    <dgm:pt modelId="{2D625EE1-DD1B-4691-A9B6-12F5D56179B3}" type="pres">
      <dgm:prSet presAssocID="{FC1937E9-5983-4CD4-AF11-A605829404D3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24736EE-A883-4B36-BDA9-97E804BFF31E}" type="pres">
      <dgm:prSet presAssocID="{5A330664-2654-4D9C-99B1-C25F7953C838}" presName="spacer" presStyleCnt="0"/>
      <dgm:spPr/>
    </dgm:pt>
    <dgm:pt modelId="{338F6AB0-4FA5-4976-89F9-9EA42A291BFD}" type="pres">
      <dgm:prSet presAssocID="{D7B780AE-FF75-462F-AFB2-12F75C608683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A7530D47-374F-400E-A6FC-946CC0337BDB}" type="pres">
      <dgm:prSet presAssocID="{55FEAD02-8F6F-49FA-9C0E-B33CFE0A0253}" presName="spacer" presStyleCnt="0"/>
      <dgm:spPr/>
    </dgm:pt>
    <dgm:pt modelId="{71BA3BAC-325A-4249-B9B7-01DCDA030FA1}" type="pres">
      <dgm:prSet presAssocID="{CFB0A388-7CC8-44AC-BE5A-B982A3BB2A82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C18B4412-F8A9-4FB7-B574-1B234FF2DDD6}" type="pres">
      <dgm:prSet presAssocID="{FBCC7986-1C0C-4FDB-A0F0-5308070BEA75}" presName="spacer" presStyleCnt="0"/>
      <dgm:spPr/>
    </dgm:pt>
    <dgm:pt modelId="{5534E8D7-3650-429B-B41C-E932973C096E}" type="pres">
      <dgm:prSet presAssocID="{1BB2E88C-C7E1-4D2A-B6C8-62F24FB3D0FF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63396419-40F7-4615-B22F-93C52DB17FF0}" srcId="{F7BB69EF-7A50-4A1D-835F-FC7A4800D53E}" destId="{CFB0A388-7CC8-44AC-BE5A-B982A3BB2A82}" srcOrd="3" destOrd="0" parTransId="{3EF2AFC8-7086-4D36-A08D-D730C8BFE819}" sibTransId="{FBCC7986-1C0C-4FDB-A0F0-5308070BEA75}"/>
    <dgm:cxn modelId="{09E4FE19-55BB-4B24-9CDF-B41FFB887C40}" type="presOf" srcId="{CFB0A388-7CC8-44AC-BE5A-B982A3BB2A82}" destId="{71BA3BAC-325A-4249-B9B7-01DCDA030FA1}" srcOrd="0" destOrd="0" presId="urn:microsoft.com/office/officeart/2005/8/layout/vList2"/>
    <dgm:cxn modelId="{3BE8B52C-D776-4F51-AD6A-656C0C9975CD}" type="presOf" srcId="{FC1937E9-5983-4CD4-AF11-A605829404D3}" destId="{2D625EE1-DD1B-4691-A9B6-12F5D56179B3}" srcOrd="0" destOrd="0" presId="urn:microsoft.com/office/officeart/2005/8/layout/vList2"/>
    <dgm:cxn modelId="{9ACA7D66-993A-445F-834D-1A6AB744C099}" srcId="{F7BB69EF-7A50-4A1D-835F-FC7A4800D53E}" destId="{34A45385-320D-4C71-9577-89342ABF4D2B}" srcOrd="0" destOrd="0" parTransId="{040D6E30-A9DA-4398-B2B5-EB4EBECAB818}" sibTransId="{1FA6F808-0830-4FE6-863E-12D0C0C15CEE}"/>
    <dgm:cxn modelId="{DD03C578-D9A1-4671-88EA-8CDBB7A3CED5}" srcId="{F7BB69EF-7A50-4A1D-835F-FC7A4800D53E}" destId="{FC1937E9-5983-4CD4-AF11-A605829404D3}" srcOrd="1" destOrd="0" parTransId="{07B96212-C620-4CE4-B51C-4C336118BD55}" sibTransId="{5A330664-2654-4D9C-99B1-C25F7953C838}"/>
    <dgm:cxn modelId="{C242EB7F-B244-4311-9627-CF6DEFDEE43B}" type="presOf" srcId="{D7B780AE-FF75-462F-AFB2-12F75C608683}" destId="{338F6AB0-4FA5-4976-89F9-9EA42A291BFD}" srcOrd="0" destOrd="0" presId="urn:microsoft.com/office/officeart/2005/8/layout/vList2"/>
    <dgm:cxn modelId="{1E092D8D-06C0-4754-975D-171C753C242B}" srcId="{F7BB69EF-7A50-4A1D-835F-FC7A4800D53E}" destId="{D7B780AE-FF75-462F-AFB2-12F75C608683}" srcOrd="2" destOrd="0" parTransId="{C847CEEC-963C-4968-B805-AA04CAF965D3}" sibTransId="{55FEAD02-8F6F-49FA-9C0E-B33CFE0A0253}"/>
    <dgm:cxn modelId="{52E109A4-8C2F-4DBC-BD2C-75504FED5F42}" srcId="{F7BB69EF-7A50-4A1D-835F-FC7A4800D53E}" destId="{1BB2E88C-C7E1-4D2A-B6C8-62F24FB3D0FF}" srcOrd="4" destOrd="0" parTransId="{45B701F0-F51B-4321-B85D-E7394DD3268E}" sibTransId="{7982675B-7672-4A02-83D0-1B0DBA426417}"/>
    <dgm:cxn modelId="{FBD12DC8-B80B-4D5E-8CB5-A3C876237FE6}" type="presOf" srcId="{1BB2E88C-C7E1-4D2A-B6C8-62F24FB3D0FF}" destId="{5534E8D7-3650-429B-B41C-E932973C096E}" srcOrd="0" destOrd="0" presId="urn:microsoft.com/office/officeart/2005/8/layout/vList2"/>
    <dgm:cxn modelId="{8131F6D1-10D1-4052-8249-D9774170383E}" type="presOf" srcId="{34A45385-320D-4C71-9577-89342ABF4D2B}" destId="{3609F9BA-7B63-4FE2-8570-332228256B14}" srcOrd="0" destOrd="0" presId="urn:microsoft.com/office/officeart/2005/8/layout/vList2"/>
    <dgm:cxn modelId="{68278DE5-4BC3-4525-B933-7ACFE91CEF4A}" type="presOf" srcId="{F7BB69EF-7A50-4A1D-835F-FC7A4800D53E}" destId="{A34DB7C4-DE7B-4D4C-B8AD-A3860A3876B3}" srcOrd="0" destOrd="0" presId="urn:microsoft.com/office/officeart/2005/8/layout/vList2"/>
    <dgm:cxn modelId="{13719ADB-90C3-4BC6-AA06-EA210EF28012}" type="presParOf" srcId="{A34DB7C4-DE7B-4D4C-B8AD-A3860A3876B3}" destId="{3609F9BA-7B63-4FE2-8570-332228256B14}" srcOrd="0" destOrd="0" presId="urn:microsoft.com/office/officeart/2005/8/layout/vList2"/>
    <dgm:cxn modelId="{798769F4-9953-4BD0-A065-E6B828A6CC91}" type="presParOf" srcId="{A34DB7C4-DE7B-4D4C-B8AD-A3860A3876B3}" destId="{83BF8457-B195-4B24-A018-83C2F56F3E6B}" srcOrd="1" destOrd="0" presId="urn:microsoft.com/office/officeart/2005/8/layout/vList2"/>
    <dgm:cxn modelId="{E4DF0511-5C0B-40D4-9D1E-395B6F1A44B5}" type="presParOf" srcId="{A34DB7C4-DE7B-4D4C-B8AD-A3860A3876B3}" destId="{2D625EE1-DD1B-4691-A9B6-12F5D56179B3}" srcOrd="2" destOrd="0" presId="urn:microsoft.com/office/officeart/2005/8/layout/vList2"/>
    <dgm:cxn modelId="{E292EF3C-84AE-4348-B8D1-A8AEDC7CEEE4}" type="presParOf" srcId="{A34DB7C4-DE7B-4D4C-B8AD-A3860A3876B3}" destId="{524736EE-A883-4B36-BDA9-97E804BFF31E}" srcOrd="3" destOrd="0" presId="urn:microsoft.com/office/officeart/2005/8/layout/vList2"/>
    <dgm:cxn modelId="{08BB3E00-2DCF-4CB2-81B6-2B746B0057D6}" type="presParOf" srcId="{A34DB7C4-DE7B-4D4C-B8AD-A3860A3876B3}" destId="{338F6AB0-4FA5-4976-89F9-9EA42A291BFD}" srcOrd="4" destOrd="0" presId="urn:microsoft.com/office/officeart/2005/8/layout/vList2"/>
    <dgm:cxn modelId="{65A79B2A-0A54-4EC2-B1A6-0EF913ABDBE7}" type="presParOf" srcId="{A34DB7C4-DE7B-4D4C-B8AD-A3860A3876B3}" destId="{A7530D47-374F-400E-A6FC-946CC0337BDB}" srcOrd="5" destOrd="0" presId="urn:microsoft.com/office/officeart/2005/8/layout/vList2"/>
    <dgm:cxn modelId="{7F52EF6A-B864-4DCA-8BB8-EEEC347F9F9F}" type="presParOf" srcId="{A34DB7C4-DE7B-4D4C-B8AD-A3860A3876B3}" destId="{71BA3BAC-325A-4249-B9B7-01DCDA030FA1}" srcOrd="6" destOrd="0" presId="urn:microsoft.com/office/officeart/2005/8/layout/vList2"/>
    <dgm:cxn modelId="{5422DCF7-84A6-4002-AE6F-B177C3101329}" type="presParOf" srcId="{A34DB7C4-DE7B-4D4C-B8AD-A3860A3876B3}" destId="{C18B4412-F8A9-4FB7-B574-1B234FF2DDD6}" srcOrd="7" destOrd="0" presId="urn:microsoft.com/office/officeart/2005/8/layout/vList2"/>
    <dgm:cxn modelId="{568B2F41-1645-4AA5-89A0-3B4EC4D0BA7D}" type="presParOf" srcId="{A34DB7C4-DE7B-4D4C-B8AD-A3860A3876B3}" destId="{5534E8D7-3650-429B-B41C-E932973C096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47BE55-6A2E-45ED-B2FA-1F137BEE9F5E}" type="doc">
      <dgm:prSet loTypeId="urn:microsoft.com/office/officeart/2005/8/layout/default" loCatId="list" qsTypeId="urn:microsoft.com/office/officeart/2005/8/quickstyle/simple5" qsCatId="simple" csTypeId="urn:microsoft.com/office/officeart/2005/8/colors/accent5_2" csCatId="accent5"/>
      <dgm:spPr/>
      <dgm:t>
        <a:bodyPr/>
        <a:lstStyle/>
        <a:p>
          <a:endParaRPr lang="en-US"/>
        </a:p>
      </dgm:t>
    </dgm:pt>
    <dgm:pt modelId="{A963F63F-D438-4802-A927-DC746C3E8283}">
      <dgm:prSet/>
      <dgm:spPr/>
      <dgm:t>
        <a:bodyPr/>
        <a:lstStyle/>
        <a:p>
          <a:r>
            <a:rPr lang="en-US" baseline="0" dirty="0"/>
            <a:t>ATOMS form (specifically Hydrogen and its isotopes with a small amount of Helium.)</a:t>
          </a:r>
          <a:endParaRPr lang="en-US" dirty="0"/>
        </a:p>
      </dgm:t>
    </dgm:pt>
    <dgm:pt modelId="{A0BBC3B2-F26D-4E24-BBD0-48AA595894FA}" type="parTrans" cxnId="{1E86DD0D-FEAE-478F-AB20-2FDBDFCA96CC}">
      <dgm:prSet/>
      <dgm:spPr/>
      <dgm:t>
        <a:bodyPr/>
        <a:lstStyle/>
        <a:p>
          <a:endParaRPr lang="en-US"/>
        </a:p>
      </dgm:t>
    </dgm:pt>
    <dgm:pt modelId="{717DB241-B6BE-4EF6-BE10-594A9D334559}" type="sibTrans" cxnId="{1E86DD0D-FEAE-478F-AB20-2FDBDFCA96CC}">
      <dgm:prSet/>
      <dgm:spPr/>
      <dgm:t>
        <a:bodyPr/>
        <a:lstStyle/>
        <a:p>
          <a:endParaRPr lang="en-US"/>
        </a:p>
      </dgm:t>
    </dgm:pt>
    <dgm:pt modelId="{44AAE3A3-C782-4326-A6FE-3F0E58D63C04}">
      <dgm:prSet/>
      <dgm:spPr/>
      <dgm:t>
        <a:bodyPr/>
        <a:lstStyle/>
        <a:p>
          <a:r>
            <a:rPr lang="en-US" baseline="0"/>
            <a:t>The early Universe was about 75% Hydrogen and 25% Helium.  It is still almost the same today.</a:t>
          </a:r>
          <a:endParaRPr lang="en-US"/>
        </a:p>
      </dgm:t>
    </dgm:pt>
    <dgm:pt modelId="{F8B605D5-9C5B-49FB-83F9-2FB041E676A7}" type="parTrans" cxnId="{0ABDD7C1-5C1C-4A9A-9DEF-7F52A545212B}">
      <dgm:prSet/>
      <dgm:spPr/>
      <dgm:t>
        <a:bodyPr/>
        <a:lstStyle/>
        <a:p>
          <a:endParaRPr lang="en-US"/>
        </a:p>
      </dgm:t>
    </dgm:pt>
    <dgm:pt modelId="{EB326067-D0A3-459E-8A5F-3B034EAC530F}" type="sibTrans" cxnId="{0ABDD7C1-5C1C-4A9A-9DEF-7F52A545212B}">
      <dgm:prSet/>
      <dgm:spPr/>
      <dgm:t>
        <a:bodyPr/>
        <a:lstStyle/>
        <a:p>
          <a:endParaRPr lang="en-US"/>
        </a:p>
      </dgm:t>
    </dgm:pt>
    <dgm:pt modelId="{7792E769-E79E-4660-BF14-C61F44B867CA}" type="pres">
      <dgm:prSet presAssocID="{3C47BE55-6A2E-45ED-B2FA-1F137BEE9F5E}" presName="diagram" presStyleCnt="0">
        <dgm:presLayoutVars>
          <dgm:dir/>
          <dgm:resizeHandles val="exact"/>
        </dgm:presLayoutVars>
      </dgm:prSet>
      <dgm:spPr/>
    </dgm:pt>
    <dgm:pt modelId="{31EBDADE-6B23-4AF9-9A61-05982D65C1D0}" type="pres">
      <dgm:prSet presAssocID="{A963F63F-D438-4802-A927-DC746C3E8283}" presName="node" presStyleLbl="node1" presStyleIdx="0" presStyleCnt="2">
        <dgm:presLayoutVars>
          <dgm:bulletEnabled val="1"/>
        </dgm:presLayoutVars>
      </dgm:prSet>
      <dgm:spPr/>
    </dgm:pt>
    <dgm:pt modelId="{5FE28B14-312B-4FDD-A367-C598BE0910D2}" type="pres">
      <dgm:prSet presAssocID="{717DB241-B6BE-4EF6-BE10-594A9D334559}" presName="sibTrans" presStyleCnt="0"/>
      <dgm:spPr/>
    </dgm:pt>
    <dgm:pt modelId="{08ED7205-45A3-4165-A37C-EA9EA615A4B5}" type="pres">
      <dgm:prSet presAssocID="{44AAE3A3-C782-4326-A6FE-3F0E58D63C04}" presName="node" presStyleLbl="node1" presStyleIdx="1" presStyleCnt="2">
        <dgm:presLayoutVars>
          <dgm:bulletEnabled val="1"/>
        </dgm:presLayoutVars>
      </dgm:prSet>
      <dgm:spPr/>
    </dgm:pt>
  </dgm:ptLst>
  <dgm:cxnLst>
    <dgm:cxn modelId="{21F32C05-D974-4650-8A15-051B9E845B82}" type="presOf" srcId="{A963F63F-D438-4802-A927-DC746C3E8283}" destId="{31EBDADE-6B23-4AF9-9A61-05982D65C1D0}" srcOrd="0" destOrd="0" presId="urn:microsoft.com/office/officeart/2005/8/layout/default"/>
    <dgm:cxn modelId="{1E86DD0D-FEAE-478F-AB20-2FDBDFCA96CC}" srcId="{3C47BE55-6A2E-45ED-B2FA-1F137BEE9F5E}" destId="{A963F63F-D438-4802-A927-DC746C3E8283}" srcOrd="0" destOrd="0" parTransId="{A0BBC3B2-F26D-4E24-BBD0-48AA595894FA}" sibTransId="{717DB241-B6BE-4EF6-BE10-594A9D334559}"/>
    <dgm:cxn modelId="{8F54E144-FF9C-406E-9D98-11F29ABE9F59}" type="presOf" srcId="{44AAE3A3-C782-4326-A6FE-3F0E58D63C04}" destId="{08ED7205-45A3-4165-A37C-EA9EA615A4B5}" srcOrd="0" destOrd="0" presId="urn:microsoft.com/office/officeart/2005/8/layout/default"/>
    <dgm:cxn modelId="{0ABDD7C1-5C1C-4A9A-9DEF-7F52A545212B}" srcId="{3C47BE55-6A2E-45ED-B2FA-1F137BEE9F5E}" destId="{44AAE3A3-C782-4326-A6FE-3F0E58D63C04}" srcOrd="1" destOrd="0" parTransId="{F8B605D5-9C5B-49FB-83F9-2FB041E676A7}" sibTransId="{EB326067-D0A3-459E-8A5F-3B034EAC530F}"/>
    <dgm:cxn modelId="{63EA67DB-51F1-412B-B0A5-B7A08776A44F}" type="presOf" srcId="{3C47BE55-6A2E-45ED-B2FA-1F137BEE9F5E}" destId="{7792E769-E79E-4660-BF14-C61F44B867CA}" srcOrd="0" destOrd="0" presId="urn:microsoft.com/office/officeart/2005/8/layout/default"/>
    <dgm:cxn modelId="{11AB1B9E-487C-46B2-8523-990DDD115CB3}" type="presParOf" srcId="{7792E769-E79E-4660-BF14-C61F44B867CA}" destId="{31EBDADE-6B23-4AF9-9A61-05982D65C1D0}" srcOrd="0" destOrd="0" presId="urn:microsoft.com/office/officeart/2005/8/layout/default"/>
    <dgm:cxn modelId="{BDF0CB3C-520C-4181-AD7D-F0548B6E9DB3}" type="presParOf" srcId="{7792E769-E79E-4660-BF14-C61F44B867CA}" destId="{5FE28B14-312B-4FDD-A367-C598BE0910D2}" srcOrd="1" destOrd="0" presId="urn:microsoft.com/office/officeart/2005/8/layout/default"/>
    <dgm:cxn modelId="{8CB52DF8-5EA0-4BBD-9194-7B20F4FA6BBE}" type="presParOf" srcId="{7792E769-E79E-4660-BF14-C61F44B867CA}" destId="{08ED7205-45A3-4165-A37C-EA9EA615A4B5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98B438-4175-4EA2-8FDC-F3DFA3B3580D}" type="doc">
      <dgm:prSet loTypeId="urn:microsoft.com/office/officeart/2005/8/layout/h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83F24C1-68AC-4D36-BBB6-F8A70BA3733E}">
      <dgm:prSet/>
      <dgm:spPr/>
      <dgm:t>
        <a:bodyPr/>
        <a:lstStyle/>
        <a:p>
          <a:r>
            <a:rPr lang="en-US" dirty="0"/>
            <a:t>There was no explosion; there was (and continues to be) an expansion</a:t>
          </a:r>
        </a:p>
      </dgm:t>
    </dgm:pt>
    <dgm:pt modelId="{DB404DAC-909E-481A-ACCB-367D9D86D929}" type="parTrans" cxnId="{4FC19977-2AC7-4E15-9302-E70B05E4F088}">
      <dgm:prSet/>
      <dgm:spPr/>
      <dgm:t>
        <a:bodyPr/>
        <a:lstStyle/>
        <a:p>
          <a:endParaRPr lang="en-US"/>
        </a:p>
      </dgm:t>
    </dgm:pt>
    <dgm:pt modelId="{3546DABC-83D1-4B3E-9E5D-EF5EBEB0B53A}" type="sibTrans" cxnId="{4FC19977-2AC7-4E15-9302-E70B05E4F088}">
      <dgm:prSet/>
      <dgm:spPr/>
      <dgm:t>
        <a:bodyPr/>
        <a:lstStyle/>
        <a:p>
          <a:endParaRPr lang="en-US"/>
        </a:p>
      </dgm:t>
    </dgm:pt>
    <dgm:pt modelId="{E771D2AA-CB65-4890-B9D3-3A88F1A31AA3}">
      <dgm:prSet/>
      <dgm:spPr/>
      <dgm:t>
        <a:bodyPr/>
        <a:lstStyle/>
        <a:p>
          <a:r>
            <a:rPr lang="en-US"/>
            <a:t>Rather than imagining a balloon popping and releasing its contents, imagine a balloon expanding: an infinitesimally small balloon expanding to the size of our current universe</a:t>
          </a:r>
        </a:p>
      </dgm:t>
    </dgm:pt>
    <dgm:pt modelId="{80ADDF2B-80A6-498A-9816-1746992E195E}" type="parTrans" cxnId="{E13A692C-0720-4222-9380-1D9226F88AB7}">
      <dgm:prSet/>
      <dgm:spPr/>
      <dgm:t>
        <a:bodyPr/>
        <a:lstStyle/>
        <a:p>
          <a:endParaRPr lang="en-US"/>
        </a:p>
      </dgm:t>
    </dgm:pt>
    <dgm:pt modelId="{F38E6D46-9762-4367-BC7F-ED0DD5C47B9B}" type="sibTrans" cxnId="{E13A692C-0720-4222-9380-1D9226F88AB7}">
      <dgm:prSet/>
      <dgm:spPr/>
      <dgm:t>
        <a:bodyPr/>
        <a:lstStyle/>
        <a:p>
          <a:endParaRPr lang="en-US"/>
        </a:p>
      </dgm:t>
    </dgm:pt>
    <dgm:pt modelId="{8FE0E815-8CC6-4873-A93A-6BF081C072B9}">
      <dgm:prSet/>
      <dgm:spPr/>
      <dgm:t>
        <a:bodyPr/>
        <a:lstStyle/>
        <a:p>
          <a:r>
            <a:rPr lang="en-US" dirty="0"/>
            <a:t>We tend to image the singularity as a little fireball appearing somewhere in space</a:t>
          </a:r>
        </a:p>
      </dgm:t>
    </dgm:pt>
    <dgm:pt modelId="{7382E25B-74DF-4073-A281-26E1463C9844}" type="parTrans" cxnId="{126AF23D-137C-4F2E-AB2C-2FED017A85B0}">
      <dgm:prSet/>
      <dgm:spPr/>
      <dgm:t>
        <a:bodyPr/>
        <a:lstStyle/>
        <a:p>
          <a:endParaRPr lang="en-US"/>
        </a:p>
      </dgm:t>
    </dgm:pt>
    <dgm:pt modelId="{EADCE7F8-5AE3-4802-B625-BC58AC665574}" type="sibTrans" cxnId="{126AF23D-137C-4F2E-AB2C-2FED017A85B0}">
      <dgm:prSet/>
      <dgm:spPr/>
      <dgm:t>
        <a:bodyPr/>
        <a:lstStyle/>
        <a:p>
          <a:endParaRPr lang="en-US"/>
        </a:p>
      </dgm:t>
    </dgm:pt>
    <dgm:pt modelId="{6EC26CE0-B096-4ED1-8016-33BCD36FAED0}">
      <dgm:prSet/>
      <dgm:spPr/>
      <dgm:t>
        <a:bodyPr/>
        <a:lstStyle/>
        <a:p>
          <a:r>
            <a:rPr lang="en-US" dirty="0"/>
            <a:t>space began inside of the singularity. Prior to the singularity, from our point of view </a:t>
          </a:r>
          <a:r>
            <a:rPr lang="en-US" i="1" dirty="0"/>
            <a:t>nothing</a:t>
          </a:r>
          <a:r>
            <a:rPr lang="en-US" dirty="0"/>
            <a:t> existed, not space, time, matter, or energy - nothing.</a:t>
          </a:r>
        </a:p>
      </dgm:t>
    </dgm:pt>
    <dgm:pt modelId="{F6D8FF41-5AE1-4385-BDC9-EBD7B729D143}" type="parTrans" cxnId="{79A860C2-D50F-4027-AE3A-D700B73F4A39}">
      <dgm:prSet/>
      <dgm:spPr/>
      <dgm:t>
        <a:bodyPr/>
        <a:lstStyle/>
        <a:p>
          <a:endParaRPr lang="en-US"/>
        </a:p>
      </dgm:t>
    </dgm:pt>
    <dgm:pt modelId="{01A26333-1CD8-4BEE-B689-906F32AB9C75}" type="sibTrans" cxnId="{79A860C2-D50F-4027-AE3A-D700B73F4A39}">
      <dgm:prSet/>
      <dgm:spPr/>
      <dgm:t>
        <a:bodyPr/>
        <a:lstStyle/>
        <a:p>
          <a:endParaRPr lang="en-US"/>
        </a:p>
      </dgm:t>
    </dgm:pt>
    <dgm:pt modelId="{CC44E776-68AB-481F-8379-DDF6693B311B}" type="pres">
      <dgm:prSet presAssocID="{7398B438-4175-4EA2-8FDC-F3DFA3B3580D}" presName="Name0" presStyleCnt="0">
        <dgm:presLayoutVars>
          <dgm:dir/>
          <dgm:animLvl val="lvl"/>
          <dgm:resizeHandles val="exact"/>
        </dgm:presLayoutVars>
      </dgm:prSet>
      <dgm:spPr/>
    </dgm:pt>
    <dgm:pt modelId="{8C076B15-9433-4515-AB0A-7BCAD46D586E}" type="pres">
      <dgm:prSet presAssocID="{B83F24C1-68AC-4D36-BBB6-F8A70BA3733E}" presName="composite" presStyleCnt="0"/>
      <dgm:spPr/>
    </dgm:pt>
    <dgm:pt modelId="{3387771E-29E8-4884-B222-CA2FBE09390C}" type="pres">
      <dgm:prSet presAssocID="{B83F24C1-68AC-4D36-BBB6-F8A70BA3733E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79ECB30A-7EA0-44F4-A7FA-FEC52CA97ABD}" type="pres">
      <dgm:prSet presAssocID="{B83F24C1-68AC-4D36-BBB6-F8A70BA3733E}" presName="desTx" presStyleLbl="alignAccFollowNode1" presStyleIdx="0" presStyleCnt="2">
        <dgm:presLayoutVars>
          <dgm:bulletEnabled val="1"/>
        </dgm:presLayoutVars>
      </dgm:prSet>
      <dgm:spPr/>
    </dgm:pt>
    <dgm:pt modelId="{8B66F3BE-EB60-484B-ADEF-63A32DEC4550}" type="pres">
      <dgm:prSet presAssocID="{3546DABC-83D1-4B3E-9E5D-EF5EBEB0B53A}" presName="space" presStyleCnt="0"/>
      <dgm:spPr/>
    </dgm:pt>
    <dgm:pt modelId="{59E557B1-04A3-4CA8-8FCD-9859A5EC8171}" type="pres">
      <dgm:prSet presAssocID="{8FE0E815-8CC6-4873-A93A-6BF081C072B9}" presName="composite" presStyleCnt="0"/>
      <dgm:spPr/>
    </dgm:pt>
    <dgm:pt modelId="{449F9F8A-7886-44A4-9EBE-C014632062D5}" type="pres">
      <dgm:prSet presAssocID="{8FE0E815-8CC6-4873-A93A-6BF081C072B9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23174512-8D0F-4B4D-9413-DD7413B7CE49}" type="pres">
      <dgm:prSet presAssocID="{8FE0E815-8CC6-4873-A93A-6BF081C072B9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D0F8E610-BDC8-46E7-AC39-14B366511898}" type="presOf" srcId="{6EC26CE0-B096-4ED1-8016-33BCD36FAED0}" destId="{23174512-8D0F-4B4D-9413-DD7413B7CE49}" srcOrd="0" destOrd="0" presId="urn:microsoft.com/office/officeart/2005/8/layout/hList1"/>
    <dgm:cxn modelId="{B8DCA311-50E4-4F0B-920C-A823871A33E4}" type="presOf" srcId="{8FE0E815-8CC6-4873-A93A-6BF081C072B9}" destId="{449F9F8A-7886-44A4-9EBE-C014632062D5}" srcOrd="0" destOrd="0" presId="urn:microsoft.com/office/officeart/2005/8/layout/hList1"/>
    <dgm:cxn modelId="{E13A692C-0720-4222-9380-1D9226F88AB7}" srcId="{B83F24C1-68AC-4D36-BBB6-F8A70BA3733E}" destId="{E771D2AA-CB65-4890-B9D3-3A88F1A31AA3}" srcOrd="0" destOrd="0" parTransId="{80ADDF2B-80A6-498A-9816-1746992E195E}" sibTransId="{F38E6D46-9762-4367-BC7F-ED0DD5C47B9B}"/>
    <dgm:cxn modelId="{126AF23D-137C-4F2E-AB2C-2FED017A85B0}" srcId="{7398B438-4175-4EA2-8FDC-F3DFA3B3580D}" destId="{8FE0E815-8CC6-4873-A93A-6BF081C072B9}" srcOrd="1" destOrd="0" parTransId="{7382E25B-74DF-4073-A281-26E1463C9844}" sibTransId="{EADCE7F8-5AE3-4802-B625-BC58AC665574}"/>
    <dgm:cxn modelId="{A686A647-19AF-440C-9DFD-E9FA10358F50}" type="presOf" srcId="{E771D2AA-CB65-4890-B9D3-3A88F1A31AA3}" destId="{79ECB30A-7EA0-44F4-A7FA-FEC52CA97ABD}" srcOrd="0" destOrd="0" presId="urn:microsoft.com/office/officeart/2005/8/layout/hList1"/>
    <dgm:cxn modelId="{4FC19977-2AC7-4E15-9302-E70B05E4F088}" srcId="{7398B438-4175-4EA2-8FDC-F3DFA3B3580D}" destId="{B83F24C1-68AC-4D36-BBB6-F8A70BA3733E}" srcOrd="0" destOrd="0" parTransId="{DB404DAC-909E-481A-ACCB-367D9D86D929}" sibTransId="{3546DABC-83D1-4B3E-9E5D-EF5EBEB0B53A}"/>
    <dgm:cxn modelId="{F724E297-23FA-40BE-A419-0BD6B66F31CD}" type="presOf" srcId="{B83F24C1-68AC-4D36-BBB6-F8A70BA3733E}" destId="{3387771E-29E8-4884-B222-CA2FBE09390C}" srcOrd="0" destOrd="0" presId="urn:microsoft.com/office/officeart/2005/8/layout/hList1"/>
    <dgm:cxn modelId="{79A860C2-D50F-4027-AE3A-D700B73F4A39}" srcId="{8FE0E815-8CC6-4873-A93A-6BF081C072B9}" destId="{6EC26CE0-B096-4ED1-8016-33BCD36FAED0}" srcOrd="0" destOrd="0" parTransId="{F6D8FF41-5AE1-4385-BDC9-EBD7B729D143}" sibTransId="{01A26333-1CD8-4BEE-B689-906F32AB9C75}"/>
    <dgm:cxn modelId="{1E5FCAEF-C82B-4F9C-9A54-9480210032DB}" type="presOf" srcId="{7398B438-4175-4EA2-8FDC-F3DFA3B3580D}" destId="{CC44E776-68AB-481F-8379-DDF6693B311B}" srcOrd="0" destOrd="0" presId="urn:microsoft.com/office/officeart/2005/8/layout/hList1"/>
    <dgm:cxn modelId="{333FB137-C734-41A1-BACA-1EAB6B30DCBD}" type="presParOf" srcId="{CC44E776-68AB-481F-8379-DDF6693B311B}" destId="{8C076B15-9433-4515-AB0A-7BCAD46D586E}" srcOrd="0" destOrd="0" presId="urn:microsoft.com/office/officeart/2005/8/layout/hList1"/>
    <dgm:cxn modelId="{064B9E5E-F873-413D-AFE1-8C64E3200EAB}" type="presParOf" srcId="{8C076B15-9433-4515-AB0A-7BCAD46D586E}" destId="{3387771E-29E8-4884-B222-CA2FBE09390C}" srcOrd="0" destOrd="0" presId="urn:microsoft.com/office/officeart/2005/8/layout/hList1"/>
    <dgm:cxn modelId="{5F533C75-8ACB-4DCB-8F44-7E2C89BE1C4D}" type="presParOf" srcId="{8C076B15-9433-4515-AB0A-7BCAD46D586E}" destId="{79ECB30A-7EA0-44F4-A7FA-FEC52CA97ABD}" srcOrd="1" destOrd="0" presId="urn:microsoft.com/office/officeart/2005/8/layout/hList1"/>
    <dgm:cxn modelId="{8C257665-DCBA-4B1A-A5D2-38E7B769485A}" type="presParOf" srcId="{CC44E776-68AB-481F-8379-DDF6693B311B}" destId="{8B66F3BE-EB60-484B-ADEF-63A32DEC4550}" srcOrd="1" destOrd="0" presId="urn:microsoft.com/office/officeart/2005/8/layout/hList1"/>
    <dgm:cxn modelId="{0954172F-9624-42BC-9265-35139A0DDC10}" type="presParOf" srcId="{CC44E776-68AB-481F-8379-DDF6693B311B}" destId="{59E557B1-04A3-4CA8-8FCD-9859A5EC8171}" srcOrd="2" destOrd="0" presId="urn:microsoft.com/office/officeart/2005/8/layout/hList1"/>
    <dgm:cxn modelId="{CF73752A-C148-4582-B885-080971B8E026}" type="presParOf" srcId="{59E557B1-04A3-4CA8-8FCD-9859A5EC8171}" destId="{449F9F8A-7886-44A4-9EBE-C014632062D5}" srcOrd="0" destOrd="0" presId="urn:microsoft.com/office/officeart/2005/8/layout/hList1"/>
    <dgm:cxn modelId="{59BF8A61-B4D6-486E-9AE7-A9399934A65E}" type="presParOf" srcId="{59E557B1-04A3-4CA8-8FCD-9859A5EC8171}" destId="{23174512-8D0F-4B4D-9413-DD7413B7CE4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477E680-A450-4809-88B2-2138A32173B0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082CDE5-AE8C-4B55-9709-079A512AD69B}">
      <dgm:prSet/>
      <dgm:spPr/>
      <dgm:t>
        <a:bodyPr/>
        <a:lstStyle/>
        <a:p>
          <a:r>
            <a:rPr lang="en-US"/>
            <a:t>Universal expansion and Hubble’s Law</a:t>
          </a:r>
        </a:p>
      </dgm:t>
    </dgm:pt>
    <dgm:pt modelId="{461311C3-0800-4724-A203-27E996B43817}" type="parTrans" cxnId="{F9DC2F13-5440-463B-B6CD-C700D6AEFB69}">
      <dgm:prSet/>
      <dgm:spPr/>
      <dgm:t>
        <a:bodyPr/>
        <a:lstStyle/>
        <a:p>
          <a:endParaRPr lang="en-US"/>
        </a:p>
      </dgm:t>
    </dgm:pt>
    <dgm:pt modelId="{B1DBFA52-E2BC-43EA-9543-194F9A2F28F0}" type="sibTrans" cxnId="{F9DC2F13-5440-463B-B6CD-C700D6AEFB69}">
      <dgm:prSet/>
      <dgm:spPr/>
      <dgm:t>
        <a:bodyPr/>
        <a:lstStyle/>
        <a:p>
          <a:endParaRPr lang="en-US"/>
        </a:p>
      </dgm:t>
    </dgm:pt>
    <dgm:pt modelId="{B413DE8E-7374-4D0C-AD7E-6635C1EA7299}">
      <dgm:prSet/>
      <dgm:spPr/>
      <dgm:t>
        <a:bodyPr/>
        <a:lstStyle/>
        <a:p>
          <a:r>
            <a:rPr lang="en-US" dirty="0"/>
            <a:t>2.7K temperature background radiation</a:t>
          </a:r>
        </a:p>
      </dgm:t>
    </dgm:pt>
    <dgm:pt modelId="{48E3E397-26D4-40A5-ADF5-E29B7B4CE551}" type="parTrans" cxnId="{24F85459-49D4-4DA9-BC8A-EDE4E1C4226B}">
      <dgm:prSet/>
      <dgm:spPr/>
      <dgm:t>
        <a:bodyPr/>
        <a:lstStyle/>
        <a:p>
          <a:endParaRPr lang="en-US"/>
        </a:p>
      </dgm:t>
    </dgm:pt>
    <dgm:pt modelId="{D9083419-83FD-4C28-935D-E7404543FF02}" type="sibTrans" cxnId="{24F85459-49D4-4DA9-BC8A-EDE4E1C4226B}">
      <dgm:prSet/>
      <dgm:spPr/>
      <dgm:t>
        <a:bodyPr/>
        <a:lstStyle/>
        <a:p>
          <a:endParaRPr lang="en-US"/>
        </a:p>
      </dgm:t>
    </dgm:pt>
    <dgm:pt modelId="{3FD0D8AE-7B2F-48EA-B870-713EACE5A613}">
      <dgm:prSet/>
      <dgm:spPr/>
      <dgm:t>
        <a:bodyPr/>
        <a:lstStyle/>
        <a:p>
          <a:r>
            <a:rPr lang="en-US"/>
            <a:t>Quasars</a:t>
          </a:r>
        </a:p>
      </dgm:t>
    </dgm:pt>
    <dgm:pt modelId="{DB88D259-4CDE-4A07-87DC-E8ABF019D077}" type="parTrans" cxnId="{07D8FD9C-53D9-415C-A82D-03BA981540F6}">
      <dgm:prSet/>
      <dgm:spPr/>
      <dgm:t>
        <a:bodyPr/>
        <a:lstStyle/>
        <a:p>
          <a:endParaRPr lang="en-US"/>
        </a:p>
      </dgm:t>
    </dgm:pt>
    <dgm:pt modelId="{33E16A01-1B1D-4935-B573-9C768959D41A}" type="sibTrans" cxnId="{07D8FD9C-53D9-415C-A82D-03BA981540F6}">
      <dgm:prSet/>
      <dgm:spPr/>
      <dgm:t>
        <a:bodyPr/>
        <a:lstStyle/>
        <a:p>
          <a:endParaRPr lang="en-US"/>
        </a:p>
      </dgm:t>
    </dgm:pt>
    <dgm:pt modelId="{40EE9534-A556-4014-932D-2CE384720EB8}">
      <dgm:prSet/>
      <dgm:spPr/>
      <dgm:t>
        <a:bodyPr/>
        <a:lstStyle/>
        <a:p>
          <a:r>
            <a:rPr lang="en-US"/>
            <a:t>Radioactive decay</a:t>
          </a:r>
        </a:p>
      </dgm:t>
    </dgm:pt>
    <dgm:pt modelId="{C5FA9A3B-7A0B-4186-90AF-F640624C26E7}" type="parTrans" cxnId="{7E91B16E-3F0F-40E9-A0C5-354960F505D3}">
      <dgm:prSet/>
      <dgm:spPr/>
      <dgm:t>
        <a:bodyPr/>
        <a:lstStyle/>
        <a:p>
          <a:endParaRPr lang="en-US"/>
        </a:p>
      </dgm:t>
    </dgm:pt>
    <dgm:pt modelId="{DED7ECDA-B2D4-4961-A7DD-0A9A79BA1DC8}" type="sibTrans" cxnId="{7E91B16E-3F0F-40E9-A0C5-354960F505D3}">
      <dgm:prSet/>
      <dgm:spPr/>
      <dgm:t>
        <a:bodyPr/>
        <a:lstStyle/>
        <a:p>
          <a:endParaRPr lang="en-US"/>
        </a:p>
      </dgm:t>
    </dgm:pt>
    <dgm:pt modelId="{CEE55C8F-73F0-4962-BF19-E8C18E35EFA7}">
      <dgm:prSet/>
      <dgm:spPr/>
      <dgm:t>
        <a:bodyPr/>
        <a:lstStyle/>
        <a:p>
          <a:r>
            <a:rPr lang="en-US"/>
            <a:t>Stellar formation and evolution</a:t>
          </a:r>
        </a:p>
      </dgm:t>
    </dgm:pt>
    <dgm:pt modelId="{A077C052-7552-4E70-9B94-FEECE5B84284}" type="parTrans" cxnId="{6F783292-4090-4BC1-B851-1494EAC0614E}">
      <dgm:prSet/>
      <dgm:spPr/>
      <dgm:t>
        <a:bodyPr/>
        <a:lstStyle/>
        <a:p>
          <a:endParaRPr lang="en-US"/>
        </a:p>
      </dgm:t>
    </dgm:pt>
    <dgm:pt modelId="{5E7A2B44-C371-4FC5-9861-82B87548CBF5}" type="sibTrans" cxnId="{6F783292-4090-4BC1-B851-1494EAC0614E}">
      <dgm:prSet/>
      <dgm:spPr/>
      <dgm:t>
        <a:bodyPr/>
        <a:lstStyle/>
        <a:p>
          <a:endParaRPr lang="en-US"/>
        </a:p>
      </dgm:t>
    </dgm:pt>
    <dgm:pt modelId="{0DFFCD89-52B0-4AD0-A6A1-EBD68B870996}">
      <dgm:prSet/>
      <dgm:spPr/>
      <dgm:t>
        <a:bodyPr/>
        <a:lstStyle/>
        <a:p>
          <a:r>
            <a:rPr lang="en-US"/>
            <a:t>Speed of light and stellar distances</a:t>
          </a:r>
        </a:p>
      </dgm:t>
    </dgm:pt>
    <dgm:pt modelId="{912FFAD8-D2F1-47BE-838E-4ED4B5BC754C}" type="parTrans" cxnId="{B32735DA-8DB9-4AAF-A59D-0F36BE5C8486}">
      <dgm:prSet/>
      <dgm:spPr/>
      <dgm:t>
        <a:bodyPr/>
        <a:lstStyle/>
        <a:p>
          <a:endParaRPr lang="en-US"/>
        </a:p>
      </dgm:t>
    </dgm:pt>
    <dgm:pt modelId="{3B052212-237B-498A-8758-4ECAB4D3A506}" type="sibTrans" cxnId="{B32735DA-8DB9-4AAF-A59D-0F36BE5C8486}">
      <dgm:prSet/>
      <dgm:spPr/>
      <dgm:t>
        <a:bodyPr/>
        <a:lstStyle/>
        <a:p>
          <a:endParaRPr lang="en-US"/>
        </a:p>
      </dgm:t>
    </dgm:pt>
    <dgm:pt modelId="{2FC7CDAD-1321-4A73-AD5E-5C7C8055E0BE}" type="pres">
      <dgm:prSet presAssocID="{8477E680-A450-4809-88B2-2138A32173B0}" presName="linear" presStyleCnt="0">
        <dgm:presLayoutVars>
          <dgm:dir/>
          <dgm:animLvl val="lvl"/>
          <dgm:resizeHandles val="exact"/>
        </dgm:presLayoutVars>
      </dgm:prSet>
      <dgm:spPr/>
    </dgm:pt>
    <dgm:pt modelId="{4E862324-A9E9-419C-AD8C-1A7C67A6CA7A}" type="pres">
      <dgm:prSet presAssocID="{B082CDE5-AE8C-4B55-9709-079A512AD69B}" presName="parentLin" presStyleCnt="0"/>
      <dgm:spPr/>
    </dgm:pt>
    <dgm:pt modelId="{420EC63F-4D4F-46D1-B272-364E9FC1C0A9}" type="pres">
      <dgm:prSet presAssocID="{B082CDE5-AE8C-4B55-9709-079A512AD69B}" presName="parentLeftMargin" presStyleLbl="node1" presStyleIdx="0" presStyleCnt="6"/>
      <dgm:spPr/>
    </dgm:pt>
    <dgm:pt modelId="{8E1F176C-73A4-45BF-8CE8-A8B534E4439B}" type="pres">
      <dgm:prSet presAssocID="{B082CDE5-AE8C-4B55-9709-079A512AD69B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4C0AF8A9-EA7D-4893-9D43-258D527BA4BF}" type="pres">
      <dgm:prSet presAssocID="{B082CDE5-AE8C-4B55-9709-079A512AD69B}" presName="negativeSpace" presStyleCnt="0"/>
      <dgm:spPr/>
    </dgm:pt>
    <dgm:pt modelId="{88CA611E-CCAF-4600-A982-6BCD99DDD313}" type="pres">
      <dgm:prSet presAssocID="{B082CDE5-AE8C-4B55-9709-079A512AD69B}" presName="childText" presStyleLbl="conFgAcc1" presStyleIdx="0" presStyleCnt="6">
        <dgm:presLayoutVars>
          <dgm:bulletEnabled val="1"/>
        </dgm:presLayoutVars>
      </dgm:prSet>
      <dgm:spPr/>
    </dgm:pt>
    <dgm:pt modelId="{CD1B72E1-F9BA-4BE7-A5C8-4A0A1E015958}" type="pres">
      <dgm:prSet presAssocID="{B1DBFA52-E2BC-43EA-9543-194F9A2F28F0}" presName="spaceBetweenRectangles" presStyleCnt="0"/>
      <dgm:spPr/>
    </dgm:pt>
    <dgm:pt modelId="{D514512B-31C0-46ED-8610-F668F02EF2D7}" type="pres">
      <dgm:prSet presAssocID="{B413DE8E-7374-4D0C-AD7E-6635C1EA7299}" presName="parentLin" presStyleCnt="0"/>
      <dgm:spPr/>
    </dgm:pt>
    <dgm:pt modelId="{302A761B-6533-4534-A801-A432F5650873}" type="pres">
      <dgm:prSet presAssocID="{B413DE8E-7374-4D0C-AD7E-6635C1EA7299}" presName="parentLeftMargin" presStyleLbl="node1" presStyleIdx="0" presStyleCnt="6"/>
      <dgm:spPr/>
    </dgm:pt>
    <dgm:pt modelId="{13AAC38A-C19C-4297-9C75-BC5F05B46D82}" type="pres">
      <dgm:prSet presAssocID="{B413DE8E-7374-4D0C-AD7E-6635C1EA7299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0C879223-9AF4-464A-85ED-9C74633060FB}" type="pres">
      <dgm:prSet presAssocID="{B413DE8E-7374-4D0C-AD7E-6635C1EA7299}" presName="negativeSpace" presStyleCnt="0"/>
      <dgm:spPr/>
    </dgm:pt>
    <dgm:pt modelId="{9E5A8185-9986-4BE5-B5D5-AE78C5DEA579}" type="pres">
      <dgm:prSet presAssocID="{B413DE8E-7374-4D0C-AD7E-6635C1EA7299}" presName="childText" presStyleLbl="conFgAcc1" presStyleIdx="1" presStyleCnt="6">
        <dgm:presLayoutVars>
          <dgm:bulletEnabled val="1"/>
        </dgm:presLayoutVars>
      </dgm:prSet>
      <dgm:spPr/>
    </dgm:pt>
    <dgm:pt modelId="{95D38A81-C73C-4BEF-8C91-D0644C70E16D}" type="pres">
      <dgm:prSet presAssocID="{D9083419-83FD-4C28-935D-E7404543FF02}" presName="spaceBetweenRectangles" presStyleCnt="0"/>
      <dgm:spPr/>
    </dgm:pt>
    <dgm:pt modelId="{EAE3C12E-09EE-491D-AA89-06E795029342}" type="pres">
      <dgm:prSet presAssocID="{3FD0D8AE-7B2F-48EA-B870-713EACE5A613}" presName="parentLin" presStyleCnt="0"/>
      <dgm:spPr/>
    </dgm:pt>
    <dgm:pt modelId="{21A2D2EC-C480-47D1-BC3A-BBA60F316D39}" type="pres">
      <dgm:prSet presAssocID="{3FD0D8AE-7B2F-48EA-B870-713EACE5A613}" presName="parentLeftMargin" presStyleLbl="node1" presStyleIdx="1" presStyleCnt="6"/>
      <dgm:spPr/>
    </dgm:pt>
    <dgm:pt modelId="{06095A60-66B5-4042-987C-8C7A50CAB929}" type="pres">
      <dgm:prSet presAssocID="{3FD0D8AE-7B2F-48EA-B870-713EACE5A613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AE3860E-0844-42A9-8B40-55F3047199A3}" type="pres">
      <dgm:prSet presAssocID="{3FD0D8AE-7B2F-48EA-B870-713EACE5A613}" presName="negativeSpace" presStyleCnt="0"/>
      <dgm:spPr/>
    </dgm:pt>
    <dgm:pt modelId="{589EC599-AB4B-4D5E-8946-99C4CF9F227D}" type="pres">
      <dgm:prSet presAssocID="{3FD0D8AE-7B2F-48EA-B870-713EACE5A613}" presName="childText" presStyleLbl="conFgAcc1" presStyleIdx="2" presStyleCnt="6">
        <dgm:presLayoutVars>
          <dgm:bulletEnabled val="1"/>
        </dgm:presLayoutVars>
      </dgm:prSet>
      <dgm:spPr/>
    </dgm:pt>
    <dgm:pt modelId="{35E5C50E-CC96-4086-8896-B4FD987B1AFC}" type="pres">
      <dgm:prSet presAssocID="{33E16A01-1B1D-4935-B573-9C768959D41A}" presName="spaceBetweenRectangles" presStyleCnt="0"/>
      <dgm:spPr/>
    </dgm:pt>
    <dgm:pt modelId="{5DEE49C8-9201-49E4-B39C-8ADB4AECA5B1}" type="pres">
      <dgm:prSet presAssocID="{40EE9534-A556-4014-932D-2CE384720EB8}" presName="parentLin" presStyleCnt="0"/>
      <dgm:spPr/>
    </dgm:pt>
    <dgm:pt modelId="{24DF5FB0-4941-4C36-A148-3A7E53C6D611}" type="pres">
      <dgm:prSet presAssocID="{40EE9534-A556-4014-932D-2CE384720EB8}" presName="parentLeftMargin" presStyleLbl="node1" presStyleIdx="2" presStyleCnt="6"/>
      <dgm:spPr/>
    </dgm:pt>
    <dgm:pt modelId="{E1F32B48-6858-4764-8756-2ABC6CC3D382}" type="pres">
      <dgm:prSet presAssocID="{40EE9534-A556-4014-932D-2CE384720EB8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475C734B-13E6-48C2-89AC-E2252C0E47BC}" type="pres">
      <dgm:prSet presAssocID="{40EE9534-A556-4014-932D-2CE384720EB8}" presName="negativeSpace" presStyleCnt="0"/>
      <dgm:spPr/>
    </dgm:pt>
    <dgm:pt modelId="{70615122-ADB2-40A3-8FAE-D5A326993783}" type="pres">
      <dgm:prSet presAssocID="{40EE9534-A556-4014-932D-2CE384720EB8}" presName="childText" presStyleLbl="conFgAcc1" presStyleIdx="3" presStyleCnt="6">
        <dgm:presLayoutVars>
          <dgm:bulletEnabled val="1"/>
        </dgm:presLayoutVars>
      </dgm:prSet>
      <dgm:spPr/>
    </dgm:pt>
    <dgm:pt modelId="{55276584-A1CC-4A9C-ACE1-7056A3CA4006}" type="pres">
      <dgm:prSet presAssocID="{DED7ECDA-B2D4-4961-A7DD-0A9A79BA1DC8}" presName="spaceBetweenRectangles" presStyleCnt="0"/>
      <dgm:spPr/>
    </dgm:pt>
    <dgm:pt modelId="{58782AF1-E937-4209-84B4-93D7D8688984}" type="pres">
      <dgm:prSet presAssocID="{CEE55C8F-73F0-4962-BF19-E8C18E35EFA7}" presName="parentLin" presStyleCnt="0"/>
      <dgm:spPr/>
    </dgm:pt>
    <dgm:pt modelId="{CD8D07DB-EBFB-4BFA-85D0-892CF6AAE0A4}" type="pres">
      <dgm:prSet presAssocID="{CEE55C8F-73F0-4962-BF19-E8C18E35EFA7}" presName="parentLeftMargin" presStyleLbl="node1" presStyleIdx="3" presStyleCnt="6"/>
      <dgm:spPr/>
    </dgm:pt>
    <dgm:pt modelId="{D7E9AA80-1994-4F72-A0C9-3161A9A61354}" type="pres">
      <dgm:prSet presAssocID="{CEE55C8F-73F0-4962-BF19-E8C18E35EFA7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B7ED2020-91A7-4565-AE5F-F8111A09E33B}" type="pres">
      <dgm:prSet presAssocID="{CEE55C8F-73F0-4962-BF19-E8C18E35EFA7}" presName="negativeSpace" presStyleCnt="0"/>
      <dgm:spPr/>
    </dgm:pt>
    <dgm:pt modelId="{91BF1389-F4AD-4EDB-92CD-60C9BA6B4E1D}" type="pres">
      <dgm:prSet presAssocID="{CEE55C8F-73F0-4962-BF19-E8C18E35EFA7}" presName="childText" presStyleLbl="conFgAcc1" presStyleIdx="4" presStyleCnt="6">
        <dgm:presLayoutVars>
          <dgm:bulletEnabled val="1"/>
        </dgm:presLayoutVars>
      </dgm:prSet>
      <dgm:spPr/>
    </dgm:pt>
    <dgm:pt modelId="{A1D6421F-8680-4317-AEF9-6A0B410A8937}" type="pres">
      <dgm:prSet presAssocID="{5E7A2B44-C371-4FC5-9861-82B87548CBF5}" presName="spaceBetweenRectangles" presStyleCnt="0"/>
      <dgm:spPr/>
    </dgm:pt>
    <dgm:pt modelId="{3067E11D-9BCA-40E0-AB62-BA9A8E52A97C}" type="pres">
      <dgm:prSet presAssocID="{0DFFCD89-52B0-4AD0-A6A1-EBD68B870996}" presName="parentLin" presStyleCnt="0"/>
      <dgm:spPr/>
    </dgm:pt>
    <dgm:pt modelId="{81E606F5-2519-4E8F-833C-64055D6BC984}" type="pres">
      <dgm:prSet presAssocID="{0DFFCD89-52B0-4AD0-A6A1-EBD68B870996}" presName="parentLeftMargin" presStyleLbl="node1" presStyleIdx="4" presStyleCnt="6"/>
      <dgm:spPr/>
    </dgm:pt>
    <dgm:pt modelId="{43FF50C7-6666-472E-8A98-DC79D519F5A7}" type="pres">
      <dgm:prSet presAssocID="{0DFFCD89-52B0-4AD0-A6A1-EBD68B870996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C9E067D7-D678-4489-A30A-2A2DBD1A14E6}" type="pres">
      <dgm:prSet presAssocID="{0DFFCD89-52B0-4AD0-A6A1-EBD68B870996}" presName="negativeSpace" presStyleCnt="0"/>
      <dgm:spPr/>
    </dgm:pt>
    <dgm:pt modelId="{CC5CEA8C-EDA3-4E9E-8137-3B9B67EF61DE}" type="pres">
      <dgm:prSet presAssocID="{0DFFCD89-52B0-4AD0-A6A1-EBD68B870996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F9DC2F13-5440-463B-B6CD-C700D6AEFB69}" srcId="{8477E680-A450-4809-88B2-2138A32173B0}" destId="{B082CDE5-AE8C-4B55-9709-079A512AD69B}" srcOrd="0" destOrd="0" parTransId="{461311C3-0800-4724-A203-27E996B43817}" sibTransId="{B1DBFA52-E2BC-43EA-9543-194F9A2F28F0}"/>
    <dgm:cxn modelId="{3A208A39-B70D-4C7A-B70F-9ABC8C738EF7}" type="presOf" srcId="{0DFFCD89-52B0-4AD0-A6A1-EBD68B870996}" destId="{81E606F5-2519-4E8F-833C-64055D6BC984}" srcOrd="0" destOrd="0" presId="urn:microsoft.com/office/officeart/2005/8/layout/list1"/>
    <dgm:cxn modelId="{895AF03A-96EB-47AE-B57E-8D4D898E2CFA}" type="presOf" srcId="{40EE9534-A556-4014-932D-2CE384720EB8}" destId="{24DF5FB0-4941-4C36-A148-3A7E53C6D611}" srcOrd="0" destOrd="0" presId="urn:microsoft.com/office/officeart/2005/8/layout/list1"/>
    <dgm:cxn modelId="{3E3A5141-5C92-4227-A3FC-7C13E320B9F6}" type="presOf" srcId="{CEE55C8F-73F0-4962-BF19-E8C18E35EFA7}" destId="{CD8D07DB-EBFB-4BFA-85D0-892CF6AAE0A4}" srcOrd="0" destOrd="0" presId="urn:microsoft.com/office/officeart/2005/8/layout/list1"/>
    <dgm:cxn modelId="{77131142-EDC0-4FCE-A859-ACA487625BBC}" type="presOf" srcId="{B413DE8E-7374-4D0C-AD7E-6635C1EA7299}" destId="{13AAC38A-C19C-4297-9C75-BC5F05B46D82}" srcOrd="1" destOrd="0" presId="urn:microsoft.com/office/officeart/2005/8/layout/list1"/>
    <dgm:cxn modelId="{8997D54A-5E27-4E62-8FB5-669A86E8E1F3}" type="presOf" srcId="{B413DE8E-7374-4D0C-AD7E-6635C1EA7299}" destId="{302A761B-6533-4534-A801-A432F5650873}" srcOrd="0" destOrd="0" presId="urn:microsoft.com/office/officeart/2005/8/layout/list1"/>
    <dgm:cxn modelId="{CF72896C-3565-4738-A702-9DF9C011E8EE}" type="presOf" srcId="{40EE9534-A556-4014-932D-2CE384720EB8}" destId="{E1F32B48-6858-4764-8756-2ABC6CC3D382}" srcOrd="1" destOrd="0" presId="urn:microsoft.com/office/officeart/2005/8/layout/list1"/>
    <dgm:cxn modelId="{7E91B16E-3F0F-40E9-A0C5-354960F505D3}" srcId="{8477E680-A450-4809-88B2-2138A32173B0}" destId="{40EE9534-A556-4014-932D-2CE384720EB8}" srcOrd="3" destOrd="0" parTransId="{C5FA9A3B-7A0B-4186-90AF-F640624C26E7}" sibTransId="{DED7ECDA-B2D4-4961-A7DD-0A9A79BA1DC8}"/>
    <dgm:cxn modelId="{24F85459-49D4-4DA9-BC8A-EDE4E1C4226B}" srcId="{8477E680-A450-4809-88B2-2138A32173B0}" destId="{B413DE8E-7374-4D0C-AD7E-6635C1EA7299}" srcOrd="1" destOrd="0" parTransId="{48E3E397-26D4-40A5-ADF5-E29B7B4CE551}" sibTransId="{D9083419-83FD-4C28-935D-E7404543FF02}"/>
    <dgm:cxn modelId="{4717FE89-C70D-4ED9-ACD4-9A1BBEFA9360}" type="presOf" srcId="{CEE55C8F-73F0-4962-BF19-E8C18E35EFA7}" destId="{D7E9AA80-1994-4F72-A0C9-3161A9A61354}" srcOrd="1" destOrd="0" presId="urn:microsoft.com/office/officeart/2005/8/layout/list1"/>
    <dgm:cxn modelId="{52D0F88B-5C08-4DD8-B6FA-B5D2F0B20468}" type="presOf" srcId="{B082CDE5-AE8C-4B55-9709-079A512AD69B}" destId="{8E1F176C-73A4-45BF-8CE8-A8B534E4439B}" srcOrd="1" destOrd="0" presId="urn:microsoft.com/office/officeart/2005/8/layout/list1"/>
    <dgm:cxn modelId="{6F783292-4090-4BC1-B851-1494EAC0614E}" srcId="{8477E680-A450-4809-88B2-2138A32173B0}" destId="{CEE55C8F-73F0-4962-BF19-E8C18E35EFA7}" srcOrd="4" destOrd="0" parTransId="{A077C052-7552-4E70-9B94-FEECE5B84284}" sibTransId="{5E7A2B44-C371-4FC5-9861-82B87548CBF5}"/>
    <dgm:cxn modelId="{C8DC619B-E6EA-4D55-9EAF-E0B5D2CC2E80}" type="presOf" srcId="{3FD0D8AE-7B2F-48EA-B870-713EACE5A613}" destId="{21A2D2EC-C480-47D1-BC3A-BBA60F316D39}" srcOrd="0" destOrd="0" presId="urn:microsoft.com/office/officeart/2005/8/layout/list1"/>
    <dgm:cxn modelId="{07D8FD9C-53D9-415C-A82D-03BA981540F6}" srcId="{8477E680-A450-4809-88B2-2138A32173B0}" destId="{3FD0D8AE-7B2F-48EA-B870-713EACE5A613}" srcOrd="2" destOrd="0" parTransId="{DB88D259-4CDE-4A07-87DC-E8ABF019D077}" sibTransId="{33E16A01-1B1D-4935-B573-9C768959D41A}"/>
    <dgm:cxn modelId="{64BD7EA3-60DB-4DD0-AF6E-536EE1499DFD}" type="presOf" srcId="{8477E680-A450-4809-88B2-2138A32173B0}" destId="{2FC7CDAD-1321-4A73-AD5E-5C7C8055E0BE}" srcOrd="0" destOrd="0" presId="urn:microsoft.com/office/officeart/2005/8/layout/list1"/>
    <dgm:cxn modelId="{B917EBCF-0B75-4F2E-A01F-2EBBBC0F3662}" type="presOf" srcId="{3FD0D8AE-7B2F-48EA-B870-713EACE5A613}" destId="{06095A60-66B5-4042-987C-8C7A50CAB929}" srcOrd="1" destOrd="0" presId="urn:microsoft.com/office/officeart/2005/8/layout/list1"/>
    <dgm:cxn modelId="{B32735DA-8DB9-4AAF-A59D-0F36BE5C8486}" srcId="{8477E680-A450-4809-88B2-2138A32173B0}" destId="{0DFFCD89-52B0-4AD0-A6A1-EBD68B870996}" srcOrd="5" destOrd="0" parTransId="{912FFAD8-D2F1-47BE-838E-4ED4B5BC754C}" sibTransId="{3B052212-237B-498A-8758-4ECAB4D3A506}"/>
    <dgm:cxn modelId="{8BA964DB-5BE3-462D-9D9C-733B29DE8A0F}" type="presOf" srcId="{0DFFCD89-52B0-4AD0-A6A1-EBD68B870996}" destId="{43FF50C7-6666-472E-8A98-DC79D519F5A7}" srcOrd="1" destOrd="0" presId="urn:microsoft.com/office/officeart/2005/8/layout/list1"/>
    <dgm:cxn modelId="{32535BE9-298A-4E6B-9292-0B75543A7027}" type="presOf" srcId="{B082CDE5-AE8C-4B55-9709-079A512AD69B}" destId="{420EC63F-4D4F-46D1-B272-364E9FC1C0A9}" srcOrd="0" destOrd="0" presId="urn:microsoft.com/office/officeart/2005/8/layout/list1"/>
    <dgm:cxn modelId="{F73E045B-F1FE-469A-98F0-D789619A9690}" type="presParOf" srcId="{2FC7CDAD-1321-4A73-AD5E-5C7C8055E0BE}" destId="{4E862324-A9E9-419C-AD8C-1A7C67A6CA7A}" srcOrd="0" destOrd="0" presId="urn:microsoft.com/office/officeart/2005/8/layout/list1"/>
    <dgm:cxn modelId="{9C6D3522-3AD1-4D36-85B7-4E03D3C62138}" type="presParOf" srcId="{4E862324-A9E9-419C-AD8C-1A7C67A6CA7A}" destId="{420EC63F-4D4F-46D1-B272-364E9FC1C0A9}" srcOrd="0" destOrd="0" presId="urn:microsoft.com/office/officeart/2005/8/layout/list1"/>
    <dgm:cxn modelId="{538E64A4-D6E8-4C6D-B950-20A89E5A57C6}" type="presParOf" srcId="{4E862324-A9E9-419C-AD8C-1A7C67A6CA7A}" destId="{8E1F176C-73A4-45BF-8CE8-A8B534E4439B}" srcOrd="1" destOrd="0" presId="urn:microsoft.com/office/officeart/2005/8/layout/list1"/>
    <dgm:cxn modelId="{1DF7648E-880A-40F3-8DE0-E6A3C93665B8}" type="presParOf" srcId="{2FC7CDAD-1321-4A73-AD5E-5C7C8055E0BE}" destId="{4C0AF8A9-EA7D-4893-9D43-258D527BA4BF}" srcOrd="1" destOrd="0" presId="urn:microsoft.com/office/officeart/2005/8/layout/list1"/>
    <dgm:cxn modelId="{DBC3A53A-A8D5-4825-B4CE-417BB4A4C522}" type="presParOf" srcId="{2FC7CDAD-1321-4A73-AD5E-5C7C8055E0BE}" destId="{88CA611E-CCAF-4600-A982-6BCD99DDD313}" srcOrd="2" destOrd="0" presId="urn:microsoft.com/office/officeart/2005/8/layout/list1"/>
    <dgm:cxn modelId="{FC138895-E6B1-47D3-ADB5-B58B0F5F2AB8}" type="presParOf" srcId="{2FC7CDAD-1321-4A73-AD5E-5C7C8055E0BE}" destId="{CD1B72E1-F9BA-4BE7-A5C8-4A0A1E015958}" srcOrd="3" destOrd="0" presId="urn:microsoft.com/office/officeart/2005/8/layout/list1"/>
    <dgm:cxn modelId="{2F213BB0-4AC5-4F2A-8A80-C09C8A9E8006}" type="presParOf" srcId="{2FC7CDAD-1321-4A73-AD5E-5C7C8055E0BE}" destId="{D514512B-31C0-46ED-8610-F668F02EF2D7}" srcOrd="4" destOrd="0" presId="urn:microsoft.com/office/officeart/2005/8/layout/list1"/>
    <dgm:cxn modelId="{968467E5-B737-4A6F-A3BE-C94E24F98234}" type="presParOf" srcId="{D514512B-31C0-46ED-8610-F668F02EF2D7}" destId="{302A761B-6533-4534-A801-A432F5650873}" srcOrd="0" destOrd="0" presId="urn:microsoft.com/office/officeart/2005/8/layout/list1"/>
    <dgm:cxn modelId="{6CEB8946-9C1E-4479-A5AC-B127E2F637AC}" type="presParOf" srcId="{D514512B-31C0-46ED-8610-F668F02EF2D7}" destId="{13AAC38A-C19C-4297-9C75-BC5F05B46D82}" srcOrd="1" destOrd="0" presId="urn:microsoft.com/office/officeart/2005/8/layout/list1"/>
    <dgm:cxn modelId="{0BA9399F-D754-4FC3-8CB8-A64DEDEF19E6}" type="presParOf" srcId="{2FC7CDAD-1321-4A73-AD5E-5C7C8055E0BE}" destId="{0C879223-9AF4-464A-85ED-9C74633060FB}" srcOrd="5" destOrd="0" presId="urn:microsoft.com/office/officeart/2005/8/layout/list1"/>
    <dgm:cxn modelId="{5BF1E720-09A5-4D3A-887E-69E9D4C96801}" type="presParOf" srcId="{2FC7CDAD-1321-4A73-AD5E-5C7C8055E0BE}" destId="{9E5A8185-9986-4BE5-B5D5-AE78C5DEA579}" srcOrd="6" destOrd="0" presId="urn:microsoft.com/office/officeart/2005/8/layout/list1"/>
    <dgm:cxn modelId="{2B8285FA-C067-4408-B775-4C3F32352D43}" type="presParOf" srcId="{2FC7CDAD-1321-4A73-AD5E-5C7C8055E0BE}" destId="{95D38A81-C73C-4BEF-8C91-D0644C70E16D}" srcOrd="7" destOrd="0" presId="urn:microsoft.com/office/officeart/2005/8/layout/list1"/>
    <dgm:cxn modelId="{9D87B4EE-D0A5-4C93-A76E-3B59BFC88903}" type="presParOf" srcId="{2FC7CDAD-1321-4A73-AD5E-5C7C8055E0BE}" destId="{EAE3C12E-09EE-491D-AA89-06E795029342}" srcOrd="8" destOrd="0" presId="urn:microsoft.com/office/officeart/2005/8/layout/list1"/>
    <dgm:cxn modelId="{B62AEEDF-322E-4E01-9A82-54B8650F7DEE}" type="presParOf" srcId="{EAE3C12E-09EE-491D-AA89-06E795029342}" destId="{21A2D2EC-C480-47D1-BC3A-BBA60F316D39}" srcOrd="0" destOrd="0" presId="urn:microsoft.com/office/officeart/2005/8/layout/list1"/>
    <dgm:cxn modelId="{4B0498CA-2F4C-4AC9-9FCE-9D0337777F1E}" type="presParOf" srcId="{EAE3C12E-09EE-491D-AA89-06E795029342}" destId="{06095A60-66B5-4042-987C-8C7A50CAB929}" srcOrd="1" destOrd="0" presId="urn:microsoft.com/office/officeart/2005/8/layout/list1"/>
    <dgm:cxn modelId="{BAE9645E-4DEA-4DAB-82EA-3409D560B02A}" type="presParOf" srcId="{2FC7CDAD-1321-4A73-AD5E-5C7C8055E0BE}" destId="{FAE3860E-0844-42A9-8B40-55F3047199A3}" srcOrd="9" destOrd="0" presId="urn:microsoft.com/office/officeart/2005/8/layout/list1"/>
    <dgm:cxn modelId="{221824E6-5B3D-4F38-A007-2981416114DD}" type="presParOf" srcId="{2FC7CDAD-1321-4A73-AD5E-5C7C8055E0BE}" destId="{589EC599-AB4B-4D5E-8946-99C4CF9F227D}" srcOrd="10" destOrd="0" presId="urn:microsoft.com/office/officeart/2005/8/layout/list1"/>
    <dgm:cxn modelId="{BF02B121-F15B-4217-AF1F-4E5CC8CAE509}" type="presParOf" srcId="{2FC7CDAD-1321-4A73-AD5E-5C7C8055E0BE}" destId="{35E5C50E-CC96-4086-8896-B4FD987B1AFC}" srcOrd="11" destOrd="0" presId="urn:microsoft.com/office/officeart/2005/8/layout/list1"/>
    <dgm:cxn modelId="{099F7F34-BF3F-4B6C-8D0D-B42D14640A84}" type="presParOf" srcId="{2FC7CDAD-1321-4A73-AD5E-5C7C8055E0BE}" destId="{5DEE49C8-9201-49E4-B39C-8ADB4AECA5B1}" srcOrd="12" destOrd="0" presId="urn:microsoft.com/office/officeart/2005/8/layout/list1"/>
    <dgm:cxn modelId="{871E22B6-91E5-48B2-880B-555547995DAE}" type="presParOf" srcId="{5DEE49C8-9201-49E4-B39C-8ADB4AECA5B1}" destId="{24DF5FB0-4941-4C36-A148-3A7E53C6D611}" srcOrd="0" destOrd="0" presId="urn:microsoft.com/office/officeart/2005/8/layout/list1"/>
    <dgm:cxn modelId="{F64BAC57-446E-4A08-B90F-2077A8963362}" type="presParOf" srcId="{5DEE49C8-9201-49E4-B39C-8ADB4AECA5B1}" destId="{E1F32B48-6858-4764-8756-2ABC6CC3D382}" srcOrd="1" destOrd="0" presId="urn:microsoft.com/office/officeart/2005/8/layout/list1"/>
    <dgm:cxn modelId="{7FD354E9-8F00-4EC1-AC2F-8FBF944A0046}" type="presParOf" srcId="{2FC7CDAD-1321-4A73-AD5E-5C7C8055E0BE}" destId="{475C734B-13E6-48C2-89AC-E2252C0E47BC}" srcOrd="13" destOrd="0" presId="urn:microsoft.com/office/officeart/2005/8/layout/list1"/>
    <dgm:cxn modelId="{BC7E4DDD-18BA-466C-8090-10C7BB8AAAEA}" type="presParOf" srcId="{2FC7CDAD-1321-4A73-AD5E-5C7C8055E0BE}" destId="{70615122-ADB2-40A3-8FAE-D5A326993783}" srcOrd="14" destOrd="0" presId="urn:microsoft.com/office/officeart/2005/8/layout/list1"/>
    <dgm:cxn modelId="{0EFDE7C3-A584-40ED-A32B-E909E8BC20E6}" type="presParOf" srcId="{2FC7CDAD-1321-4A73-AD5E-5C7C8055E0BE}" destId="{55276584-A1CC-4A9C-ACE1-7056A3CA4006}" srcOrd="15" destOrd="0" presId="urn:microsoft.com/office/officeart/2005/8/layout/list1"/>
    <dgm:cxn modelId="{9BC69A65-54F9-480A-9624-6BEE32E52119}" type="presParOf" srcId="{2FC7CDAD-1321-4A73-AD5E-5C7C8055E0BE}" destId="{58782AF1-E937-4209-84B4-93D7D8688984}" srcOrd="16" destOrd="0" presId="urn:microsoft.com/office/officeart/2005/8/layout/list1"/>
    <dgm:cxn modelId="{C07121C1-2DC0-457A-97A6-B43E8732AD31}" type="presParOf" srcId="{58782AF1-E937-4209-84B4-93D7D8688984}" destId="{CD8D07DB-EBFB-4BFA-85D0-892CF6AAE0A4}" srcOrd="0" destOrd="0" presId="urn:microsoft.com/office/officeart/2005/8/layout/list1"/>
    <dgm:cxn modelId="{2FF8747A-1C20-4F72-8686-A81B19E7D2F6}" type="presParOf" srcId="{58782AF1-E937-4209-84B4-93D7D8688984}" destId="{D7E9AA80-1994-4F72-A0C9-3161A9A61354}" srcOrd="1" destOrd="0" presId="urn:microsoft.com/office/officeart/2005/8/layout/list1"/>
    <dgm:cxn modelId="{8F22A42B-D3EC-4054-A3BD-E1D384475385}" type="presParOf" srcId="{2FC7CDAD-1321-4A73-AD5E-5C7C8055E0BE}" destId="{B7ED2020-91A7-4565-AE5F-F8111A09E33B}" srcOrd="17" destOrd="0" presId="urn:microsoft.com/office/officeart/2005/8/layout/list1"/>
    <dgm:cxn modelId="{BC774DAD-1456-41FC-AEE6-E7327B4993E9}" type="presParOf" srcId="{2FC7CDAD-1321-4A73-AD5E-5C7C8055E0BE}" destId="{91BF1389-F4AD-4EDB-92CD-60C9BA6B4E1D}" srcOrd="18" destOrd="0" presId="urn:microsoft.com/office/officeart/2005/8/layout/list1"/>
    <dgm:cxn modelId="{92AF3B74-73F2-4ACA-9FBE-8EFE3FA612ED}" type="presParOf" srcId="{2FC7CDAD-1321-4A73-AD5E-5C7C8055E0BE}" destId="{A1D6421F-8680-4317-AEF9-6A0B410A8937}" srcOrd="19" destOrd="0" presId="urn:microsoft.com/office/officeart/2005/8/layout/list1"/>
    <dgm:cxn modelId="{E4A2B0B6-4459-4E77-A236-45D7A9E29CC8}" type="presParOf" srcId="{2FC7CDAD-1321-4A73-AD5E-5C7C8055E0BE}" destId="{3067E11D-9BCA-40E0-AB62-BA9A8E52A97C}" srcOrd="20" destOrd="0" presId="urn:microsoft.com/office/officeart/2005/8/layout/list1"/>
    <dgm:cxn modelId="{C0BDA56F-3D5B-49FC-BC48-CC8FA85D453E}" type="presParOf" srcId="{3067E11D-9BCA-40E0-AB62-BA9A8E52A97C}" destId="{81E606F5-2519-4E8F-833C-64055D6BC984}" srcOrd="0" destOrd="0" presId="urn:microsoft.com/office/officeart/2005/8/layout/list1"/>
    <dgm:cxn modelId="{81262FE6-CEE0-4B87-952D-3F7114BA5893}" type="presParOf" srcId="{3067E11D-9BCA-40E0-AB62-BA9A8E52A97C}" destId="{43FF50C7-6666-472E-8A98-DC79D519F5A7}" srcOrd="1" destOrd="0" presId="urn:microsoft.com/office/officeart/2005/8/layout/list1"/>
    <dgm:cxn modelId="{E3841843-9562-4992-A83D-D48E9D1C652D}" type="presParOf" srcId="{2FC7CDAD-1321-4A73-AD5E-5C7C8055E0BE}" destId="{C9E067D7-D678-4489-A30A-2A2DBD1A14E6}" srcOrd="21" destOrd="0" presId="urn:microsoft.com/office/officeart/2005/8/layout/list1"/>
    <dgm:cxn modelId="{1E437AF6-09DF-4879-A297-6E43DD74674B}" type="presParOf" srcId="{2FC7CDAD-1321-4A73-AD5E-5C7C8055E0BE}" destId="{CC5CEA8C-EDA3-4E9E-8137-3B9B67EF61DE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C46D679-4A79-4914-BBF8-7F3E5691324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80AEC82-767F-4ACF-94CA-70D7C9F529F0}">
      <dgm:prSet/>
      <dgm:spPr/>
      <dgm:t>
        <a:bodyPr/>
        <a:lstStyle/>
        <a:p>
          <a:r>
            <a:rPr lang="en-US" baseline="0"/>
            <a:t>Hubble observed the majority of galaxies are moving away from us and each other</a:t>
          </a:r>
          <a:endParaRPr lang="en-US"/>
        </a:p>
      </dgm:t>
    </dgm:pt>
    <dgm:pt modelId="{2DF56CD2-6D68-4A97-96BD-546104A7BCB7}" type="parTrans" cxnId="{50185B2C-91DB-4283-A6EF-C9E31A0F549A}">
      <dgm:prSet/>
      <dgm:spPr/>
      <dgm:t>
        <a:bodyPr/>
        <a:lstStyle/>
        <a:p>
          <a:endParaRPr lang="en-US"/>
        </a:p>
      </dgm:t>
    </dgm:pt>
    <dgm:pt modelId="{3ED66E22-9961-43B5-AE98-EDAD735526F2}" type="sibTrans" cxnId="{50185B2C-91DB-4283-A6EF-C9E31A0F549A}">
      <dgm:prSet/>
      <dgm:spPr/>
      <dgm:t>
        <a:bodyPr/>
        <a:lstStyle/>
        <a:p>
          <a:endParaRPr lang="en-US"/>
        </a:p>
      </dgm:t>
    </dgm:pt>
    <dgm:pt modelId="{848CFD29-0EE8-4100-A54D-3A2D94E13E0B}">
      <dgm:prSet/>
      <dgm:spPr/>
      <dgm:t>
        <a:bodyPr/>
        <a:lstStyle/>
        <a:p>
          <a:r>
            <a:rPr lang="en-US" baseline="0"/>
            <a:t>The farther, the faster they move</a:t>
          </a:r>
          <a:endParaRPr lang="en-US"/>
        </a:p>
      </dgm:t>
    </dgm:pt>
    <dgm:pt modelId="{F31656E1-831B-470C-B9C5-EF29C65E28D0}" type="parTrans" cxnId="{EC4D137B-0A35-4579-81B1-C46D72324BD6}">
      <dgm:prSet/>
      <dgm:spPr/>
      <dgm:t>
        <a:bodyPr/>
        <a:lstStyle/>
        <a:p>
          <a:endParaRPr lang="en-US"/>
        </a:p>
      </dgm:t>
    </dgm:pt>
    <dgm:pt modelId="{E9B66EC7-4F9B-4E5A-B795-62C589BA3FB1}" type="sibTrans" cxnId="{EC4D137B-0A35-4579-81B1-C46D72324BD6}">
      <dgm:prSet/>
      <dgm:spPr/>
      <dgm:t>
        <a:bodyPr/>
        <a:lstStyle/>
        <a:p>
          <a:endParaRPr lang="en-US"/>
        </a:p>
      </dgm:t>
    </dgm:pt>
    <dgm:pt modelId="{A5106DC4-BD09-48D8-BBF0-9D8A61A652F5}">
      <dgm:prSet/>
      <dgm:spPr/>
      <dgm:t>
        <a:bodyPr/>
        <a:lstStyle/>
        <a:p>
          <a:r>
            <a:rPr lang="en-US" baseline="0"/>
            <a:t>Red Shift</a:t>
          </a:r>
          <a:endParaRPr lang="en-US"/>
        </a:p>
      </dgm:t>
    </dgm:pt>
    <dgm:pt modelId="{A0E3B816-E1AA-4BB6-A7C1-257A381E2C04}" type="parTrans" cxnId="{3EC5707B-B0FE-4A67-9A8D-E170172C3CB2}">
      <dgm:prSet/>
      <dgm:spPr/>
      <dgm:t>
        <a:bodyPr/>
        <a:lstStyle/>
        <a:p>
          <a:endParaRPr lang="en-US"/>
        </a:p>
      </dgm:t>
    </dgm:pt>
    <dgm:pt modelId="{16732915-882E-4945-B640-379FE72C6CE0}" type="sibTrans" cxnId="{3EC5707B-B0FE-4A67-9A8D-E170172C3CB2}">
      <dgm:prSet/>
      <dgm:spPr/>
      <dgm:t>
        <a:bodyPr/>
        <a:lstStyle/>
        <a:p>
          <a:endParaRPr lang="en-US"/>
        </a:p>
      </dgm:t>
    </dgm:pt>
    <dgm:pt modelId="{BE398541-2EDD-408C-9988-2DD6F670C8E1}" type="pres">
      <dgm:prSet presAssocID="{0C46D679-4A79-4914-BBF8-7F3E5691324E}" presName="linear" presStyleCnt="0">
        <dgm:presLayoutVars>
          <dgm:animLvl val="lvl"/>
          <dgm:resizeHandles val="exact"/>
        </dgm:presLayoutVars>
      </dgm:prSet>
      <dgm:spPr/>
    </dgm:pt>
    <dgm:pt modelId="{FCED53FF-2B38-4702-944F-9411036DA517}" type="pres">
      <dgm:prSet presAssocID="{980AEC82-767F-4ACF-94CA-70D7C9F529F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43555BB-8DAB-4B07-8ECF-3438EA87F07B}" type="pres">
      <dgm:prSet presAssocID="{3ED66E22-9961-43B5-AE98-EDAD735526F2}" presName="spacer" presStyleCnt="0"/>
      <dgm:spPr/>
    </dgm:pt>
    <dgm:pt modelId="{A1C3AD8D-A1BC-41E3-A053-3C4105774C87}" type="pres">
      <dgm:prSet presAssocID="{848CFD29-0EE8-4100-A54D-3A2D94E13E0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C682AAC-B0FF-4AFF-9741-70C4A9D05E0B}" type="pres">
      <dgm:prSet presAssocID="{E9B66EC7-4F9B-4E5A-B795-62C589BA3FB1}" presName="spacer" presStyleCnt="0"/>
      <dgm:spPr/>
    </dgm:pt>
    <dgm:pt modelId="{13594234-6A7D-4CE7-9E4C-3D7FA4552B7E}" type="pres">
      <dgm:prSet presAssocID="{A5106DC4-BD09-48D8-BBF0-9D8A61A652F5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50185B2C-91DB-4283-A6EF-C9E31A0F549A}" srcId="{0C46D679-4A79-4914-BBF8-7F3E5691324E}" destId="{980AEC82-767F-4ACF-94CA-70D7C9F529F0}" srcOrd="0" destOrd="0" parTransId="{2DF56CD2-6D68-4A97-96BD-546104A7BCB7}" sibTransId="{3ED66E22-9961-43B5-AE98-EDAD735526F2}"/>
    <dgm:cxn modelId="{28E07C2E-BD44-4BF4-939A-EFCF406C64BF}" type="presOf" srcId="{980AEC82-767F-4ACF-94CA-70D7C9F529F0}" destId="{FCED53FF-2B38-4702-944F-9411036DA517}" srcOrd="0" destOrd="0" presId="urn:microsoft.com/office/officeart/2005/8/layout/vList2"/>
    <dgm:cxn modelId="{2AFAC92F-3D52-4214-803F-BB6074D5CAC2}" type="presOf" srcId="{848CFD29-0EE8-4100-A54D-3A2D94E13E0B}" destId="{A1C3AD8D-A1BC-41E3-A053-3C4105774C87}" srcOrd="0" destOrd="0" presId="urn:microsoft.com/office/officeart/2005/8/layout/vList2"/>
    <dgm:cxn modelId="{61B23B38-44CD-4E4D-BC81-E7753E54FB51}" type="presOf" srcId="{A5106DC4-BD09-48D8-BBF0-9D8A61A652F5}" destId="{13594234-6A7D-4CE7-9E4C-3D7FA4552B7E}" srcOrd="0" destOrd="0" presId="urn:microsoft.com/office/officeart/2005/8/layout/vList2"/>
    <dgm:cxn modelId="{EC4D137B-0A35-4579-81B1-C46D72324BD6}" srcId="{0C46D679-4A79-4914-BBF8-7F3E5691324E}" destId="{848CFD29-0EE8-4100-A54D-3A2D94E13E0B}" srcOrd="1" destOrd="0" parTransId="{F31656E1-831B-470C-B9C5-EF29C65E28D0}" sibTransId="{E9B66EC7-4F9B-4E5A-B795-62C589BA3FB1}"/>
    <dgm:cxn modelId="{3EC5707B-B0FE-4A67-9A8D-E170172C3CB2}" srcId="{0C46D679-4A79-4914-BBF8-7F3E5691324E}" destId="{A5106DC4-BD09-48D8-BBF0-9D8A61A652F5}" srcOrd="2" destOrd="0" parTransId="{A0E3B816-E1AA-4BB6-A7C1-257A381E2C04}" sibTransId="{16732915-882E-4945-B640-379FE72C6CE0}"/>
    <dgm:cxn modelId="{D2B822C3-358E-4E30-901F-CC59D11EDF98}" type="presOf" srcId="{0C46D679-4A79-4914-BBF8-7F3E5691324E}" destId="{BE398541-2EDD-408C-9988-2DD6F670C8E1}" srcOrd="0" destOrd="0" presId="urn:microsoft.com/office/officeart/2005/8/layout/vList2"/>
    <dgm:cxn modelId="{602243CD-B4AC-43B5-9F19-EC53CADEFA4B}" type="presParOf" srcId="{BE398541-2EDD-408C-9988-2DD6F670C8E1}" destId="{FCED53FF-2B38-4702-944F-9411036DA517}" srcOrd="0" destOrd="0" presId="urn:microsoft.com/office/officeart/2005/8/layout/vList2"/>
    <dgm:cxn modelId="{DCF86627-C65E-4259-9A01-F16BE62FED0B}" type="presParOf" srcId="{BE398541-2EDD-408C-9988-2DD6F670C8E1}" destId="{543555BB-8DAB-4B07-8ECF-3438EA87F07B}" srcOrd="1" destOrd="0" presId="urn:microsoft.com/office/officeart/2005/8/layout/vList2"/>
    <dgm:cxn modelId="{8432F020-6349-4CD8-9604-8890508E7F50}" type="presParOf" srcId="{BE398541-2EDD-408C-9988-2DD6F670C8E1}" destId="{A1C3AD8D-A1BC-41E3-A053-3C4105774C87}" srcOrd="2" destOrd="0" presId="urn:microsoft.com/office/officeart/2005/8/layout/vList2"/>
    <dgm:cxn modelId="{F57C0D63-353A-4224-998E-0208F869DC0F}" type="presParOf" srcId="{BE398541-2EDD-408C-9988-2DD6F670C8E1}" destId="{BC682AAC-B0FF-4AFF-9741-70C4A9D05E0B}" srcOrd="3" destOrd="0" presId="urn:microsoft.com/office/officeart/2005/8/layout/vList2"/>
    <dgm:cxn modelId="{058008E8-0EEE-4601-815C-5067BE29E928}" type="presParOf" srcId="{BE398541-2EDD-408C-9988-2DD6F670C8E1}" destId="{13594234-6A7D-4CE7-9E4C-3D7FA4552B7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2F9E6CC-B605-483A-BA63-C60C85FDDC2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61CD468-8749-40B0-89C9-87A6288024B5}">
      <dgm:prSet/>
      <dgm:spPr/>
      <dgm:t>
        <a:bodyPr/>
        <a:lstStyle/>
        <a:p>
          <a:r>
            <a:rPr lang="en-US" baseline="0"/>
            <a:t>Only found 10-15 billion light years away</a:t>
          </a:r>
          <a:endParaRPr lang="en-US"/>
        </a:p>
      </dgm:t>
    </dgm:pt>
    <dgm:pt modelId="{EAF25C0C-0A3F-4C45-A39B-C48D2D337244}" type="parTrans" cxnId="{73BDB198-D268-47B0-9A4D-2E4DCA27299D}">
      <dgm:prSet/>
      <dgm:spPr/>
      <dgm:t>
        <a:bodyPr/>
        <a:lstStyle/>
        <a:p>
          <a:endParaRPr lang="en-US"/>
        </a:p>
      </dgm:t>
    </dgm:pt>
    <dgm:pt modelId="{779FDF19-71B8-49CC-80D1-7258E123766B}" type="sibTrans" cxnId="{73BDB198-D268-47B0-9A4D-2E4DCA27299D}">
      <dgm:prSet/>
      <dgm:spPr/>
      <dgm:t>
        <a:bodyPr/>
        <a:lstStyle/>
        <a:p>
          <a:endParaRPr lang="en-US"/>
        </a:p>
      </dgm:t>
    </dgm:pt>
    <dgm:pt modelId="{809D6F8C-9739-46A1-8695-E8660BC870EA}">
      <dgm:prSet/>
      <dgm:spPr/>
      <dgm:t>
        <a:bodyPr/>
        <a:lstStyle/>
        <a:p>
          <a:r>
            <a:rPr lang="en-US" baseline="0"/>
            <a:t>Found nowhere else</a:t>
          </a:r>
          <a:endParaRPr lang="en-US"/>
        </a:p>
      </dgm:t>
    </dgm:pt>
    <dgm:pt modelId="{AEBF01EC-292E-4D00-BC8F-2EB81A816D11}" type="parTrans" cxnId="{38B4A0F0-2FC8-41F7-9F90-CE29FCE0C224}">
      <dgm:prSet/>
      <dgm:spPr/>
      <dgm:t>
        <a:bodyPr/>
        <a:lstStyle/>
        <a:p>
          <a:endParaRPr lang="en-US"/>
        </a:p>
      </dgm:t>
    </dgm:pt>
    <dgm:pt modelId="{48433025-29CD-4E0C-9A0D-7284A920CFE3}" type="sibTrans" cxnId="{38B4A0F0-2FC8-41F7-9F90-CE29FCE0C224}">
      <dgm:prSet/>
      <dgm:spPr/>
      <dgm:t>
        <a:bodyPr/>
        <a:lstStyle/>
        <a:p>
          <a:endParaRPr lang="en-US"/>
        </a:p>
      </dgm:t>
    </dgm:pt>
    <dgm:pt modelId="{9E00B620-A329-470F-81AF-682A1FE8B4DD}">
      <dgm:prSet/>
      <dgm:spPr/>
      <dgm:t>
        <a:bodyPr/>
        <a:lstStyle/>
        <a:p>
          <a:r>
            <a:rPr lang="en-US" baseline="0"/>
            <a:t>Nothing exists past them</a:t>
          </a:r>
          <a:endParaRPr lang="en-US"/>
        </a:p>
      </dgm:t>
    </dgm:pt>
    <dgm:pt modelId="{B1461E40-4C56-4AAB-A00A-8A71D4ABE0E0}" type="parTrans" cxnId="{2B09B003-630E-4E46-9297-51B2874010B6}">
      <dgm:prSet/>
      <dgm:spPr/>
      <dgm:t>
        <a:bodyPr/>
        <a:lstStyle/>
        <a:p>
          <a:endParaRPr lang="en-US"/>
        </a:p>
      </dgm:t>
    </dgm:pt>
    <dgm:pt modelId="{18DBF289-9B22-4EFA-9385-FF495BC9E77F}" type="sibTrans" cxnId="{2B09B003-630E-4E46-9297-51B2874010B6}">
      <dgm:prSet/>
      <dgm:spPr/>
      <dgm:t>
        <a:bodyPr/>
        <a:lstStyle/>
        <a:p>
          <a:endParaRPr lang="en-US"/>
        </a:p>
      </dgm:t>
    </dgm:pt>
    <dgm:pt modelId="{3248DF1E-89D5-45A6-8360-0557DE3C5D09}" type="pres">
      <dgm:prSet presAssocID="{62F9E6CC-B605-483A-BA63-C60C85FDDC2E}" presName="linear" presStyleCnt="0">
        <dgm:presLayoutVars>
          <dgm:animLvl val="lvl"/>
          <dgm:resizeHandles val="exact"/>
        </dgm:presLayoutVars>
      </dgm:prSet>
      <dgm:spPr/>
    </dgm:pt>
    <dgm:pt modelId="{69DBB30F-833D-466F-BFA3-0B1685AE9490}" type="pres">
      <dgm:prSet presAssocID="{461CD468-8749-40B0-89C9-87A6288024B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2C3076C-D70C-40AF-BDAF-33BEE7A38F37}" type="pres">
      <dgm:prSet presAssocID="{779FDF19-71B8-49CC-80D1-7258E123766B}" presName="spacer" presStyleCnt="0"/>
      <dgm:spPr/>
    </dgm:pt>
    <dgm:pt modelId="{312B4D56-A9C3-4FB7-B716-481042B454A3}" type="pres">
      <dgm:prSet presAssocID="{809D6F8C-9739-46A1-8695-E8660BC870EA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60F6549-EA96-4A9D-AAA0-B4B492F91550}" type="pres">
      <dgm:prSet presAssocID="{48433025-29CD-4E0C-9A0D-7284A920CFE3}" presName="spacer" presStyleCnt="0"/>
      <dgm:spPr/>
    </dgm:pt>
    <dgm:pt modelId="{E96BDD3E-0306-4A3C-B5FA-8B3953E2AA9C}" type="pres">
      <dgm:prSet presAssocID="{9E00B620-A329-470F-81AF-682A1FE8B4DD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2B09B003-630E-4E46-9297-51B2874010B6}" srcId="{62F9E6CC-B605-483A-BA63-C60C85FDDC2E}" destId="{9E00B620-A329-470F-81AF-682A1FE8B4DD}" srcOrd="2" destOrd="0" parTransId="{B1461E40-4C56-4AAB-A00A-8A71D4ABE0E0}" sibTransId="{18DBF289-9B22-4EFA-9385-FF495BC9E77F}"/>
    <dgm:cxn modelId="{E34DC014-6D85-4979-A5D2-4BD471AB87CF}" type="presOf" srcId="{9E00B620-A329-470F-81AF-682A1FE8B4DD}" destId="{E96BDD3E-0306-4A3C-B5FA-8B3953E2AA9C}" srcOrd="0" destOrd="0" presId="urn:microsoft.com/office/officeart/2005/8/layout/vList2"/>
    <dgm:cxn modelId="{73BDB198-D268-47B0-9A4D-2E4DCA27299D}" srcId="{62F9E6CC-B605-483A-BA63-C60C85FDDC2E}" destId="{461CD468-8749-40B0-89C9-87A6288024B5}" srcOrd="0" destOrd="0" parTransId="{EAF25C0C-0A3F-4C45-A39B-C48D2D337244}" sibTransId="{779FDF19-71B8-49CC-80D1-7258E123766B}"/>
    <dgm:cxn modelId="{D07C7BA2-2F68-48C4-BEB1-70743021A91B}" type="presOf" srcId="{809D6F8C-9739-46A1-8695-E8660BC870EA}" destId="{312B4D56-A9C3-4FB7-B716-481042B454A3}" srcOrd="0" destOrd="0" presId="urn:microsoft.com/office/officeart/2005/8/layout/vList2"/>
    <dgm:cxn modelId="{3A7AFFDE-AFE6-4F08-AD5B-00C54EDB5D26}" type="presOf" srcId="{461CD468-8749-40B0-89C9-87A6288024B5}" destId="{69DBB30F-833D-466F-BFA3-0B1685AE9490}" srcOrd="0" destOrd="0" presId="urn:microsoft.com/office/officeart/2005/8/layout/vList2"/>
    <dgm:cxn modelId="{90B227E9-DC62-4711-A489-314AE0705734}" type="presOf" srcId="{62F9E6CC-B605-483A-BA63-C60C85FDDC2E}" destId="{3248DF1E-89D5-45A6-8360-0557DE3C5D09}" srcOrd="0" destOrd="0" presId="urn:microsoft.com/office/officeart/2005/8/layout/vList2"/>
    <dgm:cxn modelId="{38B4A0F0-2FC8-41F7-9F90-CE29FCE0C224}" srcId="{62F9E6CC-B605-483A-BA63-C60C85FDDC2E}" destId="{809D6F8C-9739-46A1-8695-E8660BC870EA}" srcOrd="1" destOrd="0" parTransId="{AEBF01EC-292E-4D00-BC8F-2EB81A816D11}" sibTransId="{48433025-29CD-4E0C-9A0D-7284A920CFE3}"/>
    <dgm:cxn modelId="{CB3C0657-BF12-40ED-B2E7-91F70ACE805D}" type="presParOf" srcId="{3248DF1E-89D5-45A6-8360-0557DE3C5D09}" destId="{69DBB30F-833D-466F-BFA3-0B1685AE9490}" srcOrd="0" destOrd="0" presId="urn:microsoft.com/office/officeart/2005/8/layout/vList2"/>
    <dgm:cxn modelId="{40154183-D15F-4DEA-A4C1-EAF0773E1106}" type="presParOf" srcId="{3248DF1E-89D5-45A6-8360-0557DE3C5D09}" destId="{52C3076C-D70C-40AF-BDAF-33BEE7A38F37}" srcOrd="1" destOrd="0" presId="urn:microsoft.com/office/officeart/2005/8/layout/vList2"/>
    <dgm:cxn modelId="{86D03C03-60C5-491A-A2B1-744CBECD2275}" type="presParOf" srcId="{3248DF1E-89D5-45A6-8360-0557DE3C5D09}" destId="{312B4D56-A9C3-4FB7-B716-481042B454A3}" srcOrd="2" destOrd="0" presId="urn:microsoft.com/office/officeart/2005/8/layout/vList2"/>
    <dgm:cxn modelId="{FA09555D-68E8-4133-8517-6F8761F45DD0}" type="presParOf" srcId="{3248DF1E-89D5-45A6-8360-0557DE3C5D09}" destId="{C60F6549-EA96-4A9D-AAA0-B4B492F91550}" srcOrd="3" destOrd="0" presId="urn:microsoft.com/office/officeart/2005/8/layout/vList2"/>
    <dgm:cxn modelId="{D2863B94-4C8D-42BD-92C5-BDFE11BD7C3D}" type="presParOf" srcId="{3248DF1E-89D5-45A6-8360-0557DE3C5D09}" destId="{E96BDD3E-0306-4A3C-B5FA-8B3953E2AA9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F35DFDB-EDA1-43F2-AFB2-4AB2408B637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D483AF-87B3-43CB-9032-A3173463B9EA}">
      <dgm:prSet custT="1"/>
      <dgm:spPr/>
      <dgm:t>
        <a:bodyPr/>
        <a:lstStyle/>
        <a:p>
          <a:r>
            <a:rPr lang="en-US" sz="1400" baseline="0" dirty="0"/>
            <a:t>Radiometric dating – gives us the age of items from the decay of radioactive materials found within the object</a:t>
          </a:r>
          <a:endParaRPr lang="en-US" sz="1400" dirty="0"/>
        </a:p>
      </dgm:t>
    </dgm:pt>
    <dgm:pt modelId="{FE7F2B41-DDFE-4530-BF1F-608CFD85C4E6}" type="parTrans" cxnId="{4102865D-BDF7-4E57-84B7-642444B228D7}">
      <dgm:prSet/>
      <dgm:spPr/>
      <dgm:t>
        <a:bodyPr/>
        <a:lstStyle/>
        <a:p>
          <a:endParaRPr lang="en-US" sz="3200"/>
        </a:p>
      </dgm:t>
    </dgm:pt>
    <dgm:pt modelId="{0680F6CE-DFB2-4B82-86DC-C47D1BA8ECB4}" type="sibTrans" cxnId="{4102865D-BDF7-4E57-84B7-642444B228D7}">
      <dgm:prSet/>
      <dgm:spPr/>
      <dgm:t>
        <a:bodyPr/>
        <a:lstStyle/>
        <a:p>
          <a:endParaRPr lang="en-US" sz="3200"/>
        </a:p>
      </dgm:t>
    </dgm:pt>
    <dgm:pt modelId="{33E942A0-93A1-4DD6-B5B1-5D43812F4FE3}">
      <dgm:prSet custT="1"/>
      <dgm:spPr/>
      <dgm:t>
        <a:bodyPr/>
        <a:lstStyle/>
        <a:p>
          <a:r>
            <a:rPr lang="en-US" sz="1400" baseline="0" dirty="0"/>
            <a:t>Some asteroids that have been dated are found to be older than Earth</a:t>
          </a:r>
          <a:endParaRPr lang="en-US" sz="1400" dirty="0"/>
        </a:p>
      </dgm:t>
    </dgm:pt>
    <dgm:pt modelId="{8E364177-D81F-4A77-8BB0-1042C67A8AE8}" type="parTrans" cxnId="{3D207C3D-AB68-458B-8625-0C48FEBAEBC1}">
      <dgm:prSet/>
      <dgm:spPr/>
      <dgm:t>
        <a:bodyPr/>
        <a:lstStyle/>
        <a:p>
          <a:endParaRPr lang="en-US" sz="3200"/>
        </a:p>
      </dgm:t>
    </dgm:pt>
    <dgm:pt modelId="{17AD1F4B-D309-4EDD-9470-CCE9A51193E5}" type="sibTrans" cxnId="{3D207C3D-AB68-458B-8625-0C48FEBAEBC1}">
      <dgm:prSet/>
      <dgm:spPr/>
      <dgm:t>
        <a:bodyPr/>
        <a:lstStyle/>
        <a:p>
          <a:endParaRPr lang="en-US" sz="3200"/>
        </a:p>
      </dgm:t>
    </dgm:pt>
    <dgm:pt modelId="{E42D9D81-85A2-4E7C-8116-8DF643785315}">
      <dgm:prSet custT="1"/>
      <dgm:spPr/>
      <dgm:t>
        <a:bodyPr/>
        <a:lstStyle/>
        <a:p>
          <a:r>
            <a:rPr lang="en-US" sz="1400"/>
            <a:t>Gives us an estimated time that Earth and the Solar system have formed</a:t>
          </a:r>
        </a:p>
      </dgm:t>
    </dgm:pt>
    <dgm:pt modelId="{6A956F89-8368-4DAD-B436-9377F2FDB15F}" type="parTrans" cxnId="{205A71EA-FED6-4904-BD1D-D9BE5AB82298}">
      <dgm:prSet/>
      <dgm:spPr/>
      <dgm:t>
        <a:bodyPr/>
        <a:lstStyle/>
        <a:p>
          <a:endParaRPr lang="en-US" sz="3200"/>
        </a:p>
      </dgm:t>
    </dgm:pt>
    <dgm:pt modelId="{B2D5B8B8-D16A-4B07-BF01-E4AB3CC12266}" type="sibTrans" cxnId="{205A71EA-FED6-4904-BD1D-D9BE5AB82298}">
      <dgm:prSet/>
      <dgm:spPr/>
      <dgm:t>
        <a:bodyPr/>
        <a:lstStyle/>
        <a:p>
          <a:endParaRPr lang="en-US" sz="3200"/>
        </a:p>
      </dgm:t>
    </dgm:pt>
    <dgm:pt modelId="{9517A4A0-C965-4C6F-AFEE-796257CE8920}" type="pres">
      <dgm:prSet presAssocID="{3F35DFDB-EDA1-43F2-AFB2-4AB2408B637D}" presName="Name0" presStyleCnt="0">
        <dgm:presLayoutVars>
          <dgm:dir/>
          <dgm:animLvl val="lvl"/>
          <dgm:resizeHandles val="exact"/>
        </dgm:presLayoutVars>
      </dgm:prSet>
      <dgm:spPr/>
    </dgm:pt>
    <dgm:pt modelId="{DB92F1E2-6B53-4072-BBD5-25092C6F66A9}" type="pres">
      <dgm:prSet presAssocID="{23D483AF-87B3-43CB-9032-A3173463B9EA}" presName="composite" presStyleCnt="0"/>
      <dgm:spPr/>
    </dgm:pt>
    <dgm:pt modelId="{ADF20679-6CA8-4F7C-BF37-6CFA6975FD3C}" type="pres">
      <dgm:prSet presAssocID="{23D483AF-87B3-43CB-9032-A3173463B9EA}" presName="parTx" presStyleLbl="alignNode1" presStyleIdx="0" presStyleCnt="2" custScaleY="327503">
        <dgm:presLayoutVars>
          <dgm:chMax val="0"/>
          <dgm:chPref val="0"/>
          <dgm:bulletEnabled val="1"/>
        </dgm:presLayoutVars>
      </dgm:prSet>
      <dgm:spPr/>
    </dgm:pt>
    <dgm:pt modelId="{7557BA64-BC9D-40F3-8948-7B6562C39CCE}" type="pres">
      <dgm:prSet presAssocID="{23D483AF-87B3-43CB-9032-A3173463B9EA}" presName="desTx" presStyleLbl="alignAccFollowNode1" presStyleIdx="0" presStyleCnt="2" custScaleY="34875">
        <dgm:presLayoutVars>
          <dgm:bulletEnabled val="1"/>
        </dgm:presLayoutVars>
      </dgm:prSet>
      <dgm:spPr/>
    </dgm:pt>
    <dgm:pt modelId="{00D2224F-F0D2-4C96-9C13-F26D2B4C33CF}" type="pres">
      <dgm:prSet presAssocID="{0680F6CE-DFB2-4B82-86DC-C47D1BA8ECB4}" presName="space" presStyleCnt="0"/>
      <dgm:spPr/>
    </dgm:pt>
    <dgm:pt modelId="{3740A98A-3C94-4F09-B6FD-722D7CC13C81}" type="pres">
      <dgm:prSet presAssocID="{33E942A0-93A1-4DD6-B5B1-5D43812F4FE3}" presName="composite" presStyleCnt="0"/>
      <dgm:spPr/>
    </dgm:pt>
    <dgm:pt modelId="{7F99EB0F-4D77-4180-B805-643C4E259094}" type="pres">
      <dgm:prSet presAssocID="{33E942A0-93A1-4DD6-B5B1-5D43812F4FE3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8F74F7C9-9A5E-410A-B476-CE978463C0F1}" type="pres">
      <dgm:prSet presAssocID="{33E942A0-93A1-4DD6-B5B1-5D43812F4FE3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7B82571C-B87B-4E8C-9D5F-CCABB5E8886F}" type="presOf" srcId="{23D483AF-87B3-43CB-9032-A3173463B9EA}" destId="{ADF20679-6CA8-4F7C-BF37-6CFA6975FD3C}" srcOrd="0" destOrd="0" presId="urn:microsoft.com/office/officeart/2005/8/layout/hList1"/>
    <dgm:cxn modelId="{3D207C3D-AB68-458B-8625-0C48FEBAEBC1}" srcId="{3F35DFDB-EDA1-43F2-AFB2-4AB2408B637D}" destId="{33E942A0-93A1-4DD6-B5B1-5D43812F4FE3}" srcOrd="1" destOrd="0" parTransId="{8E364177-D81F-4A77-8BB0-1042C67A8AE8}" sibTransId="{17AD1F4B-D309-4EDD-9470-CCE9A51193E5}"/>
    <dgm:cxn modelId="{4102865D-BDF7-4E57-84B7-642444B228D7}" srcId="{3F35DFDB-EDA1-43F2-AFB2-4AB2408B637D}" destId="{23D483AF-87B3-43CB-9032-A3173463B9EA}" srcOrd="0" destOrd="0" parTransId="{FE7F2B41-DDFE-4530-BF1F-608CFD85C4E6}" sibTransId="{0680F6CE-DFB2-4B82-86DC-C47D1BA8ECB4}"/>
    <dgm:cxn modelId="{E94E5142-A315-458D-8D37-157CA945149F}" type="presOf" srcId="{33E942A0-93A1-4DD6-B5B1-5D43812F4FE3}" destId="{7F99EB0F-4D77-4180-B805-643C4E259094}" srcOrd="0" destOrd="0" presId="urn:microsoft.com/office/officeart/2005/8/layout/hList1"/>
    <dgm:cxn modelId="{1D572674-B386-43AC-8C8A-EA03AAF57018}" type="presOf" srcId="{E42D9D81-85A2-4E7C-8116-8DF643785315}" destId="{8F74F7C9-9A5E-410A-B476-CE978463C0F1}" srcOrd="0" destOrd="0" presId="urn:microsoft.com/office/officeart/2005/8/layout/hList1"/>
    <dgm:cxn modelId="{205A71EA-FED6-4904-BD1D-D9BE5AB82298}" srcId="{33E942A0-93A1-4DD6-B5B1-5D43812F4FE3}" destId="{E42D9D81-85A2-4E7C-8116-8DF643785315}" srcOrd="0" destOrd="0" parTransId="{6A956F89-8368-4DAD-B436-9377F2FDB15F}" sibTransId="{B2D5B8B8-D16A-4B07-BF01-E4AB3CC12266}"/>
    <dgm:cxn modelId="{8EE31DFE-35EA-42F4-A47E-17705D35D5F8}" type="presOf" srcId="{3F35DFDB-EDA1-43F2-AFB2-4AB2408B637D}" destId="{9517A4A0-C965-4C6F-AFEE-796257CE8920}" srcOrd="0" destOrd="0" presId="urn:microsoft.com/office/officeart/2005/8/layout/hList1"/>
    <dgm:cxn modelId="{7A7F0571-0873-4B1F-AC6D-E235FCB331A2}" type="presParOf" srcId="{9517A4A0-C965-4C6F-AFEE-796257CE8920}" destId="{DB92F1E2-6B53-4072-BBD5-25092C6F66A9}" srcOrd="0" destOrd="0" presId="urn:microsoft.com/office/officeart/2005/8/layout/hList1"/>
    <dgm:cxn modelId="{CD0D2E05-5B39-462E-BE42-421CF55BD60D}" type="presParOf" srcId="{DB92F1E2-6B53-4072-BBD5-25092C6F66A9}" destId="{ADF20679-6CA8-4F7C-BF37-6CFA6975FD3C}" srcOrd="0" destOrd="0" presId="urn:microsoft.com/office/officeart/2005/8/layout/hList1"/>
    <dgm:cxn modelId="{D17AB140-EC04-485C-9E7A-E6A6623C122E}" type="presParOf" srcId="{DB92F1E2-6B53-4072-BBD5-25092C6F66A9}" destId="{7557BA64-BC9D-40F3-8948-7B6562C39CCE}" srcOrd="1" destOrd="0" presId="urn:microsoft.com/office/officeart/2005/8/layout/hList1"/>
    <dgm:cxn modelId="{15CA8E19-59D2-43FA-9F7C-1AC10018BE50}" type="presParOf" srcId="{9517A4A0-C965-4C6F-AFEE-796257CE8920}" destId="{00D2224F-F0D2-4C96-9C13-F26D2B4C33CF}" srcOrd="1" destOrd="0" presId="urn:microsoft.com/office/officeart/2005/8/layout/hList1"/>
    <dgm:cxn modelId="{B70F3BC6-C4D4-4964-A1FC-238E38A24050}" type="presParOf" srcId="{9517A4A0-C965-4C6F-AFEE-796257CE8920}" destId="{3740A98A-3C94-4F09-B6FD-722D7CC13C81}" srcOrd="2" destOrd="0" presId="urn:microsoft.com/office/officeart/2005/8/layout/hList1"/>
    <dgm:cxn modelId="{E7CA0CE4-A105-4523-A284-E2BBDD629318}" type="presParOf" srcId="{3740A98A-3C94-4F09-B6FD-722D7CC13C81}" destId="{7F99EB0F-4D77-4180-B805-643C4E259094}" srcOrd="0" destOrd="0" presId="urn:microsoft.com/office/officeart/2005/8/layout/hList1"/>
    <dgm:cxn modelId="{6640B22B-287E-4178-90BB-D1E6271BD0D1}" type="presParOf" srcId="{3740A98A-3C94-4F09-B6FD-722D7CC13C81}" destId="{8F74F7C9-9A5E-410A-B476-CE978463C0F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4FEB26-4DA6-428D-AA0F-70657C951354}">
      <dsp:nvSpPr>
        <dsp:cNvPr id="0" name=""/>
        <dsp:cNvSpPr/>
      </dsp:nvSpPr>
      <dsp:spPr>
        <a:xfrm>
          <a:off x="0" y="1304"/>
          <a:ext cx="5416307" cy="55035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25400" dir="5400000" algn="tl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9050" prstMaterial="flat">
          <a:bevelT w="0" h="0" prst="coolSlant"/>
          <a:contourClr>
            <a:schemeClr val="accent2">
              <a:hueOff val="0"/>
              <a:satOff val="0"/>
              <a:lumOff val="0"/>
              <a:alphaOff val="0"/>
              <a:shade val="25000"/>
              <a:satMod val="14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10</a:t>
          </a:r>
          <a:r>
            <a:rPr lang="en-US" sz="1600" kern="1200" baseline="30000" dirty="0"/>
            <a:t>-43</a:t>
          </a:r>
          <a:r>
            <a:rPr lang="en-US" sz="1600" kern="1200" dirty="0"/>
            <a:t> s - gravity separates from other forces - </a:t>
          </a:r>
          <a:r>
            <a:rPr lang="en-US" sz="1600" u="sng" kern="1200" dirty="0"/>
            <a:t>10</a:t>
          </a:r>
          <a:r>
            <a:rPr lang="en-US" sz="1600" u="sng" kern="1200" baseline="30000" dirty="0"/>
            <a:t>-28</a:t>
          </a:r>
          <a:r>
            <a:rPr lang="en-US" sz="1600" u="sng" kern="1200" dirty="0"/>
            <a:t> centimeters</a:t>
          </a:r>
          <a:endParaRPr lang="en-US" sz="1600" kern="1200" dirty="0"/>
        </a:p>
      </dsp:txBody>
      <dsp:txXfrm>
        <a:off x="26866" y="28170"/>
        <a:ext cx="5362575" cy="496625"/>
      </dsp:txXfrm>
    </dsp:sp>
    <dsp:sp modelId="{BB831117-7D6B-43DC-A098-3F52E1E702D4}">
      <dsp:nvSpPr>
        <dsp:cNvPr id="0" name=""/>
        <dsp:cNvSpPr/>
      </dsp:nvSpPr>
      <dsp:spPr>
        <a:xfrm>
          <a:off x="0" y="564204"/>
          <a:ext cx="5416307" cy="55035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25400" dir="5400000" algn="tl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9050" prstMaterial="flat">
          <a:bevelT w="0" h="0" prst="coolSlant"/>
          <a:contourClr>
            <a:schemeClr val="accent3">
              <a:hueOff val="0"/>
              <a:satOff val="0"/>
              <a:lumOff val="0"/>
              <a:alphaOff val="0"/>
              <a:shade val="25000"/>
              <a:satMod val="14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10</a:t>
          </a:r>
          <a:r>
            <a:rPr lang="en-US" sz="1600" kern="1200" baseline="30000"/>
            <a:t>-35</a:t>
          </a:r>
          <a:r>
            <a:rPr lang="en-US" sz="1600" kern="1200"/>
            <a:t> to 10</a:t>
          </a:r>
          <a:r>
            <a:rPr lang="en-US" sz="1600" kern="1200" baseline="30000"/>
            <a:t>-32</a:t>
          </a:r>
          <a:r>
            <a:rPr lang="en-US" sz="1600" kern="1200"/>
            <a:t> s - fundamental particles -  quarks and electrons - </a:t>
          </a:r>
          <a:r>
            <a:rPr lang="en-US" sz="1600" u="sng" kern="1200"/>
            <a:t>softball</a:t>
          </a:r>
          <a:endParaRPr lang="en-US" sz="1600" kern="1200"/>
        </a:p>
      </dsp:txBody>
      <dsp:txXfrm>
        <a:off x="26866" y="591070"/>
        <a:ext cx="5362575" cy="496625"/>
      </dsp:txXfrm>
    </dsp:sp>
    <dsp:sp modelId="{E8248D38-4C63-4835-808B-CDFB78D1D6DB}">
      <dsp:nvSpPr>
        <dsp:cNvPr id="0" name=""/>
        <dsp:cNvSpPr/>
      </dsp:nvSpPr>
      <dsp:spPr>
        <a:xfrm>
          <a:off x="0" y="1127105"/>
          <a:ext cx="5416307" cy="55035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25400" dir="5400000" algn="tl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9050" prstMaterial="flat">
          <a:bevelT w="0" h="0" prst="coolSlant"/>
          <a:contourClr>
            <a:schemeClr val="accent4">
              <a:hueOff val="0"/>
              <a:satOff val="0"/>
              <a:lumOff val="0"/>
              <a:alphaOff val="0"/>
              <a:shade val="25000"/>
              <a:satMod val="14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10</a:t>
          </a:r>
          <a:r>
            <a:rPr lang="en-US" sz="1600" kern="1200" baseline="30000"/>
            <a:t>-6</a:t>
          </a:r>
          <a:r>
            <a:rPr lang="en-US" sz="1600" kern="1200"/>
            <a:t> s - quarks combine into protons and neutrons - </a:t>
          </a:r>
          <a:r>
            <a:rPr lang="en-US" sz="1600" u="sng" kern="1200"/>
            <a:t>solar system</a:t>
          </a:r>
          <a:endParaRPr lang="en-US" sz="1600" kern="1200"/>
        </a:p>
      </dsp:txBody>
      <dsp:txXfrm>
        <a:off x="26866" y="1153971"/>
        <a:ext cx="5362575" cy="496625"/>
      </dsp:txXfrm>
    </dsp:sp>
    <dsp:sp modelId="{080D1C01-ACEC-4FB5-A6E0-55F61E56CDAF}">
      <dsp:nvSpPr>
        <dsp:cNvPr id="0" name=""/>
        <dsp:cNvSpPr/>
      </dsp:nvSpPr>
      <dsp:spPr>
        <a:xfrm>
          <a:off x="0" y="1690006"/>
          <a:ext cx="5416307" cy="55035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25400" dir="5400000" algn="tl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9050" prstMaterial="flat">
          <a:bevelT w="0" h="0" prst="coolSlant"/>
          <a:contourClr>
            <a:schemeClr val="accent5">
              <a:hueOff val="0"/>
              <a:satOff val="0"/>
              <a:lumOff val="0"/>
              <a:alphaOff val="0"/>
              <a:shade val="25000"/>
              <a:satMod val="14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1 s - electromagnetic and weak nuclear forces separate</a:t>
          </a:r>
        </a:p>
      </dsp:txBody>
      <dsp:txXfrm>
        <a:off x="26866" y="1716872"/>
        <a:ext cx="5362575" cy="496625"/>
      </dsp:txXfrm>
    </dsp:sp>
    <dsp:sp modelId="{89351093-3A3B-4731-AD1F-4D9452F0BF2E}">
      <dsp:nvSpPr>
        <dsp:cNvPr id="0" name=""/>
        <dsp:cNvSpPr/>
      </dsp:nvSpPr>
      <dsp:spPr>
        <a:xfrm>
          <a:off x="0" y="2252907"/>
          <a:ext cx="5416307" cy="55035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25400" dir="5400000" algn="tl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9050" prstMaterial="flat">
          <a:bevelT w="0" h="0" prst="coolSlant"/>
          <a:contourClr>
            <a:schemeClr val="accent6">
              <a:hueOff val="0"/>
              <a:satOff val="0"/>
              <a:lumOff val="0"/>
              <a:alphaOff val="0"/>
              <a:shade val="25000"/>
              <a:satMod val="14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3 minutes - protons and neutrons combine into atomic nuclei</a:t>
          </a:r>
        </a:p>
      </dsp:txBody>
      <dsp:txXfrm>
        <a:off x="26866" y="2279773"/>
        <a:ext cx="5362575" cy="496625"/>
      </dsp:txXfrm>
    </dsp:sp>
    <dsp:sp modelId="{89774C32-AF25-4A8E-8CAC-01DE4C7FCBAD}">
      <dsp:nvSpPr>
        <dsp:cNvPr id="0" name=""/>
        <dsp:cNvSpPr/>
      </dsp:nvSpPr>
      <dsp:spPr>
        <a:xfrm>
          <a:off x="0" y="2815808"/>
          <a:ext cx="5416307" cy="55035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25400" dir="5400000" algn="tl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9050" prstMaterial="flat">
          <a:bevelT w="0" h="0" prst="coolSlant"/>
          <a:contourClr>
            <a:schemeClr val="accent2">
              <a:hueOff val="0"/>
              <a:satOff val="0"/>
              <a:lumOff val="0"/>
              <a:alphaOff val="0"/>
              <a:shade val="25000"/>
              <a:satMod val="14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10</a:t>
          </a:r>
          <a:r>
            <a:rPr lang="en-US" sz="1600" kern="1200" baseline="30000" dirty="0"/>
            <a:t>5</a:t>
          </a:r>
          <a:r>
            <a:rPr lang="en-US" sz="1600" kern="1200" dirty="0"/>
            <a:t> years - electrons join nuclei to make atoms; light is emitted (CMB)</a:t>
          </a:r>
        </a:p>
      </dsp:txBody>
      <dsp:txXfrm>
        <a:off x="26866" y="2842674"/>
        <a:ext cx="5362575" cy="496625"/>
      </dsp:txXfrm>
    </dsp:sp>
    <dsp:sp modelId="{B07B89A6-14B8-4F9D-9CEB-541D1A206A2B}">
      <dsp:nvSpPr>
        <dsp:cNvPr id="0" name=""/>
        <dsp:cNvSpPr/>
      </dsp:nvSpPr>
      <dsp:spPr>
        <a:xfrm>
          <a:off x="0" y="3378708"/>
          <a:ext cx="5416307" cy="55035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25400" dir="5400000" algn="tl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9050" prstMaterial="flat">
          <a:bevelT w="0" h="0" prst="coolSlant"/>
          <a:contourClr>
            <a:schemeClr val="accent3">
              <a:hueOff val="0"/>
              <a:satOff val="0"/>
              <a:lumOff val="0"/>
              <a:alphaOff val="0"/>
              <a:shade val="25000"/>
              <a:satMod val="14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10</a:t>
          </a:r>
          <a:r>
            <a:rPr lang="en-US" sz="1600" kern="1200" baseline="30000"/>
            <a:t>5</a:t>
          </a:r>
          <a:r>
            <a:rPr lang="en-US" sz="1600" kern="1200"/>
            <a:t>-10</a:t>
          </a:r>
          <a:r>
            <a:rPr lang="en-US" sz="1600" kern="1200" baseline="30000"/>
            <a:t>9</a:t>
          </a:r>
          <a:r>
            <a:rPr lang="en-US" sz="1600" kern="1200"/>
            <a:t> years - matter collapses into clouds, making galaxies and stars</a:t>
          </a:r>
        </a:p>
      </dsp:txBody>
      <dsp:txXfrm>
        <a:off x="26866" y="3405574"/>
        <a:ext cx="5362575" cy="49662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19077B-BD88-4AC6-93F6-71F2600556E9}">
      <dsp:nvSpPr>
        <dsp:cNvPr id="0" name=""/>
        <dsp:cNvSpPr/>
      </dsp:nvSpPr>
      <dsp:spPr>
        <a:xfrm>
          <a:off x="0" y="15083"/>
          <a:ext cx="4395608" cy="10392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The speed of light is a universal constant of 300,000 km/s</a:t>
          </a:r>
          <a:r>
            <a:rPr lang="en-US" sz="1900" kern="1200" baseline="30000"/>
            <a:t>2</a:t>
          </a:r>
          <a:endParaRPr lang="en-US" sz="1900" kern="1200"/>
        </a:p>
      </dsp:txBody>
      <dsp:txXfrm>
        <a:off x="50732" y="65815"/>
        <a:ext cx="4294144" cy="937788"/>
      </dsp:txXfrm>
    </dsp:sp>
    <dsp:sp modelId="{06ACA970-B79B-42FA-9720-DCCEE27EEBE5}">
      <dsp:nvSpPr>
        <dsp:cNvPr id="0" name=""/>
        <dsp:cNvSpPr/>
      </dsp:nvSpPr>
      <dsp:spPr>
        <a:xfrm>
          <a:off x="0" y="1109056"/>
          <a:ext cx="4395608" cy="10392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We observe stars millions/billions of light-years away</a:t>
          </a:r>
          <a:endParaRPr lang="en-US" sz="1900" kern="1200"/>
        </a:p>
      </dsp:txBody>
      <dsp:txXfrm>
        <a:off x="50732" y="1159788"/>
        <a:ext cx="4294144" cy="937788"/>
      </dsp:txXfrm>
    </dsp:sp>
    <dsp:sp modelId="{8956534E-13A1-4D88-9B11-16E070A798EB}">
      <dsp:nvSpPr>
        <dsp:cNvPr id="0" name=""/>
        <dsp:cNvSpPr/>
      </dsp:nvSpPr>
      <dsp:spPr>
        <a:xfrm>
          <a:off x="0" y="2203028"/>
          <a:ext cx="4395608" cy="10392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The furthest stars away are 10-15 billion light years away</a:t>
          </a:r>
          <a:endParaRPr lang="en-US" sz="1900" kern="1200"/>
        </a:p>
      </dsp:txBody>
      <dsp:txXfrm>
        <a:off x="50732" y="2253760"/>
        <a:ext cx="4294144" cy="937788"/>
      </dsp:txXfrm>
    </dsp:sp>
    <dsp:sp modelId="{A56508C9-0881-43E7-BA76-C110ACCF9849}">
      <dsp:nvSpPr>
        <dsp:cNvPr id="0" name=""/>
        <dsp:cNvSpPr/>
      </dsp:nvSpPr>
      <dsp:spPr>
        <a:xfrm>
          <a:off x="0" y="3297000"/>
          <a:ext cx="4395608" cy="10392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We have telescopes that can see further, but there isn’t anything viewable </a:t>
          </a:r>
          <a:endParaRPr lang="en-US" sz="1900" kern="1200"/>
        </a:p>
      </dsp:txBody>
      <dsp:txXfrm>
        <a:off x="50732" y="3347732"/>
        <a:ext cx="4294144" cy="9377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09F9BA-7B63-4FE2-8570-332228256B14}">
      <dsp:nvSpPr>
        <dsp:cNvPr id="0" name=""/>
        <dsp:cNvSpPr/>
      </dsp:nvSpPr>
      <dsp:spPr>
        <a:xfrm>
          <a:off x="0" y="639000"/>
          <a:ext cx="5715000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The universe has grown from the size of an atom to larger than the size a grapefruit</a:t>
          </a:r>
        </a:p>
      </dsp:txBody>
      <dsp:txXfrm>
        <a:off x="38838" y="677838"/>
        <a:ext cx="5637324" cy="717924"/>
      </dsp:txXfrm>
    </dsp:sp>
    <dsp:sp modelId="{2D625EE1-DD1B-4691-A9B6-12F5D56179B3}">
      <dsp:nvSpPr>
        <dsp:cNvPr id="0" name=""/>
        <dsp:cNvSpPr/>
      </dsp:nvSpPr>
      <dsp:spPr>
        <a:xfrm>
          <a:off x="0" y="1492200"/>
          <a:ext cx="5715000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p>
                  <m:sSupPr>
                    <m:ctrlPr>
                      <a:rPr lang="en-US" sz="2000" b="0" i="1" kern="1200" dirty="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2000" i="1" kern="1200" dirty="0" smtClean="0">
                        <a:latin typeface="Cambria Math" panose="02040503050406030204" pitchFamily="18" charset="0"/>
                      </a:rPr>
                      <m:t>𝐸</m:t>
                    </m:r>
                  </m:e>
                  <m:sup>
                    <m:r>
                      <a:rPr lang="en-US" sz="2000" b="0" i="1" kern="1200" dirty="0" smtClean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r>
                  <a:rPr lang="en-US" sz="2000" i="1" kern="1200" dirty="0" smtClean="0">
                    <a:latin typeface="Cambria Math" panose="02040503050406030204" pitchFamily="18" charset="0"/>
                  </a:rPr>
                  <m:t>=</m:t>
                </m:r>
                <m:sSup>
                  <m:sSupPr>
                    <m:ctrlPr>
                      <a:rPr lang="en-US" sz="2000" b="0" i="1" kern="1200" dirty="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2000" i="1" kern="1200" dirty="0" smtClean="0">
                        <a:latin typeface="Cambria Math" panose="02040503050406030204" pitchFamily="18" charset="0"/>
                      </a:rPr>
                      <m:t>𝑚</m:t>
                    </m:r>
                  </m:e>
                  <m:sup>
                    <m:r>
                      <a:rPr lang="en-US" sz="2000" b="0" i="1" kern="1200" dirty="0" smtClean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sSup>
                  <m:sSupPr>
                    <m:ctrlPr>
                      <a:rPr lang="en-US" sz="2000" b="0" i="1" kern="1200" dirty="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2000" i="1" kern="1200" dirty="0" smtClean="0">
                        <a:latin typeface="Cambria Math" panose="02040503050406030204" pitchFamily="18" charset="0"/>
                      </a:rPr>
                      <m:t>𝑐</m:t>
                    </m:r>
                  </m:e>
                  <m:sup>
                    <m:r>
                      <a:rPr lang="en-US" sz="2000" b="0" i="1" kern="1200" dirty="0" smtClean="0">
                        <a:latin typeface="Cambria Math" panose="02040503050406030204" pitchFamily="18" charset="0"/>
                      </a:rPr>
                      <m:t>4</m:t>
                    </m:r>
                  </m:sup>
                </m:sSup>
                <m:r>
                  <a:rPr lang="en-US" sz="2000" b="0" i="1" kern="1200" dirty="0" smtClean="0">
                    <a:latin typeface="Cambria Math" panose="02040503050406030204" pitchFamily="18" charset="0"/>
                  </a:rPr>
                  <m:t>+</m:t>
                </m:r>
                <m:sSup>
                  <m:sSupPr>
                    <m:ctrlPr>
                      <a:rPr lang="en-US" sz="2000" b="0" i="1" kern="1200" dirty="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2000" b="0" i="1" kern="1200" dirty="0" smtClean="0">
                        <a:latin typeface="Cambria Math" panose="02040503050406030204" pitchFamily="18" charset="0"/>
                      </a:rPr>
                      <m:t>𝑝</m:t>
                    </m:r>
                  </m:e>
                  <m:sup>
                    <m:r>
                      <a:rPr lang="en-US" sz="2000" b="0" i="1" kern="1200" dirty="0" smtClean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sSup>
                  <m:sSupPr>
                    <m:ctrlPr>
                      <a:rPr lang="en-US" sz="2000" b="0" i="1" kern="1200" dirty="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sz="2000" b="0" i="1" kern="1200" dirty="0" smtClean="0">
                        <a:latin typeface="Cambria Math" panose="02040503050406030204" pitchFamily="18" charset="0"/>
                      </a:rPr>
                      <m:t>𝑐</m:t>
                    </m:r>
                  </m:e>
                  <m:sup>
                    <m:r>
                      <a:rPr lang="en-US" sz="2000" b="0" i="1" kern="1200" dirty="0" smtClean="0"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</m:oMath>
            </m:oMathPara>
          </a14:m>
          <a:endParaRPr lang="en-US" sz="2000" kern="1200" dirty="0"/>
        </a:p>
      </dsp:txBody>
      <dsp:txXfrm>
        <a:off x="38838" y="1531038"/>
        <a:ext cx="5637324" cy="717924"/>
      </dsp:txXfrm>
    </dsp:sp>
    <dsp:sp modelId="{338F6AB0-4FA5-4976-89F9-9EA42A291BFD}">
      <dsp:nvSpPr>
        <dsp:cNvPr id="0" name=""/>
        <dsp:cNvSpPr/>
      </dsp:nvSpPr>
      <dsp:spPr>
        <a:xfrm>
          <a:off x="0" y="2345400"/>
          <a:ext cx="5715000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Energy converted into matter via Special relativity relationship.</a:t>
          </a:r>
        </a:p>
      </dsp:txBody>
      <dsp:txXfrm>
        <a:off x="38838" y="2384238"/>
        <a:ext cx="5637324" cy="717924"/>
      </dsp:txXfrm>
    </dsp:sp>
    <dsp:sp modelId="{71BA3BAC-325A-4249-B9B7-01DCDA030FA1}">
      <dsp:nvSpPr>
        <dsp:cNvPr id="0" name=""/>
        <dsp:cNvSpPr/>
      </dsp:nvSpPr>
      <dsp:spPr>
        <a:xfrm>
          <a:off x="0" y="3198600"/>
          <a:ext cx="5715000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Thus, energy forms matter that clumps into what we call </a:t>
          </a:r>
          <a:r>
            <a:rPr lang="en-US" sz="2000" u="sng" kern="1200" dirty="0"/>
            <a:t>protons, neutrons </a:t>
          </a:r>
          <a:r>
            <a:rPr lang="en-US" sz="2000" kern="1200" dirty="0"/>
            <a:t>and </a:t>
          </a:r>
          <a:r>
            <a:rPr lang="en-US" sz="2000" u="sng" kern="1200" dirty="0"/>
            <a:t>electrons</a:t>
          </a:r>
          <a:r>
            <a:rPr lang="en-US" sz="2000" kern="1200" dirty="0"/>
            <a:t>.  </a:t>
          </a:r>
        </a:p>
      </dsp:txBody>
      <dsp:txXfrm>
        <a:off x="38838" y="3237438"/>
        <a:ext cx="5637324" cy="717924"/>
      </dsp:txXfrm>
    </dsp:sp>
    <dsp:sp modelId="{5534E8D7-3650-429B-B41C-E932973C096E}">
      <dsp:nvSpPr>
        <dsp:cNvPr id="0" name=""/>
        <dsp:cNvSpPr/>
      </dsp:nvSpPr>
      <dsp:spPr>
        <a:xfrm>
          <a:off x="0" y="4051800"/>
          <a:ext cx="5715000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These parts later form into atoms </a:t>
          </a:r>
        </a:p>
      </dsp:txBody>
      <dsp:txXfrm>
        <a:off x="38838" y="4090638"/>
        <a:ext cx="5637324" cy="7179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EBDADE-6B23-4AF9-9A61-05982D65C1D0}">
      <dsp:nvSpPr>
        <dsp:cNvPr id="0" name=""/>
        <dsp:cNvSpPr/>
      </dsp:nvSpPr>
      <dsp:spPr>
        <a:xfrm>
          <a:off x="303029" y="1683"/>
          <a:ext cx="3110131" cy="186607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25400" dir="5400000" algn="tl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9050" prstMaterial="flat">
          <a:bevelT w="0" h="0" prst="coolSlant"/>
          <a:contourClr>
            <a:schemeClr val="accent5">
              <a:hueOff val="0"/>
              <a:satOff val="0"/>
              <a:lumOff val="0"/>
              <a:alphaOff val="0"/>
              <a:shade val="25000"/>
              <a:satMod val="14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baseline="0" dirty="0"/>
            <a:t>ATOMS form (specifically Hydrogen and its isotopes with a small amount of Helium.)</a:t>
          </a:r>
          <a:endParaRPr lang="en-US" sz="2100" kern="1200" dirty="0"/>
        </a:p>
      </dsp:txBody>
      <dsp:txXfrm>
        <a:off x="303029" y="1683"/>
        <a:ext cx="3110131" cy="1866079"/>
      </dsp:txXfrm>
    </dsp:sp>
    <dsp:sp modelId="{08ED7205-45A3-4165-A37C-EA9EA615A4B5}">
      <dsp:nvSpPr>
        <dsp:cNvPr id="0" name=""/>
        <dsp:cNvSpPr/>
      </dsp:nvSpPr>
      <dsp:spPr>
        <a:xfrm>
          <a:off x="303029" y="2178775"/>
          <a:ext cx="3110131" cy="186607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25400" dir="5400000" algn="tl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9050" prstMaterial="flat">
          <a:bevelT w="0" h="0" prst="coolSlant"/>
          <a:contourClr>
            <a:schemeClr val="accent5">
              <a:hueOff val="0"/>
              <a:satOff val="0"/>
              <a:lumOff val="0"/>
              <a:alphaOff val="0"/>
              <a:shade val="25000"/>
              <a:satMod val="14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baseline="0"/>
            <a:t>The early Universe was about 75% Hydrogen and 25% Helium.  It is still almost the same today.</a:t>
          </a:r>
          <a:endParaRPr lang="en-US" sz="2100" kern="1200"/>
        </a:p>
      </dsp:txBody>
      <dsp:txXfrm>
        <a:off x="303029" y="2178775"/>
        <a:ext cx="3110131" cy="18660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87771E-29E8-4884-B222-CA2FBE09390C}">
      <dsp:nvSpPr>
        <dsp:cNvPr id="0" name=""/>
        <dsp:cNvSpPr/>
      </dsp:nvSpPr>
      <dsp:spPr>
        <a:xfrm>
          <a:off x="32" y="194081"/>
          <a:ext cx="3079082" cy="120556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There was no explosion; there was (and continues to be) an expansion</a:t>
          </a:r>
        </a:p>
      </dsp:txBody>
      <dsp:txXfrm>
        <a:off x="32" y="194081"/>
        <a:ext cx="3079082" cy="1205565"/>
      </dsp:txXfrm>
    </dsp:sp>
    <dsp:sp modelId="{79ECB30A-7EA0-44F4-A7FA-FEC52CA97ABD}">
      <dsp:nvSpPr>
        <dsp:cNvPr id="0" name=""/>
        <dsp:cNvSpPr/>
      </dsp:nvSpPr>
      <dsp:spPr>
        <a:xfrm>
          <a:off x="32" y="1399646"/>
          <a:ext cx="3079082" cy="260775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Rather than imagining a balloon popping and releasing its contents, imagine a balloon expanding: an infinitesimally small balloon expanding to the size of our current universe</a:t>
          </a:r>
        </a:p>
      </dsp:txBody>
      <dsp:txXfrm>
        <a:off x="32" y="1399646"/>
        <a:ext cx="3079082" cy="2607750"/>
      </dsp:txXfrm>
    </dsp:sp>
    <dsp:sp modelId="{449F9F8A-7886-44A4-9EBE-C014632062D5}">
      <dsp:nvSpPr>
        <dsp:cNvPr id="0" name=""/>
        <dsp:cNvSpPr/>
      </dsp:nvSpPr>
      <dsp:spPr>
        <a:xfrm>
          <a:off x="3510186" y="194081"/>
          <a:ext cx="3079082" cy="120556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We tend to image the singularity as a little fireball appearing somewhere in space</a:t>
          </a:r>
        </a:p>
      </dsp:txBody>
      <dsp:txXfrm>
        <a:off x="3510186" y="194081"/>
        <a:ext cx="3079082" cy="1205565"/>
      </dsp:txXfrm>
    </dsp:sp>
    <dsp:sp modelId="{23174512-8D0F-4B4D-9413-DD7413B7CE49}">
      <dsp:nvSpPr>
        <dsp:cNvPr id="0" name=""/>
        <dsp:cNvSpPr/>
      </dsp:nvSpPr>
      <dsp:spPr>
        <a:xfrm>
          <a:off x="3510186" y="1399646"/>
          <a:ext cx="3079082" cy="260775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space began inside of the singularity. Prior to the singularity, from our point of view </a:t>
          </a:r>
          <a:r>
            <a:rPr lang="en-US" sz="1900" i="1" kern="1200" dirty="0"/>
            <a:t>nothing</a:t>
          </a:r>
          <a:r>
            <a:rPr lang="en-US" sz="1900" kern="1200" dirty="0"/>
            <a:t> existed, not space, time, matter, or energy - nothing.</a:t>
          </a:r>
        </a:p>
      </dsp:txBody>
      <dsp:txXfrm>
        <a:off x="3510186" y="1399646"/>
        <a:ext cx="3079082" cy="26077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CA611E-CCAF-4600-A982-6BCD99DDD313}">
      <dsp:nvSpPr>
        <dsp:cNvPr id="0" name=""/>
        <dsp:cNvSpPr/>
      </dsp:nvSpPr>
      <dsp:spPr>
        <a:xfrm>
          <a:off x="0" y="321438"/>
          <a:ext cx="7393643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1F176C-73A4-45BF-8CE8-A8B534E4439B}">
      <dsp:nvSpPr>
        <dsp:cNvPr id="0" name=""/>
        <dsp:cNvSpPr/>
      </dsp:nvSpPr>
      <dsp:spPr>
        <a:xfrm>
          <a:off x="369682" y="100038"/>
          <a:ext cx="517555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5623" tIns="0" rIns="19562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Universal expansion and Hubble’s Law</a:t>
          </a:r>
        </a:p>
      </dsp:txBody>
      <dsp:txXfrm>
        <a:off x="391298" y="121654"/>
        <a:ext cx="5132318" cy="399568"/>
      </dsp:txXfrm>
    </dsp:sp>
    <dsp:sp modelId="{9E5A8185-9986-4BE5-B5D5-AE78C5DEA579}">
      <dsp:nvSpPr>
        <dsp:cNvPr id="0" name=""/>
        <dsp:cNvSpPr/>
      </dsp:nvSpPr>
      <dsp:spPr>
        <a:xfrm>
          <a:off x="0" y="1001839"/>
          <a:ext cx="7393643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AAC38A-C19C-4297-9C75-BC5F05B46D82}">
      <dsp:nvSpPr>
        <dsp:cNvPr id="0" name=""/>
        <dsp:cNvSpPr/>
      </dsp:nvSpPr>
      <dsp:spPr>
        <a:xfrm>
          <a:off x="369682" y="780438"/>
          <a:ext cx="517555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5623" tIns="0" rIns="19562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2.7K temperature background radiation</a:t>
          </a:r>
        </a:p>
      </dsp:txBody>
      <dsp:txXfrm>
        <a:off x="391298" y="802054"/>
        <a:ext cx="5132318" cy="399568"/>
      </dsp:txXfrm>
    </dsp:sp>
    <dsp:sp modelId="{589EC599-AB4B-4D5E-8946-99C4CF9F227D}">
      <dsp:nvSpPr>
        <dsp:cNvPr id="0" name=""/>
        <dsp:cNvSpPr/>
      </dsp:nvSpPr>
      <dsp:spPr>
        <a:xfrm>
          <a:off x="0" y="1682239"/>
          <a:ext cx="7393643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95A60-66B5-4042-987C-8C7A50CAB929}">
      <dsp:nvSpPr>
        <dsp:cNvPr id="0" name=""/>
        <dsp:cNvSpPr/>
      </dsp:nvSpPr>
      <dsp:spPr>
        <a:xfrm>
          <a:off x="369682" y="1460839"/>
          <a:ext cx="517555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5623" tIns="0" rIns="19562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Quasars</a:t>
          </a:r>
        </a:p>
      </dsp:txBody>
      <dsp:txXfrm>
        <a:off x="391298" y="1482455"/>
        <a:ext cx="5132318" cy="399568"/>
      </dsp:txXfrm>
    </dsp:sp>
    <dsp:sp modelId="{70615122-ADB2-40A3-8FAE-D5A326993783}">
      <dsp:nvSpPr>
        <dsp:cNvPr id="0" name=""/>
        <dsp:cNvSpPr/>
      </dsp:nvSpPr>
      <dsp:spPr>
        <a:xfrm>
          <a:off x="0" y="2362639"/>
          <a:ext cx="7393643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F32B48-6858-4764-8756-2ABC6CC3D382}">
      <dsp:nvSpPr>
        <dsp:cNvPr id="0" name=""/>
        <dsp:cNvSpPr/>
      </dsp:nvSpPr>
      <dsp:spPr>
        <a:xfrm>
          <a:off x="369682" y="2141239"/>
          <a:ext cx="517555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5623" tIns="0" rIns="19562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Radioactive decay</a:t>
          </a:r>
        </a:p>
      </dsp:txBody>
      <dsp:txXfrm>
        <a:off x="391298" y="2162855"/>
        <a:ext cx="5132318" cy="399568"/>
      </dsp:txXfrm>
    </dsp:sp>
    <dsp:sp modelId="{91BF1389-F4AD-4EDB-92CD-60C9BA6B4E1D}">
      <dsp:nvSpPr>
        <dsp:cNvPr id="0" name=""/>
        <dsp:cNvSpPr/>
      </dsp:nvSpPr>
      <dsp:spPr>
        <a:xfrm>
          <a:off x="0" y="3043039"/>
          <a:ext cx="7393643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E9AA80-1994-4F72-A0C9-3161A9A61354}">
      <dsp:nvSpPr>
        <dsp:cNvPr id="0" name=""/>
        <dsp:cNvSpPr/>
      </dsp:nvSpPr>
      <dsp:spPr>
        <a:xfrm>
          <a:off x="369682" y="2821639"/>
          <a:ext cx="517555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5623" tIns="0" rIns="19562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Stellar formation and evolution</a:t>
          </a:r>
        </a:p>
      </dsp:txBody>
      <dsp:txXfrm>
        <a:off x="391298" y="2843255"/>
        <a:ext cx="5132318" cy="399568"/>
      </dsp:txXfrm>
    </dsp:sp>
    <dsp:sp modelId="{CC5CEA8C-EDA3-4E9E-8137-3B9B67EF61DE}">
      <dsp:nvSpPr>
        <dsp:cNvPr id="0" name=""/>
        <dsp:cNvSpPr/>
      </dsp:nvSpPr>
      <dsp:spPr>
        <a:xfrm>
          <a:off x="0" y="3723439"/>
          <a:ext cx="7393643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FF50C7-6666-472E-8A98-DC79D519F5A7}">
      <dsp:nvSpPr>
        <dsp:cNvPr id="0" name=""/>
        <dsp:cNvSpPr/>
      </dsp:nvSpPr>
      <dsp:spPr>
        <a:xfrm>
          <a:off x="369682" y="3502039"/>
          <a:ext cx="517555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5623" tIns="0" rIns="195623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Speed of light and stellar distances</a:t>
          </a:r>
        </a:p>
      </dsp:txBody>
      <dsp:txXfrm>
        <a:off x="391298" y="3523655"/>
        <a:ext cx="5132318" cy="3995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ED53FF-2B38-4702-944F-9411036DA517}">
      <dsp:nvSpPr>
        <dsp:cNvPr id="0" name=""/>
        <dsp:cNvSpPr/>
      </dsp:nvSpPr>
      <dsp:spPr>
        <a:xfrm>
          <a:off x="0" y="212273"/>
          <a:ext cx="4395608" cy="126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baseline="0"/>
            <a:t>Hubble observed the majority of galaxies are moving away from us and each other</a:t>
          </a:r>
          <a:endParaRPr lang="en-US" sz="2300" kern="1200"/>
        </a:p>
      </dsp:txBody>
      <dsp:txXfrm>
        <a:off x="61741" y="274014"/>
        <a:ext cx="4272126" cy="1141288"/>
      </dsp:txXfrm>
    </dsp:sp>
    <dsp:sp modelId="{A1C3AD8D-A1BC-41E3-A053-3C4105774C87}">
      <dsp:nvSpPr>
        <dsp:cNvPr id="0" name=""/>
        <dsp:cNvSpPr/>
      </dsp:nvSpPr>
      <dsp:spPr>
        <a:xfrm>
          <a:off x="0" y="1543283"/>
          <a:ext cx="4395608" cy="126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baseline="0"/>
            <a:t>The farther, the faster they move</a:t>
          </a:r>
          <a:endParaRPr lang="en-US" sz="2300" kern="1200"/>
        </a:p>
      </dsp:txBody>
      <dsp:txXfrm>
        <a:off x="61741" y="1605024"/>
        <a:ext cx="4272126" cy="1141288"/>
      </dsp:txXfrm>
    </dsp:sp>
    <dsp:sp modelId="{13594234-6A7D-4CE7-9E4C-3D7FA4552B7E}">
      <dsp:nvSpPr>
        <dsp:cNvPr id="0" name=""/>
        <dsp:cNvSpPr/>
      </dsp:nvSpPr>
      <dsp:spPr>
        <a:xfrm>
          <a:off x="0" y="2874293"/>
          <a:ext cx="4395608" cy="1264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baseline="0"/>
            <a:t>Red Shift</a:t>
          </a:r>
          <a:endParaRPr lang="en-US" sz="2300" kern="1200"/>
        </a:p>
      </dsp:txBody>
      <dsp:txXfrm>
        <a:off x="61741" y="2936034"/>
        <a:ext cx="4272126" cy="114128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DBB30F-833D-466F-BFA3-0B1685AE9490}">
      <dsp:nvSpPr>
        <dsp:cNvPr id="0" name=""/>
        <dsp:cNvSpPr/>
      </dsp:nvSpPr>
      <dsp:spPr>
        <a:xfrm>
          <a:off x="0" y="70568"/>
          <a:ext cx="4511678" cy="1193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baseline="0"/>
            <a:t>Only found 10-15 billion light years away</a:t>
          </a:r>
          <a:endParaRPr lang="en-US" sz="3000" kern="1200"/>
        </a:p>
      </dsp:txBody>
      <dsp:txXfrm>
        <a:off x="58257" y="128825"/>
        <a:ext cx="4395164" cy="1076886"/>
      </dsp:txXfrm>
    </dsp:sp>
    <dsp:sp modelId="{312B4D56-A9C3-4FB7-B716-481042B454A3}">
      <dsp:nvSpPr>
        <dsp:cNvPr id="0" name=""/>
        <dsp:cNvSpPr/>
      </dsp:nvSpPr>
      <dsp:spPr>
        <a:xfrm>
          <a:off x="0" y="1350368"/>
          <a:ext cx="4511678" cy="1193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baseline="0"/>
            <a:t>Found nowhere else</a:t>
          </a:r>
          <a:endParaRPr lang="en-US" sz="3000" kern="1200"/>
        </a:p>
      </dsp:txBody>
      <dsp:txXfrm>
        <a:off x="58257" y="1408625"/>
        <a:ext cx="4395164" cy="1076886"/>
      </dsp:txXfrm>
    </dsp:sp>
    <dsp:sp modelId="{E96BDD3E-0306-4A3C-B5FA-8B3953E2AA9C}">
      <dsp:nvSpPr>
        <dsp:cNvPr id="0" name=""/>
        <dsp:cNvSpPr/>
      </dsp:nvSpPr>
      <dsp:spPr>
        <a:xfrm>
          <a:off x="0" y="2630168"/>
          <a:ext cx="4511678" cy="1193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baseline="0"/>
            <a:t>Nothing exists past them</a:t>
          </a:r>
          <a:endParaRPr lang="en-US" sz="3000" kern="1200"/>
        </a:p>
      </dsp:txBody>
      <dsp:txXfrm>
        <a:off x="58257" y="2688425"/>
        <a:ext cx="4395164" cy="10768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F20679-6CA8-4F7C-BF37-6CFA6975FD3C}">
      <dsp:nvSpPr>
        <dsp:cNvPr id="0" name=""/>
        <dsp:cNvSpPr/>
      </dsp:nvSpPr>
      <dsp:spPr>
        <a:xfrm>
          <a:off x="21" y="113405"/>
          <a:ext cx="2054002" cy="26907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/>
            <a:t>Radiometric dating – gives us the age of items from the decay of radioactive materials found within the object</a:t>
          </a:r>
          <a:endParaRPr lang="en-US" sz="1400" kern="1200" dirty="0"/>
        </a:p>
      </dsp:txBody>
      <dsp:txXfrm>
        <a:off x="21" y="113405"/>
        <a:ext cx="2054002" cy="2690767"/>
      </dsp:txXfrm>
    </dsp:sp>
    <dsp:sp modelId="{7557BA64-BC9D-40F3-8948-7B6562C39CCE}">
      <dsp:nvSpPr>
        <dsp:cNvPr id="0" name=""/>
        <dsp:cNvSpPr/>
      </dsp:nvSpPr>
      <dsp:spPr>
        <a:xfrm>
          <a:off x="21" y="2784882"/>
          <a:ext cx="2054002" cy="9802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99EB0F-4D77-4180-B805-643C4E259094}">
      <dsp:nvSpPr>
        <dsp:cNvPr id="0" name=""/>
        <dsp:cNvSpPr/>
      </dsp:nvSpPr>
      <dsp:spPr>
        <a:xfrm>
          <a:off x="2341584" y="123051"/>
          <a:ext cx="2054002" cy="821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/>
            <a:t>Some asteroids that have been dated are found to be older than Earth</a:t>
          </a:r>
          <a:endParaRPr lang="en-US" sz="1400" kern="1200" dirty="0"/>
        </a:p>
      </dsp:txBody>
      <dsp:txXfrm>
        <a:off x="2341584" y="123051"/>
        <a:ext cx="2054002" cy="821600"/>
      </dsp:txXfrm>
    </dsp:sp>
    <dsp:sp modelId="{8F74F7C9-9A5E-410A-B476-CE978463C0F1}">
      <dsp:nvSpPr>
        <dsp:cNvPr id="0" name=""/>
        <dsp:cNvSpPr/>
      </dsp:nvSpPr>
      <dsp:spPr>
        <a:xfrm>
          <a:off x="2341584" y="944651"/>
          <a:ext cx="2054002" cy="2810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Gives us an estimated time that Earth and the Solar system have formed</a:t>
          </a:r>
        </a:p>
      </dsp:txBody>
      <dsp:txXfrm>
        <a:off x="2341584" y="944651"/>
        <a:ext cx="2054002" cy="28108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677081-1A41-48FB-8E89-37C70614606E}">
      <dsp:nvSpPr>
        <dsp:cNvPr id="0" name=""/>
        <dsp:cNvSpPr/>
      </dsp:nvSpPr>
      <dsp:spPr>
        <a:xfrm>
          <a:off x="0" y="231991"/>
          <a:ext cx="4395608" cy="1099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baseline="0"/>
            <a:t>We observe the life cycles of stars across the universe using tools such as satellites and  telescopes</a:t>
          </a:r>
          <a:endParaRPr lang="en-US" sz="2000" kern="1200"/>
        </a:p>
      </dsp:txBody>
      <dsp:txXfrm>
        <a:off x="53688" y="285679"/>
        <a:ext cx="4288232" cy="992424"/>
      </dsp:txXfrm>
    </dsp:sp>
    <dsp:sp modelId="{DA139F99-0862-4193-AB6B-72272D5DB1C8}">
      <dsp:nvSpPr>
        <dsp:cNvPr id="0" name=""/>
        <dsp:cNvSpPr/>
      </dsp:nvSpPr>
      <dsp:spPr>
        <a:xfrm>
          <a:off x="0" y="1389391"/>
          <a:ext cx="4395608" cy="1099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baseline="0"/>
            <a:t>we view stars form, burn and explode</a:t>
          </a:r>
          <a:endParaRPr lang="en-US" sz="2000" kern="1200"/>
        </a:p>
      </dsp:txBody>
      <dsp:txXfrm>
        <a:off x="53688" y="1443079"/>
        <a:ext cx="4288232" cy="992424"/>
      </dsp:txXfrm>
    </dsp:sp>
    <dsp:sp modelId="{12F5F6F1-91D7-44AA-97BE-3F170761A58E}">
      <dsp:nvSpPr>
        <dsp:cNvPr id="0" name=""/>
        <dsp:cNvSpPr/>
      </dsp:nvSpPr>
      <dsp:spPr>
        <a:xfrm>
          <a:off x="0" y="2546791"/>
          <a:ext cx="4395608" cy="1099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baseline="0"/>
            <a:t>Some stars are older than all other due to their long life </a:t>
          </a:r>
          <a:endParaRPr lang="en-US" sz="2000" kern="1200"/>
        </a:p>
      </dsp:txBody>
      <dsp:txXfrm>
        <a:off x="53688" y="2600479"/>
        <a:ext cx="4288232" cy="992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03990-6B4A-4AC5-A760-72FF267B93F9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6912F-02AC-412D-8A25-2CD32B5A7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54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7A818EA-F740-48FC-8E1E-441E8BEB40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053F48-2DDD-43D5-BF3B-589A7DC5AB51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80607814-A573-457E-8833-ED9B551382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9900BC9D-C059-4DAD-AAFB-1370B8DFF4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 altLang="en-US"/>
              <a:t>Light at 300,000 years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DD380C5-1F3A-43B9-8FD9-F5C329AA8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19B25-A480-4450-96A4-D467DAA69A8E}" type="datetimeFigureOut">
              <a:rPr lang="en-US" altLang="en-US"/>
              <a:pPr/>
              <a:t>11/5/2021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78799D1-D72A-47FB-8FA2-DC3DEDA47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D60CA4-9F51-429F-BA7E-7AF5355E8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59079A-AD77-4132-891E-2EEE207222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8954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  <p:sldLayoutId id="2147483916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Data" Target="../diagrams/data7.xml"/><Relationship Id="rId7" Type="http://schemas.microsoft.com/office/2007/relationships/diagramDrawing" Target="../diagrams/drawing6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physics.stackexchange.com/questions/26221/what-will-we-see-between-the-cmb-and-the-current-oldest-object-seen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hyperlink" Target="https://theconversation.com/monster-telescope-needs-mind-bending-mathematics-to-uncover-secrets-of-the-universe-34563" TargetMode="External"/><Relationship Id="rId7" Type="http://schemas.openxmlformats.org/officeDocument/2006/relationships/diagramColors" Target="../diagrams/colors7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8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hyperlink" Target="http://thatandthisinmumbai.wordpress.com/2012/01/11/rocks-minerals-fossils-and-a-meteorite/" TargetMode="External"/><Relationship Id="rId7" Type="http://schemas.openxmlformats.org/officeDocument/2006/relationships/diagramColors" Target="../diagrams/colors8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9.xml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Data" Target="../diagrams/data10.xml"/><Relationship Id="rId7" Type="http://schemas.microsoft.com/office/2007/relationships/diagramDrawing" Target="../diagrams/drawing9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0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hyperlink" Target="https://en.wikipedia.org/wiki/Redshift_survey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bestiariotopologico.blogspot.com/2016/02/escala-del-tiempo.html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WMAP_image_of_the_CMB_anisotropy.jp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7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hyperlink" Target="http://palaeos.com/cosmos/stelliferous/elements.html" TargetMode="External"/><Relationship Id="rId10" Type="http://schemas.microsoft.com/office/2007/relationships/diagramDrawing" Target="../diagrams/drawing1.xml"/><Relationship Id="rId4" Type="http://schemas.microsoft.com/office/2007/relationships/hdphoto" Target="../media/hdphoto1.wdp"/><Relationship Id="rId9" Type="http://schemas.openxmlformats.org/officeDocument/2006/relationships/diagramColors" Target="../diagrams/colors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hyperlink" Target="https://mappingignorance.org/2013/10/14/iter-engineering-challenges-of-putting-the-sun-into-a-box-part-1/" TargetMode="External"/><Relationship Id="rId7" Type="http://schemas.openxmlformats.org/officeDocument/2006/relationships/diagramLayout" Target="../diagrams/layout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4.xml"/><Relationship Id="rId5" Type="http://schemas.openxmlformats.org/officeDocument/2006/relationships/hyperlink" Target="https://www.universetoday.com/53563/who-discovered-helium/" TargetMode="External"/><Relationship Id="rId10" Type="http://schemas.microsoft.com/office/2007/relationships/diagramDrawing" Target="../diagrams/drawing3.xml"/><Relationship Id="rId4" Type="http://schemas.openxmlformats.org/officeDocument/2006/relationships/image" Target="../media/image13.png"/><Relationship Id="rId9" Type="http://schemas.openxmlformats.org/officeDocument/2006/relationships/diagramColors" Target="../diagrams/colors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wallpaperflare.com/quasar-black-hole-stars-blue-hd-space-wallpaper-mpwny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29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for Astronomy textbook 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>
            <a:extLst>
              <a:ext uri="{FF2B5EF4-FFF2-40B4-BE49-F238E27FC236}">
                <a16:creationId xmlns:a16="http://schemas.microsoft.com/office/drawing/2014/main" id="{02F9A00D-E775-4070-B638-A35DCB59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</p:spPr>
        <p:txBody>
          <a:bodyPr>
            <a:normAutofit/>
          </a:bodyPr>
          <a:lstStyle/>
          <a:p>
            <a:r>
              <a:rPr lang="en-US" altLang="en-US" dirty="0"/>
              <a:t>Misconceptions about the Big Bang</a:t>
            </a:r>
          </a:p>
        </p:txBody>
      </p:sp>
      <p:graphicFrame>
        <p:nvGraphicFramePr>
          <p:cNvPr id="8195" name="Content Placeholder 2">
            <a:extLst>
              <a:ext uri="{FF2B5EF4-FFF2-40B4-BE49-F238E27FC236}">
                <a16:creationId xmlns:a16="http://schemas.microsoft.com/office/drawing/2014/main" id="{B71C86BB-F51D-415E-AFEC-833E765D5F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4346170"/>
              </p:ext>
            </p:extLst>
          </p:nvPr>
        </p:nvGraphicFramePr>
        <p:xfrm>
          <a:off x="946547" y="2013055"/>
          <a:ext cx="6589301" cy="4201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6077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876248C8-0720-48AB-91BA-5F530BB41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6569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1" name="Title 1">
            <a:extLst>
              <a:ext uri="{FF2B5EF4-FFF2-40B4-BE49-F238E27FC236}">
                <a16:creationId xmlns:a16="http://schemas.microsoft.com/office/drawing/2014/main" id="{77720AA7-C06E-4F1B-8B8A-D68AB734C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3" y="365760"/>
            <a:ext cx="7393787" cy="1325562"/>
          </a:xfrm>
        </p:spPr>
        <p:txBody>
          <a:bodyPr>
            <a:normAutofit/>
          </a:bodyPr>
          <a:lstStyle/>
          <a:p>
            <a:r>
              <a:rPr lang="en-US" altLang="en-US" u="sng"/>
              <a:t>Big Bang evidence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23BEDA7-D0B8-4802-8168-92452653B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2EFF34B-7B1A-4F9D-8CEE-A40962BC7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22793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10244" name="Content Placeholder 2">
            <a:extLst>
              <a:ext uri="{FF2B5EF4-FFF2-40B4-BE49-F238E27FC236}">
                <a16:creationId xmlns:a16="http://schemas.microsoft.com/office/drawing/2014/main" id="{28CEEA66-3188-4D6B-902D-3EEA7AD8DA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5836917"/>
              </p:ext>
            </p:extLst>
          </p:nvPr>
        </p:nvGraphicFramePr>
        <p:xfrm>
          <a:off x="946547" y="2013055"/>
          <a:ext cx="7393643" cy="4201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4475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786F5-5603-4E82-A32B-BCA18DFA2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037" y="365760"/>
            <a:ext cx="4382189" cy="1325562"/>
          </a:xfrm>
        </p:spPr>
        <p:txBody>
          <a:bodyPr>
            <a:normAutofit fontScale="90000"/>
          </a:bodyPr>
          <a:lstStyle/>
          <a:p>
            <a:r>
              <a:rPr lang="en-US" altLang="en-US" sz="3100" b="1" dirty="0"/>
              <a:t>1. Universal expansion and Hubble’s Law</a:t>
            </a:r>
          </a:p>
        </p:txBody>
      </p:sp>
      <p:pic>
        <p:nvPicPr>
          <p:cNvPr id="11268" name="Picture 4" descr="prism.jpg">
            <a:extLst>
              <a:ext uri="{FF2B5EF4-FFF2-40B4-BE49-F238E27FC236}">
                <a16:creationId xmlns:a16="http://schemas.microsoft.com/office/drawing/2014/main" id="{1F445C35-D777-4F55-BE61-77C2EF29AA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" r="15382" b="2"/>
          <a:stretch/>
        </p:blipFill>
        <p:spPr bwMode="auto">
          <a:xfrm>
            <a:off x="475499" y="640081"/>
            <a:ext cx="3014484" cy="270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270" name="Content Placeholder 2">
            <a:extLst>
              <a:ext uri="{FF2B5EF4-FFF2-40B4-BE49-F238E27FC236}">
                <a16:creationId xmlns:a16="http://schemas.microsoft.com/office/drawing/2014/main" id="{EDB304DC-CF97-4F54-8B5E-2140DBD6EE9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40037" y="1828800"/>
          <a:ext cx="4395608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267" name="Picture 3" descr="Hubbles Law.gif">
            <a:extLst>
              <a:ext uri="{FF2B5EF4-FFF2-40B4-BE49-F238E27FC236}">
                <a16:creationId xmlns:a16="http://schemas.microsoft.com/office/drawing/2014/main" id="{E9A93062-A9D5-4230-BE79-CE2382705FD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5419"/>
          <a:stretch/>
        </p:blipFill>
        <p:spPr bwMode="auto">
          <a:xfrm>
            <a:off x="475499" y="3509435"/>
            <a:ext cx="3014484" cy="270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3520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0" name="Rectangle 69">
            <a:extLst>
              <a:ext uri="{FF2B5EF4-FFF2-40B4-BE49-F238E27FC236}">
                <a16:creationId xmlns:a16="http://schemas.microsoft.com/office/drawing/2014/main" id="{E53F4E5A-C9EE-4859-B46B-F018F7D73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89" name="Title 1">
            <a:extLst>
              <a:ext uri="{FF2B5EF4-FFF2-40B4-BE49-F238E27FC236}">
                <a16:creationId xmlns:a16="http://schemas.microsoft.com/office/drawing/2014/main" id="{871F254B-8F95-4655-BFA4-193FA5154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4564674"/>
            <a:ext cx="3008115" cy="1615461"/>
          </a:xfrm>
        </p:spPr>
        <p:txBody>
          <a:bodyPr anchor="ctr">
            <a:normAutofit/>
          </a:bodyPr>
          <a:lstStyle/>
          <a:p>
            <a:r>
              <a:rPr lang="en-US" altLang="en-US" sz="2800" b="1"/>
              <a:t>2. Background radiation</a:t>
            </a: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F33F38B-C506-44C5-B6C6-5056897035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4584" b="16333"/>
          <a:stretch/>
        </p:blipFill>
        <p:spPr>
          <a:xfrm>
            <a:off x="20" y="1"/>
            <a:ext cx="8469610" cy="4212708"/>
          </a:xfrm>
          <a:prstGeom prst="rect">
            <a:avLst/>
          </a:prstGeom>
        </p:spPr>
      </p:pic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041A955B-D579-48FD-A51C-51B0C0B6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14750" y="4813604"/>
            <a:ext cx="0" cy="111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CFC3B-76FD-4562-8D59-1B887E7C2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6480" y="4212709"/>
            <a:ext cx="4249403" cy="2508849"/>
          </a:xfrm>
        </p:spPr>
        <p:txBody>
          <a:bodyPr anchor="ctr">
            <a:normAutofit/>
          </a:bodyPr>
          <a:lstStyle/>
          <a:p>
            <a:pPr marL="274320" indent="-514350">
              <a:spcBef>
                <a:spcPts val="600"/>
              </a:spcBef>
              <a:buFont typeface="Calibri" panose="020F0502020204030204" pitchFamily="34" charset="0"/>
              <a:buAutoNum type="alphaLcParenR"/>
            </a:pPr>
            <a:r>
              <a:rPr lang="en-US" altLang="en-US" sz="1400" dirty="0"/>
              <a:t>Noise radiation (static) is evenly spread across space</a:t>
            </a:r>
          </a:p>
          <a:p>
            <a:pPr marL="274320" indent="-514350">
              <a:spcBef>
                <a:spcPts val="600"/>
              </a:spcBef>
              <a:buFont typeface="Calibri" panose="020F0502020204030204" pitchFamily="34" charset="0"/>
              <a:buAutoNum type="alphaLcParenR"/>
            </a:pPr>
            <a:r>
              <a:rPr lang="en-US" altLang="en-US" sz="1400" dirty="0"/>
              <a:t>The amount of radiation matched predictions</a:t>
            </a:r>
          </a:p>
          <a:p>
            <a:pPr marL="274320" indent="-514350">
              <a:spcBef>
                <a:spcPts val="600"/>
              </a:spcBef>
              <a:buFont typeface="Calibri" panose="020F0502020204030204" pitchFamily="34" charset="0"/>
              <a:buAutoNum type="alphaLcParenR"/>
            </a:pPr>
            <a:r>
              <a:rPr lang="en-US" altLang="en-US" sz="1400" dirty="0"/>
              <a:t>C.O.B.E satellite confirmed for the entire universe that noise radiation (static) is evenly spread</a:t>
            </a:r>
          </a:p>
          <a:p>
            <a:pPr marL="274320" indent="-514350">
              <a:spcBef>
                <a:spcPts val="600"/>
              </a:spcBef>
              <a:buFont typeface="Calibri" panose="020F0502020204030204" pitchFamily="34" charset="0"/>
              <a:buAutoNum type="alphaLcParenR"/>
            </a:pPr>
            <a:r>
              <a:rPr lang="en-US" altLang="en-US" sz="1400" dirty="0"/>
              <a:t>Law of conservation of energy (energy can neither be created or destroyed) – energy remains constant over time</a:t>
            </a:r>
          </a:p>
        </p:txBody>
      </p:sp>
    </p:spTree>
    <p:extLst>
      <p:ext uri="{BB962C8B-B14F-4D97-AF65-F5344CB8AC3E}">
        <p14:creationId xmlns:p14="http://schemas.microsoft.com/office/powerpoint/2010/main" val="2627755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19709BB5-9320-4411-924C-33167681D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3967" y="640080"/>
            <a:ext cx="4498259" cy="1304726"/>
          </a:xfrm>
        </p:spPr>
        <p:txBody>
          <a:bodyPr anchor="t">
            <a:normAutofit/>
          </a:bodyPr>
          <a:lstStyle/>
          <a:p>
            <a:r>
              <a:rPr lang="en-US" altLang="en-US" sz="2200" b="1" dirty="0"/>
              <a:t>3. Quasars </a:t>
            </a:r>
            <a:br>
              <a:rPr lang="en-US" altLang="en-US" sz="2200" dirty="0"/>
            </a:br>
            <a:r>
              <a:rPr lang="en-US" altLang="en-US" sz="2200" dirty="0"/>
              <a:t>- super large (solar system size) galactic cores that put out more light than whole galaxies</a:t>
            </a:r>
            <a:endParaRPr lang="en-US" altLang="en-US" sz="2200" u="sng" dirty="0"/>
          </a:p>
        </p:txBody>
      </p:sp>
      <p:pic>
        <p:nvPicPr>
          <p:cNvPr id="3" name="Picture 2" descr="A planet with a ring around it&#10;&#10;Description automatically generated with medium confidence">
            <a:extLst>
              <a:ext uri="{FF2B5EF4-FFF2-40B4-BE49-F238E27FC236}">
                <a16:creationId xmlns:a16="http://schemas.microsoft.com/office/drawing/2014/main" id="{B76C3670-11F7-4D25-BEEE-8B1EC1CC1C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4393" r="21661" b="-2"/>
          <a:stretch/>
        </p:blipFill>
        <p:spPr>
          <a:xfrm>
            <a:off x="475499" y="640080"/>
            <a:ext cx="3014484" cy="5588101"/>
          </a:xfrm>
          <a:prstGeom prst="rect">
            <a:avLst/>
          </a:prstGeom>
        </p:spPr>
      </p:pic>
      <p:graphicFrame>
        <p:nvGraphicFramePr>
          <p:cNvPr id="13316" name="Content Placeholder 2">
            <a:extLst>
              <a:ext uri="{FF2B5EF4-FFF2-40B4-BE49-F238E27FC236}">
                <a16:creationId xmlns:a16="http://schemas.microsoft.com/office/drawing/2014/main" id="{C6BEF540-EAF9-42A3-8705-F0E542768E9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723967" y="2286000"/>
          <a:ext cx="4511678" cy="3894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59470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:a16="http://schemas.microsoft.com/office/drawing/2014/main" id="{7B7024E1-CA7D-4451-8572-72215A182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037" y="640081"/>
            <a:ext cx="4382189" cy="1325562"/>
          </a:xfrm>
        </p:spPr>
        <p:txBody>
          <a:bodyPr>
            <a:normAutofit/>
          </a:bodyPr>
          <a:lstStyle/>
          <a:p>
            <a:r>
              <a:rPr lang="en-US" altLang="en-US" b="1" dirty="0"/>
              <a:t>4. Radioactive decay</a:t>
            </a:r>
          </a:p>
        </p:txBody>
      </p:sp>
      <p:pic>
        <p:nvPicPr>
          <p:cNvPr id="3" name="Picture 2" descr="A picture containing table, indoor, mammal&#10;&#10;Description automatically generated">
            <a:extLst>
              <a:ext uri="{FF2B5EF4-FFF2-40B4-BE49-F238E27FC236}">
                <a16:creationId xmlns:a16="http://schemas.microsoft.com/office/drawing/2014/main" id="{1CC70556-FD98-4918-B020-7A1BCAC78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75499" y="1023189"/>
            <a:ext cx="3014484" cy="2245790"/>
          </a:xfrm>
          <a:prstGeom prst="rect">
            <a:avLst/>
          </a:prstGeom>
        </p:spPr>
      </p:pic>
      <p:graphicFrame>
        <p:nvGraphicFramePr>
          <p:cNvPr id="14343" name="Content Placeholder 2">
            <a:extLst>
              <a:ext uri="{FF2B5EF4-FFF2-40B4-BE49-F238E27FC236}">
                <a16:creationId xmlns:a16="http://schemas.microsoft.com/office/drawing/2014/main" id="{4F7ACEB2-A49D-416B-9489-85D635A656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0367208"/>
              </p:ext>
            </p:extLst>
          </p:nvPr>
        </p:nvGraphicFramePr>
        <p:xfrm>
          <a:off x="3840037" y="2301554"/>
          <a:ext cx="4395608" cy="3878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2" name="Rectangle 71">
            <a:extLst>
              <a:ext uri="{FF2B5EF4-FFF2-40B4-BE49-F238E27FC236}">
                <a16:creationId xmlns:a16="http://schemas.microsoft.com/office/drawing/2014/main" id="{B632AE7B-9F64-4DA0-908C-FF0274747A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339" name="Picture 3" descr="how-does-radioactive-decay-work.gif">
            <a:extLst>
              <a:ext uri="{FF2B5EF4-FFF2-40B4-BE49-F238E27FC236}">
                <a16:creationId xmlns:a16="http://schemas.microsoft.com/office/drawing/2014/main" id="{F3BF5F09-485C-46EF-8313-283EB885A7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499" y="3589021"/>
            <a:ext cx="3014484" cy="186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67604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:a16="http://schemas.microsoft.com/office/drawing/2014/main" id="{32BA2823-AC7A-40CB-9845-192F02513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037" y="640081"/>
            <a:ext cx="4382189" cy="1325562"/>
          </a:xfrm>
        </p:spPr>
        <p:txBody>
          <a:bodyPr>
            <a:normAutofit fontScale="90000"/>
          </a:bodyPr>
          <a:lstStyle/>
          <a:p>
            <a:r>
              <a:rPr lang="en-US" altLang="en-US" sz="3700" b="1" dirty="0"/>
              <a:t>5. Stellar formation and evolution</a:t>
            </a:r>
          </a:p>
        </p:txBody>
      </p:sp>
      <p:pic>
        <p:nvPicPr>
          <p:cNvPr id="15363" name="Picture 3" descr="Palomar.jpg">
            <a:extLst>
              <a:ext uri="{FF2B5EF4-FFF2-40B4-BE49-F238E27FC236}">
                <a16:creationId xmlns:a16="http://schemas.microsoft.com/office/drawing/2014/main" id="{FDB589C9-C00B-4776-A231-0E64B1DCE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499" y="1332175"/>
            <a:ext cx="3014484" cy="193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366" name="Content Placeholder 2">
            <a:extLst>
              <a:ext uri="{FF2B5EF4-FFF2-40B4-BE49-F238E27FC236}">
                <a16:creationId xmlns:a16="http://schemas.microsoft.com/office/drawing/2014/main" id="{1247748A-96C9-4F84-8B9E-538C2FD8969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40037" y="2301554"/>
          <a:ext cx="4395608" cy="3878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3" name="Rectangle 72">
            <a:extLst>
              <a:ext uri="{FF2B5EF4-FFF2-40B4-BE49-F238E27FC236}">
                <a16:creationId xmlns:a16="http://schemas.microsoft.com/office/drawing/2014/main" id="{B632AE7B-9F64-4DA0-908C-FF0274747A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364" name="Picture 4" descr="starlife.jpg">
            <a:extLst>
              <a:ext uri="{FF2B5EF4-FFF2-40B4-BE49-F238E27FC236}">
                <a16:creationId xmlns:a16="http://schemas.microsoft.com/office/drawing/2014/main" id="{046D3C37-6580-4E98-84A1-BB9837C392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499" y="3589021"/>
            <a:ext cx="3014484" cy="1544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0419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44720-2A21-4A84-8A21-427F1530D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037" y="365760"/>
            <a:ext cx="4382189" cy="13255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400" u="sng">
                <a:ea typeface="+mj-ea"/>
              </a:rPr>
              <a:t>6. Speed of light and stellar distances</a:t>
            </a:r>
          </a:p>
        </p:txBody>
      </p:sp>
      <p:pic>
        <p:nvPicPr>
          <p:cNvPr id="16387" name="Picture 3" descr="Imp-412-biblcos-cap.jpg">
            <a:extLst>
              <a:ext uri="{FF2B5EF4-FFF2-40B4-BE49-F238E27FC236}">
                <a16:creationId xmlns:a16="http://schemas.microsoft.com/office/drawing/2014/main" id="{55F82DA8-F194-4CAC-8B63-C47B9A1857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1" r="-3" b="-3"/>
          <a:stretch/>
        </p:blipFill>
        <p:spPr bwMode="auto">
          <a:xfrm>
            <a:off x="475499" y="640081"/>
            <a:ext cx="3014484" cy="270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389" name="Content Placeholder 2">
            <a:extLst>
              <a:ext uri="{FF2B5EF4-FFF2-40B4-BE49-F238E27FC236}">
                <a16:creationId xmlns:a16="http://schemas.microsoft.com/office/drawing/2014/main" id="{FD37BABD-A5D1-4BBF-8B0E-DB4A11B59B8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40037" y="1828800"/>
          <a:ext cx="4395608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9" descr="A view of the earth from space&#10;&#10;Description automatically generated with medium confidence">
            <a:extLst>
              <a:ext uri="{FF2B5EF4-FFF2-40B4-BE49-F238E27FC236}">
                <a16:creationId xmlns:a16="http://schemas.microsoft.com/office/drawing/2014/main" id="{71464282-C4BD-4489-B2BC-7F994166FCC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14108" r="20502" b="-4"/>
          <a:stretch/>
        </p:blipFill>
        <p:spPr>
          <a:xfrm>
            <a:off x="475499" y="3509435"/>
            <a:ext cx="3014484" cy="270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7645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E53F4E5A-C9EE-4859-B46B-F018F7D73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52C2679-8ACE-4D00-81CC-5DBC919C2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4564674"/>
            <a:ext cx="3008115" cy="161546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/>
              <a:t>Any Questions?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76D9A96-06F9-470D-B42B-404F140690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5701" r="5701"/>
          <a:stretch/>
        </p:blipFill>
        <p:spPr>
          <a:xfrm>
            <a:off x="20" y="1"/>
            <a:ext cx="8469610" cy="4212708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41A955B-D579-48FD-A51C-51B0C0B6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14750" y="4813604"/>
            <a:ext cx="0" cy="111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4DBF085-E51C-4554-8DBA-E1A4A01799F7}"/>
              </a:ext>
            </a:extLst>
          </p:cNvPr>
          <p:cNvSpPr txBox="1"/>
          <p:nvPr/>
        </p:nvSpPr>
        <p:spPr>
          <a:xfrm>
            <a:off x="3966480" y="4564673"/>
            <a:ext cx="4249403" cy="1615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spcAft>
                <a:spcPts val="600"/>
              </a:spcAft>
              <a:buClr>
                <a:schemeClr val="accent1"/>
              </a:buClr>
            </a:pPr>
            <a:r>
              <a:rPr lang="en-US" sz="1400" spc="-50" baseline="0" dirty="0">
                <a:effectLst/>
              </a:rPr>
              <a:t>Big Bang Chronology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7A6AC-0A27-4103-BEC4-EB0B8AD8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CB905857-8EFC-4F61-985E-AF1AE17440E6}" type="slidenum">
              <a:rPr lang="en-US" sz="3600"/>
              <a:pPr defTabSz="914400">
                <a:lnSpc>
                  <a:spcPct val="90000"/>
                </a:lnSpc>
                <a:spcAft>
                  <a:spcPts val="600"/>
                </a:spcAft>
              </a:pPr>
              <a:t>18</a:t>
            </a:fld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8936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3" name="Rectangle 71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54" name="Rectangle 73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49" name="Title 1">
            <a:extLst>
              <a:ext uri="{FF2B5EF4-FFF2-40B4-BE49-F238E27FC236}">
                <a16:creationId xmlns:a16="http://schemas.microsoft.com/office/drawing/2014/main" id="{8FC749FB-7E6E-4739-8FF0-9E51FCDF0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8137" y="5181600"/>
            <a:ext cx="7617326" cy="1076324"/>
          </a:xfrm>
        </p:spPr>
        <p:txBody>
          <a:bodyPr>
            <a:normAutofit/>
          </a:bodyPr>
          <a:lstStyle/>
          <a:p>
            <a:r>
              <a:rPr lang="en-US" altLang="en-US" sz="4700">
                <a:solidFill>
                  <a:srgbClr val="FFFFFF"/>
                </a:solidFill>
              </a:rPr>
              <a:t>The Big Bang Theory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FB5B9C-694D-49CB-9A83-EF7570E19D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8136" y="6229349"/>
            <a:ext cx="7310866" cy="53657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sz="1400">
              <a:solidFill>
                <a:srgbClr val="BFBFBF"/>
              </a:solidFill>
              <a:ea typeface="+mn-ea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4" descr="Big-Bang.jpg">
            <a:extLst>
              <a:ext uri="{FF2B5EF4-FFF2-40B4-BE49-F238E27FC236}">
                <a16:creationId xmlns:a16="http://schemas.microsoft.com/office/drawing/2014/main" id="{5B1CF903-42A9-414C-A9D4-176EB02A0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0" b="682"/>
          <a:stretch/>
        </p:blipFill>
        <p:spPr bwMode="auto">
          <a:xfrm>
            <a:off x="1523725" y="254524"/>
            <a:ext cx="5466250" cy="469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691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9ED32C64-8F69-4905-85CB-77004284B1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46404" y="365760"/>
            <a:ext cx="7269480" cy="591061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Evidence for Big Bang (Short version)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B38CAF6C-4EFC-4461-896F-184355B69F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52515" y="1230199"/>
            <a:ext cx="3451200" cy="5777551"/>
          </a:xfrm>
        </p:spPr>
        <p:txBody>
          <a:bodyPr>
            <a:no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en-US" sz="1600" b="1" dirty="0">
                <a:effectLst/>
              </a:rPr>
              <a:t>Red shift </a:t>
            </a:r>
            <a:r>
              <a:rPr lang="en-US" altLang="en-US" sz="1600" dirty="0">
                <a:effectLst/>
              </a:rPr>
              <a:t>- as light from distant galaxies approach earth there is an increase of space between earth and the galaxy, which leads to wavelengths being stretched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en-US" sz="1600" dirty="0">
                <a:effectLst/>
              </a:rPr>
              <a:t>In 1964, Arno Penzias and Robert Wilson, discovered a noise of extraterrestrial origin that came from all directions at once - radiation left over from the Big Bang (</a:t>
            </a:r>
            <a:r>
              <a:rPr lang="en-US" altLang="en-US" sz="1600" b="1" dirty="0">
                <a:effectLst/>
              </a:rPr>
              <a:t>CMB</a:t>
            </a:r>
            <a:r>
              <a:rPr lang="en-US" altLang="en-US" sz="1600" dirty="0">
                <a:effectLst/>
              </a:rPr>
              <a:t> – cosmic microwave background)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en-US" sz="1600" dirty="0">
                <a:effectLst/>
              </a:rPr>
              <a:t>In June 1995, scientists detected </a:t>
            </a:r>
            <a:r>
              <a:rPr lang="en-US" altLang="en-US" sz="1600" b="1" dirty="0">
                <a:effectLst/>
              </a:rPr>
              <a:t>primordial helium </a:t>
            </a:r>
            <a:r>
              <a:rPr lang="en-US" altLang="en-US" sz="1600" dirty="0">
                <a:effectLst/>
              </a:rPr>
              <a:t>in the far reaches of the universe - consistent with an important aspect of the Big Bang theory that a mixture of hydrogen and helium was created at the beginning of the universe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altLang="en-US" sz="1600" dirty="0">
              <a:effectLst/>
            </a:endParaRPr>
          </a:p>
        </p:txBody>
      </p:sp>
      <p:pic>
        <p:nvPicPr>
          <p:cNvPr id="3" name="Picture 2" descr="A picture containing star&#10;&#10;Description automatically generated">
            <a:extLst>
              <a:ext uri="{FF2B5EF4-FFF2-40B4-BE49-F238E27FC236}">
                <a16:creationId xmlns:a16="http://schemas.microsoft.com/office/drawing/2014/main" id="{058F7E25-D4C4-42D3-B54E-62640BB8A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147793" y="2116865"/>
            <a:ext cx="4948129" cy="286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5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14FB9F54-7004-43E7-91CF-AEA2F2BD93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62552" y="584503"/>
            <a:ext cx="1776953" cy="3930370"/>
          </a:xfrm>
        </p:spPr>
        <p:txBody>
          <a:bodyPr vert="vert270" anchor="t">
            <a:normAutofit/>
          </a:bodyPr>
          <a:lstStyle/>
          <a:p>
            <a:r>
              <a:rPr lang="en-US" altLang="en-US" dirty="0"/>
              <a:t>Building a Universe Fast</a:t>
            </a:r>
          </a:p>
        </p:txBody>
      </p:sp>
      <p:pic>
        <p:nvPicPr>
          <p:cNvPr id="9" name="Content Placeholder 8" descr="A picture containing text, device, meter&#10;&#10;Description automatically generated">
            <a:extLst>
              <a:ext uri="{FF2B5EF4-FFF2-40B4-BE49-F238E27FC236}">
                <a16:creationId xmlns:a16="http://schemas.microsoft.com/office/drawing/2014/main" id="{BC0A49F4-792C-41D2-A3CA-D3717AB956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87918" y="4722919"/>
            <a:ext cx="7396174" cy="1491068"/>
          </a:xfrm>
          <a:prstGeom prst="rect">
            <a:avLst/>
          </a:prstGeom>
        </p:spPr>
      </p:pic>
      <p:graphicFrame>
        <p:nvGraphicFramePr>
          <p:cNvPr id="32775" name="Text Box 3">
            <a:extLst>
              <a:ext uri="{FF2B5EF4-FFF2-40B4-BE49-F238E27FC236}">
                <a16:creationId xmlns:a16="http://schemas.microsoft.com/office/drawing/2014/main" id="{8D8B9582-55C1-4626-9171-F7DFD7736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7033869"/>
              </p:ext>
            </p:extLst>
          </p:nvPr>
        </p:nvGraphicFramePr>
        <p:xfrm>
          <a:off x="2828041" y="169682"/>
          <a:ext cx="5416307" cy="39303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94857296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>
            <a:extLst>
              <a:ext uri="{FF2B5EF4-FFF2-40B4-BE49-F238E27FC236}">
                <a16:creationId xmlns:a16="http://schemas.microsoft.com/office/drawing/2014/main" id="{FD0405B1-4018-4194-BC7A-1A41BDE9C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3967" y="365760"/>
            <a:ext cx="4498259" cy="1325562"/>
          </a:xfrm>
        </p:spPr>
        <p:txBody>
          <a:bodyPr>
            <a:normAutofit/>
          </a:bodyPr>
          <a:lstStyle/>
          <a:p>
            <a:r>
              <a:rPr lang="en-US" altLang="en-US" u="sng"/>
              <a:t>Time begins</a:t>
            </a:r>
          </a:p>
        </p:txBody>
      </p:sp>
      <p:pic>
        <p:nvPicPr>
          <p:cNvPr id="3075" name="Picture 5" descr="big-bang2.jpg">
            <a:extLst>
              <a:ext uri="{FF2B5EF4-FFF2-40B4-BE49-F238E27FC236}">
                <a16:creationId xmlns:a16="http://schemas.microsoft.com/office/drawing/2014/main" id="{49913B08-3E46-44B4-AB5D-18ED563EB3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9" r="25072"/>
          <a:stretch/>
        </p:blipFill>
        <p:spPr bwMode="auto">
          <a:xfrm>
            <a:off x="20" y="10"/>
            <a:ext cx="348996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B49AE6-9D77-4152-9A94-91788550F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3967" y="2005739"/>
            <a:ext cx="4511678" cy="417439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a typeface="+mn-ea"/>
              </a:rPr>
              <a:t>The universe begins ~13.7 Billion years ago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>
                <a:ea typeface="+mn-ea"/>
              </a:rPr>
              <a:t>The universe most likely begins as the size of a single atom. Or the size of Solar system. Much smaller than now!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>
                <a:ea typeface="+mn-ea"/>
              </a:rPr>
              <a:t>The universe began as a </a:t>
            </a:r>
            <a:r>
              <a:rPr lang="en-US" u="sng" dirty="0">
                <a:ea typeface="+mn-ea"/>
              </a:rPr>
              <a:t>violent expansion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>
                <a:ea typeface="+mn-ea"/>
              </a:rPr>
              <a:t>All matter and space were created from a single point of pure energy in almost an instant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1486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E6898BA1-E619-4BAB-8FE8-9EECB106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0828"/>
            <a:ext cx="6781800" cy="1112364"/>
          </a:xfrm>
        </p:spPr>
        <p:txBody>
          <a:bodyPr>
            <a:noAutofit/>
          </a:bodyPr>
          <a:lstStyle/>
          <a:p>
            <a:r>
              <a:rPr lang="en-US" altLang="en-US" sz="3600" baseline="30000" dirty="0">
                <a:latin typeface="Tahoma" panose="020B0604030504040204" pitchFamily="34" charset="0"/>
              </a:rPr>
              <a:t> </a:t>
            </a:r>
            <a:r>
              <a:rPr lang="en-US" altLang="en-US" u="sng" baseline="30000" dirty="0">
                <a:latin typeface="Tahoma" panose="020B0604030504040204" pitchFamily="34" charset="0"/>
              </a:rPr>
              <a:t>~ 3 minutes </a:t>
            </a:r>
            <a:r>
              <a:rPr lang="en-US" altLang="en-US" baseline="30000" dirty="0">
                <a:latin typeface="Tahoma" panose="020B0604030504040204" pitchFamily="34" charset="0"/>
              </a:rPr>
              <a:t>after big bang</a:t>
            </a:r>
            <a:br>
              <a:rPr lang="en-US" altLang="en-US" sz="3600" baseline="30000" dirty="0">
                <a:latin typeface="Tahoma" panose="020B0604030504040204" pitchFamily="34" charset="0"/>
              </a:rPr>
            </a:br>
            <a:r>
              <a:rPr lang="en-US" altLang="en-US" sz="3600" baseline="30000" dirty="0">
                <a:latin typeface="Tahoma" panose="020B0604030504040204" pitchFamily="34" charset="0"/>
              </a:rPr>
              <a:t>(skipping some heavy physics)</a:t>
            </a:r>
            <a:endParaRPr lang="en-US" altLang="en-US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102" name="Content Placeholder 2">
                <a:extLst>
                  <a:ext uri="{FF2B5EF4-FFF2-40B4-BE49-F238E27FC236}">
                    <a16:creationId xmlns:a16="http://schemas.microsoft.com/office/drawing/2014/main" id="{4DB59BED-BD50-4D78-ACC3-9DCC57932CD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239009683"/>
                  </p:ext>
                </p:extLst>
              </p:nvPr>
            </p:nvGraphicFramePr>
            <p:xfrm>
              <a:off x="0" y="1142998"/>
              <a:ext cx="5715000" cy="548640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4102" name="Content Placeholder 2">
                <a:extLst>
                  <a:ext uri="{FF2B5EF4-FFF2-40B4-BE49-F238E27FC236}">
                    <a16:creationId xmlns:a16="http://schemas.microsoft.com/office/drawing/2014/main" id="{4DB59BED-BD50-4D78-ACC3-9DCC57932CD7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239009683"/>
                  </p:ext>
                </p:extLst>
              </p:nvPr>
            </p:nvGraphicFramePr>
            <p:xfrm>
              <a:off x="0" y="1142998"/>
              <a:ext cx="5715000" cy="548640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  <p:pic>
        <p:nvPicPr>
          <p:cNvPr id="4099" name="Picture 6" descr="albert-einstein-e=mc2.jpg">
            <a:extLst>
              <a:ext uri="{FF2B5EF4-FFF2-40B4-BE49-F238E27FC236}">
                <a16:creationId xmlns:a16="http://schemas.microsoft.com/office/drawing/2014/main" id="{A3775030-C45D-454F-B061-41C47301D8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2209800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7" descr="atom.jpg">
            <a:extLst>
              <a:ext uri="{FF2B5EF4-FFF2-40B4-BE49-F238E27FC236}">
                <a16:creationId xmlns:a16="http://schemas.microsoft.com/office/drawing/2014/main" id="{6B8AE9B5-0725-40B9-9811-255F136C07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3733800"/>
            <a:ext cx="27686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202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C74CB44F-975B-430B-8CD8-51D18AAE6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470535"/>
            <a:ext cx="3716190" cy="1606948"/>
          </a:xfrm>
        </p:spPr>
        <p:txBody>
          <a:bodyPr>
            <a:normAutofit/>
          </a:bodyPr>
          <a:lstStyle/>
          <a:p>
            <a:r>
              <a:rPr lang="en-US" altLang="en-US" sz="3400"/>
              <a:t>About a hundred thousand years after Big Bang</a:t>
            </a:r>
          </a:p>
        </p:txBody>
      </p:sp>
      <p:pic>
        <p:nvPicPr>
          <p:cNvPr id="4" name="Picture 3" descr="A picture containing circle&#10;&#10;Description automatically generated">
            <a:extLst>
              <a:ext uri="{FF2B5EF4-FFF2-40B4-BE49-F238E27FC236}">
                <a16:creationId xmlns:a16="http://schemas.microsoft.com/office/drawing/2014/main" id="{D804D0A8-FCE0-41AA-8AF9-018A136DC0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/>
        </p:blipFill>
        <p:spPr>
          <a:xfrm>
            <a:off x="4829106" y="1752201"/>
            <a:ext cx="3463744" cy="1401065"/>
          </a:xfrm>
          <a:prstGeom prst="rect">
            <a:avLst/>
          </a:prstGeom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F2CDF03B-0EBE-4AAF-BA9E-3003455F10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t="792" r="-9" b="10361"/>
          <a:stretch/>
        </p:blipFill>
        <p:spPr>
          <a:xfrm>
            <a:off x="5060121" y="3509435"/>
            <a:ext cx="2980431" cy="2708486"/>
          </a:xfrm>
          <a:prstGeom prst="rect">
            <a:avLst/>
          </a:prstGeom>
        </p:spPr>
      </p:pic>
      <p:graphicFrame>
        <p:nvGraphicFramePr>
          <p:cNvPr id="5125" name="Content Placeholder 2">
            <a:extLst>
              <a:ext uri="{FF2B5EF4-FFF2-40B4-BE49-F238E27FC236}">
                <a16:creationId xmlns:a16="http://schemas.microsoft.com/office/drawing/2014/main" id="{B8FFBEAB-25BA-415D-AD85-781EFCFC7E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6834413"/>
              </p:ext>
            </p:extLst>
          </p:nvPr>
        </p:nvGraphicFramePr>
        <p:xfrm>
          <a:off x="946404" y="2238374"/>
          <a:ext cx="3716190" cy="4046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250884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961261DE-2A6F-4742-8EDF-1DD6ABE77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3967" y="365760"/>
            <a:ext cx="4498259" cy="1325562"/>
          </a:xfrm>
        </p:spPr>
        <p:txBody>
          <a:bodyPr>
            <a:normAutofit/>
          </a:bodyPr>
          <a:lstStyle/>
          <a:p>
            <a:r>
              <a:rPr lang="en-US" altLang="en-US" sz="3400"/>
              <a:t>~200 to 400 million years after Big Bang</a:t>
            </a:r>
          </a:p>
        </p:txBody>
      </p:sp>
      <p:pic>
        <p:nvPicPr>
          <p:cNvPr id="6147" name="Picture 3" descr="490020730_1fda800411.jpg">
            <a:extLst>
              <a:ext uri="{FF2B5EF4-FFF2-40B4-BE49-F238E27FC236}">
                <a16:creationId xmlns:a16="http://schemas.microsoft.com/office/drawing/2014/main" id="{0DA229EB-6D5C-4560-BEFA-057EE832E9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3" r="20890"/>
          <a:stretch/>
        </p:blipFill>
        <p:spPr bwMode="auto">
          <a:xfrm>
            <a:off x="20" y="10"/>
            <a:ext cx="348996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8C20E9CD-5872-438D-984A-2258A01352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3967" y="2005739"/>
            <a:ext cx="4511678" cy="4174398"/>
          </a:xfrm>
        </p:spPr>
        <p:txBody>
          <a:bodyPr>
            <a:normAutofit/>
          </a:bodyPr>
          <a:lstStyle/>
          <a:p>
            <a:r>
              <a:rPr lang="en-US" altLang="en-US" sz="2400" dirty="0"/>
              <a:t>First galaxies and stars begin to form</a:t>
            </a:r>
          </a:p>
          <a:p>
            <a:endParaRPr lang="en-US" altLang="en-US" sz="2400" dirty="0"/>
          </a:p>
          <a:p>
            <a:endParaRPr lang="en-US" altLang="en-US" sz="2400" dirty="0"/>
          </a:p>
        </p:txBody>
      </p:sp>
      <p:pic>
        <p:nvPicPr>
          <p:cNvPr id="3" name="Picture 2" descr="A galaxy in space&#10;&#10;Description automatically generated with low confidence">
            <a:extLst>
              <a:ext uri="{FF2B5EF4-FFF2-40B4-BE49-F238E27FC236}">
                <a16:creationId xmlns:a16="http://schemas.microsoft.com/office/drawing/2014/main" id="{89776505-0036-4882-B20F-EBD171F23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595543" y="3856840"/>
            <a:ext cx="47244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70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69" name="Title 1">
            <a:extLst>
              <a:ext uri="{FF2B5EF4-FFF2-40B4-BE49-F238E27FC236}">
                <a16:creationId xmlns:a16="http://schemas.microsoft.com/office/drawing/2014/main" id="{973D202C-5F71-4113-83D2-F9946CC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137" y="5181600"/>
            <a:ext cx="7617326" cy="10763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altLang="en-US" sz="4700">
                <a:solidFill>
                  <a:srgbClr val="FFFFFF"/>
                </a:solidFill>
              </a:rPr>
              <a:t>~ 4.6 billion years ago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5567A7FB-C444-49ED-84AB-E50C4C92F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136" y="6229349"/>
            <a:ext cx="7310866" cy="53657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altLang="en-US" sz="2400">
                <a:solidFill>
                  <a:srgbClr val="BFBFBF"/>
                </a:solidFill>
              </a:rPr>
              <a:t>Our Solar system forms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1" name="Picture 3" descr="Panel6SolarSystem.jpg">
            <a:extLst>
              <a:ext uri="{FF2B5EF4-FFF2-40B4-BE49-F238E27FC236}">
                <a16:creationId xmlns:a16="http://schemas.microsoft.com/office/drawing/2014/main" id="{DF101CBB-7B12-4D53-94A0-7366EED5C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9293" y="640081"/>
            <a:ext cx="5083375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713600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1103</TotalTime>
  <Words>831</Words>
  <Application>Microsoft Office PowerPoint</Application>
  <PresentationFormat>On-screen Show (4:3)</PresentationFormat>
  <Paragraphs>78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Cambria Math</vt:lpstr>
      <vt:lpstr>Century Schoolbook</vt:lpstr>
      <vt:lpstr>Tahoma</vt:lpstr>
      <vt:lpstr>Wingdings 2</vt:lpstr>
      <vt:lpstr>View</vt:lpstr>
      <vt:lpstr>Astronomy 1010 chapter 29</vt:lpstr>
      <vt:lpstr>The Big Bang Theory</vt:lpstr>
      <vt:lpstr>Evidence for Big Bang (Short version)</vt:lpstr>
      <vt:lpstr>Building a Universe Fast</vt:lpstr>
      <vt:lpstr>Time begins</vt:lpstr>
      <vt:lpstr> ~ 3 minutes after big bang (skipping some heavy physics)</vt:lpstr>
      <vt:lpstr>About a hundred thousand years after Big Bang</vt:lpstr>
      <vt:lpstr>~200 to 400 million years after Big Bang</vt:lpstr>
      <vt:lpstr>~ 4.6 billion years ago</vt:lpstr>
      <vt:lpstr>Misconceptions about the Big Bang</vt:lpstr>
      <vt:lpstr>Big Bang evidence</vt:lpstr>
      <vt:lpstr>1. Universal expansion and Hubble’s Law</vt:lpstr>
      <vt:lpstr>2. Background radiation</vt:lpstr>
      <vt:lpstr>3. Quasars  - super large (solar system size) galactic cores that put out more light than whole galaxies</vt:lpstr>
      <vt:lpstr>4. Radioactive decay</vt:lpstr>
      <vt:lpstr>5. Stellar formation and evolution</vt:lpstr>
      <vt:lpstr>6. Speed of light and stellar distances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11</cp:revision>
  <dcterms:created xsi:type="dcterms:W3CDTF">2021-01-31T00:35:04Z</dcterms:created>
  <dcterms:modified xsi:type="dcterms:W3CDTF">2021-11-05T21:51:26Z</dcterms:modified>
</cp:coreProperties>
</file>