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7" r:id="rId2"/>
    <p:sldId id="263" r:id="rId3"/>
    <p:sldId id="267" r:id="rId4"/>
    <p:sldId id="268" r:id="rId5"/>
    <p:sldId id="264" r:id="rId6"/>
    <p:sldId id="265" r:id="rId7"/>
    <p:sldId id="266" r:id="rId8"/>
    <p:sldId id="262" r:id="rId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54630B0-C142-4232-B491-B2F351BC558C}" v="106" dt="2021-08-20T20:41:23.734"/>
  </p1510:revLst>
</p1510:revInfo>
</file>

<file path=ppt/tableStyles.xml><?xml version="1.0" encoding="utf-8"?>
<a:tblStyleLst xmlns:a="http://schemas.openxmlformats.org/drawingml/2006/main" def="{5C22544A-7EE6-4342-B048-85BDC9FD1C3A}"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1E171933-4619-4E11-9A3F-F7608DF75F80}" styleName="Medium Style 1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35" d="100"/>
          <a:sy n="135" d="100"/>
        </p:scale>
        <p:origin x="916" y="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microsoft.com/office/2015/10/relationships/revisionInfo" Target="revisionInfo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mitriy Beznosko" userId="8bcdeb23-d2dd-465e-bda6-8e644f22b48c" providerId="ADAL" clId="{F77E329A-4087-4904-A54F-06EBD67E04CF}"/>
    <pc:docChg chg="undo custSel addSld modSld">
      <pc:chgData name="Dmitriy Beznosko" userId="8bcdeb23-d2dd-465e-bda6-8e644f22b48c" providerId="ADAL" clId="{F77E329A-4087-4904-A54F-06EBD67E04CF}" dt="2021-04-28T01:23:51.225" v="85"/>
      <pc:docMkLst>
        <pc:docMk/>
      </pc:docMkLst>
      <pc:sldChg chg="addSp delSp modSp mod setBg addAnim">
        <pc:chgData name="Dmitriy Beznosko" userId="8bcdeb23-d2dd-465e-bda6-8e644f22b48c" providerId="ADAL" clId="{F77E329A-4087-4904-A54F-06EBD67E04CF}" dt="2021-04-28T01:23:51.225" v="85"/>
        <pc:sldMkLst>
          <pc:docMk/>
          <pc:sldMk cId="585641883" sldId="258"/>
        </pc:sldMkLst>
        <pc:spChg chg="mod">
          <ac:chgData name="Dmitriy Beznosko" userId="8bcdeb23-d2dd-465e-bda6-8e644f22b48c" providerId="ADAL" clId="{F77E329A-4087-4904-A54F-06EBD67E04CF}" dt="2021-04-28T01:23:51.223" v="83" actId="26606"/>
          <ac:spMkLst>
            <pc:docMk/>
            <pc:sldMk cId="585641883" sldId="258"/>
            <ac:spMk id="3" creationId="{20F2DE3C-071F-4371-A751-20B82D2A5A9F}"/>
          </ac:spMkLst>
        </pc:spChg>
        <pc:spChg chg="mod">
          <ac:chgData name="Dmitriy Beznosko" userId="8bcdeb23-d2dd-465e-bda6-8e644f22b48c" providerId="ADAL" clId="{F77E329A-4087-4904-A54F-06EBD67E04CF}" dt="2021-04-28T01:23:51.223" v="83" actId="26606"/>
          <ac:spMkLst>
            <pc:docMk/>
            <pc:sldMk cId="585641883" sldId="258"/>
            <ac:spMk id="5" creationId="{028AE18B-D4DE-4667-AB85-22FA55714F8F}"/>
          </ac:spMkLst>
        </pc:spChg>
        <pc:spChg chg="del">
          <ac:chgData name="Dmitriy Beznosko" userId="8bcdeb23-d2dd-465e-bda6-8e644f22b48c" providerId="ADAL" clId="{F77E329A-4087-4904-A54F-06EBD67E04CF}" dt="2021-04-28T01:23:51.223" v="83" actId="26606"/>
          <ac:spMkLst>
            <pc:docMk/>
            <pc:sldMk cId="585641883" sldId="258"/>
            <ac:spMk id="13" creationId="{9DE021BD-1116-4F17-9FD8-FEB0B1D259B0}"/>
          </ac:spMkLst>
        </pc:spChg>
        <pc:spChg chg="del">
          <ac:chgData name="Dmitriy Beznosko" userId="8bcdeb23-d2dd-465e-bda6-8e644f22b48c" providerId="ADAL" clId="{F77E329A-4087-4904-A54F-06EBD67E04CF}" dt="2021-04-28T01:23:51.223" v="83" actId="26606"/>
          <ac:spMkLst>
            <pc:docMk/>
            <pc:sldMk cId="585641883" sldId="258"/>
            <ac:spMk id="14" creationId="{14053421-3C7E-4167-AAC2-1B30B2C01601}"/>
          </ac:spMkLst>
        </pc:spChg>
        <pc:spChg chg="del">
          <ac:chgData name="Dmitriy Beznosko" userId="8bcdeb23-d2dd-465e-bda6-8e644f22b48c" providerId="ADAL" clId="{F77E329A-4087-4904-A54F-06EBD67E04CF}" dt="2021-04-28T01:23:51.223" v="83" actId="26606"/>
          <ac:spMkLst>
            <pc:docMk/>
            <pc:sldMk cId="585641883" sldId="258"/>
            <ac:spMk id="20" creationId="{E271DD9B-7A66-493F-BB4A-1CF4294C6E14}"/>
          </ac:spMkLst>
        </pc:spChg>
        <pc:spChg chg="add">
          <ac:chgData name="Dmitriy Beznosko" userId="8bcdeb23-d2dd-465e-bda6-8e644f22b48c" providerId="ADAL" clId="{F77E329A-4087-4904-A54F-06EBD67E04CF}" dt="2021-04-28T01:23:51.223" v="83" actId="26606"/>
          <ac:spMkLst>
            <pc:docMk/>
            <pc:sldMk cId="585641883" sldId="258"/>
            <ac:spMk id="25" creationId="{CF575D68-1B79-46A3-8676-195856BA37F8}"/>
          </ac:spMkLst>
        </pc:spChg>
        <pc:spChg chg="add">
          <ac:chgData name="Dmitriy Beznosko" userId="8bcdeb23-d2dd-465e-bda6-8e644f22b48c" providerId="ADAL" clId="{F77E329A-4087-4904-A54F-06EBD67E04CF}" dt="2021-04-28T01:23:51.223" v="83" actId="26606"/>
          <ac:spMkLst>
            <pc:docMk/>
            <pc:sldMk cId="585641883" sldId="258"/>
            <ac:spMk id="27" creationId="{28E0418F-EF32-49B5-A0CF-7CE8D16648F6}"/>
          </ac:spMkLst>
        </pc:spChg>
        <pc:picChg chg="mod ord">
          <ac:chgData name="Dmitriy Beznosko" userId="8bcdeb23-d2dd-465e-bda6-8e644f22b48c" providerId="ADAL" clId="{F77E329A-4087-4904-A54F-06EBD67E04CF}" dt="2021-04-28T01:23:51.223" v="83" actId="26606"/>
          <ac:picMkLst>
            <pc:docMk/>
            <pc:sldMk cId="585641883" sldId="258"/>
            <ac:picMk id="11" creationId="{62342579-BEC1-44AD-9F15-3ACFA671C1CE}"/>
          </ac:picMkLst>
        </pc:picChg>
      </pc:sldChg>
      <pc:sldChg chg="addSp delSp modSp mod setBg">
        <pc:chgData name="Dmitriy Beznosko" userId="8bcdeb23-d2dd-465e-bda6-8e644f22b48c" providerId="ADAL" clId="{F77E329A-4087-4904-A54F-06EBD67E04CF}" dt="2021-04-28T01:21:22.170" v="38" actId="26606"/>
        <pc:sldMkLst>
          <pc:docMk/>
          <pc:sldMk cId="1186344690" sldId="259"/>
        </pc:sldMkLst>
        <pc:spChg chg="mod">
          <ac:chgData name="Dmitriy Beznosko" userId="8bcdeb23-d2dd-465e-bda6-8e644f22b48c" providerId="ADAL" clId="{F77E329A-4087-4904-A54F-06EBD67E04CF}" dt="2021-04-28T01:21:22.170" v="38" actId="26606"/>
          <ac:spMkLst>
            <pc:docMk/>
            <pc:sldMk cId="1186344690" sldId="259"/>
            <ac:spMk id="2" creationId="{00000000-0000-0000-0000-000000000000}"/>
          </ac:spMkLst>
        </pc:spChg>
        <pc:spChg chg="mod ord">
          <ac:chgData name="Dmitriy Beznosko" userId="8bcdeb23-d2dd-465e-bda6-8e644f22b48c" providerId="ADAL" clId="{F77E329A-4087-4904-A54F-06EBD67E04CF}" dt="2021-04-28T01:21:22.170" v="38" actId="26606"/>
          <ac:spMkLst>
            <pc:docMk/>
            <pc:sldMk cId="1186344690" sldId="259"/>
            <ac:spMk id="4" creationId="{00000000-0000-0000-0000-000000000000}"/>
          </ac:spMkLst>
        </pc:spChg>
        <pc:spChg chg="add del">
          <ac:chgData name="Dmitriy Beznosko" userId="8bcdeb23-d2dd-465e-bda6-8e644f22b48c" providerId="ADAL" clId="{F77E329A-4087-4904-A54F-06EBD67E04CF}" dt="2021-04-28T01:21:22.170" v="38" actId="26606"/>
          <ac:spMkLst>
            <pc:docMk/>
            <pc:sldMk cId="1186344690" sldId="259"/>
            <ac:spMk id="75" creationId="{2C23C1A9-F93B-4CA9-AAAA-50D11F4FC529}"/>
          </ac:spMkLst>
        </pc:spChg>
        <pc:spChg chg="add del">
          <ac:chgData name="Dmitriy Beznosko" userId="8bcdeb23-d2dd-465e-bda6-8e644f22b48c" providerId="ADAL" clId="{F77E329A-4087-4904-A54F-06EBD67E04CF}" dt="2021-04-28T01:21:22.170" v="38" actId="26606"/>
          <ac:spMkLst>
            <pc:docMk/>
            <pc:sldMk cId="1186344690" sldId="259"/>
            <ac:spMk id="4104" creationId="{CAA39645-EC84-479B-BC67-761DE3960ED0}"/>
          </ac:spMkLst>
        </pc:spChg>
        <pc:picChg chg="add del">
          <ac:chgData name="Dmitriy Beznosko" userId="8bcdeb23-d2dd-465e-bda6-8e644f22b48c" providerId="ADAL" clId="{F77E329A-4087-4904-A54F-06EBD67E04CF}" dt="2021-04-28T01:21:22.170" v="38" actId="26606"/>
          <ac:picMkLst>
            <pc:docMk/>
            <pc:sldMk cId="1186344690" sldId="259"/>
            <ac:picMk id="4098" creationId="{00000000-0000-0000-0000-000000000000}"/>
          </ac:picMkLst>
        </pc:picChg>
        <pc:picChg chg="mod">
          <ac:chgData name="Dmitriy Beznosko" userId="8bcdeb23-d2dd-465e-bda6-8e644f22b48c" providerId="ADAL" clId="{F77E329A-4087-4904-A54F-06EBD67E04CF}" dt="2021-04-28T01:21:22.170" v="38" actId="26606"/>
          <ac:picMkLst>
            <pc:docMk/>
            <pc:sldMk cId="1186344690" sldId="259"/>
            <ac:picMk id="4100" creationId="{00000000-0000-0000-0000-000000000000}"/>
          </ac:picMkLst>
        </pc:picChg>
      </pc:sldChg>
      <pc:sldChg chg="addSp delSp modSp mod setBg">
        <pc:chgData name="Dmitriy Beznosko" userId="8bcdeb23-d2dd-465e-bda6-8e644f22b48c" providerId="ADAL" clId="{F77E329A-4087-4904-A54F-06EBD67E04CF}" dt="2021-04-28T01:22:34.980" v="69" actId="14100"/>
        <pc:sldMkLst>
          <pc:docMk/>
          <pc:sldMk cId="4222124871" sldId="260"/>
        </pc:sldMkLst>
        <pc:spChg chg="mod">
          <ac:chgData name="Dmitriy Beznosko" userId="8bcdeb23-d2dd-465e-bda6-8e644f22b48c" providerId="ADAL" clId="{F77E329A-4087-4904-A54F-06EBD67E04CF}" dt="2021-04-28T01:22:34.980" v="69" actId="14100"/>
          <ac:spMkLst>
            <pc:docMk/>
            <pc:sldMk cId="4222124871" sldId="260"/>
            <ac:spMk id="2" creationId="{00000000-0000-0000-0000-000000000000}"/>
          </ac:spMkLst>
        </pc:spChg>
        <pc:spChg chg="del">
          <ac:chgData name="Dmitriy Beznosko" userId="8bcdeb23-d2dd-465e-bda6-8e644f22b48c" providerId="ADAL" clId="{F77E329A-4087-4904-A54F-06EBD67E04CF}" dt="2021-04-28T01:21:38.832" v="40" actId="478"/>
          <ac:spMkLst>
            <pc:docMk/>
            <pc:sldMk cId="4222124871" sldId="260"/>
            <ac:spMk id="3" creationId="{00000000-0000-0000-0000-000000000000}"/>
          </ac:spMkLst>
        </pc:spChg>
        <pc:spChg chg="mod ord">
          <ac:chgData name="Dmitriy Beznosko" userId="8bcdeb23-d2dd-465e-bda6-8e644f22b48c" providerId="ADAL" clId="{F77E329A-4087-4904-A54F-06EBD67E04CF}" dt="2021-04-28T01:21:50.595" v="42" actId="26606"/>
          <ac:spMkLst>
            <pc:docMk/>
            <pc:sldMk cId="4222124871" sldId="260"/>
            <ac:spMk id="4" creationId="{00000000-0000-0000-0000-000000000000}"/>
          </ac:spMkLst>
        </pc:spChg>
        <pc:spChg chg="add">
          <ac:chgData name="Dmitriy Beznosko" userId="8bcdeb23-d2dd-465e-bda6-8e644f22b48c" providerId="ADAL" clId="{F77E329A-4087-4904-A54F-06EBD67E04CF}" dt="2021-04-28T01:21:50.595" v="42" actId="26606"/>
          <ac:spMkLst>
            <pc:docMk/>
            <pc:sldMk cId="4222124871" sldId="260"/>
            <ac:spMk id="71" creationId="{5D5E0904-721C-4D68-9EB8-1C9752E329A7}"/>
          </ac:spMkLst>
        </pc:spChg>
        <pc:picChg chg="mod">
          <ac:chgData name="Dmitriy Beznosko" userId="8bcdeb23-d2dd-465e-bda6-8e644f22b48c" providerId="ADAL" clId="{F77E329A-4087-4904-A54F-06EBD67E04CF}" dt="2021-04-28T01:22:12.948" v="47" actId="1076"/>
          <ac:picMkLst>
            <pc:docMk/>
            <pc:sldMk cId="4222124871" sldId="260"/>
            <ac:picMk id="1026" creationId="{00000000-0000-0000-0000-000000000000}"/>
          </ac:picMkLst>
        </pc:picChg>
      </pc:sldChg>
      <pc:sldChg chg="addSp modSp mod setBg addAnim">
        <pc:chgData name="Dmitriy Beznosko" userId="8bcdeb23-d2dd-465e-bda6-8e644f22b48c" providerId="ADAL" clId="{F77E329A-4087-4904-A54F-06EBD67E04CF}" dt="2021-04-28T01:22:46.374" v="72"/>
        <pc:sldMkLst>
          <pc:docMk/>
          <pc:sldMk cId="2232523529" sldId="262"/>
        </pc:sldMkLst>
        <pc:spChg chg="mod">
          <ac:chgData name="Dmitriy Beznosko" userId="8bcdeb23-d2dd-465e-bda6-8e644f22b48c" providerId="ADAL" clId="{F77E329A-4087-4904-A54F-06EBD67E04CF}" dt="2021-04-28T01:22:46.373" v="70" actId="26606"/>
          <ac:spMkLst>
            <pc:docMk/>
            <pc:sldMk cId="2232523529" sldId="262"/>
            <ac:spMk id="2" creationId="{00000000-0000-0000-0000-000000000000}"/>
          </ac:spMkLst>
        </pc:spChg>
        <pc:spChg chg="mod">
          <ac:chgData name="Dmitriy Beznosko" userId="8bcdeb23-d2dd-465e-bda6-8e644f22b48c" providerId="ADAL" clId="{F77E329A-4087-4904-A54F-06EBD67E04CF}" dt="2021-04-28T01:22:46.373" v="70" actId="26606"/>
          <ac:spMkLst>
            <pc:docMk/>
            <pc:sldMk cId="2232523529" sldId="262"/>
            <ac:spMk id="3" creationId="{00000000-0000-0000-0000-000000000000}"/>
          </ac:spMkLst>
        </pc:spChg>
        <pc:spChg chg="mod ord">
          <ac:chgData name="Dmitriy Beznosko" userId="8bcdeb23-d2dd-465e-bda6-8e644f22b48c" providerId="ADAL" clId="{F77E329A-4087-4904-A54F-06EBD67E04CF}" dt="2021-04-28T01:22:46.373" v="70" actId="26606"/>
          <ac:spMkLst>
            <pc:docMk/>
            <pc:sldMk cId="2232523529" sldId="262"/>
            <ac:spMk id="4" creationId="{00000000-0000-0000-0000-000000000000}"/>
          </ac:spMkLst>
        </pc:spChg>
        <pc:spChg chg="add">
          <ac:chgData name="Dmitriy Beznosko" userId="8bcdeb23-d2dd-465e-bda6-8e644f22b48c" providerId="ADAL" clId="{F77E329A-4087-4904-A54F-06EBD67E04CF}" dt="2021-04-28T01:22:46.373" v="70" actId="26606"/>
          <ac:spMkLst>
            <pc:docMk/>
            <pc:sldMk cId="2232523529" sldId="262"/>
            <ac:spMk id="71" creationId="{F1ACBE00-0221-433D-8EA5-D9D7B45F35BE}"/>
          </ac:spMkLst>
        </pc:spChg>
        <pc:spChg chg="add">
          <ac:chgData name="Dmitriy Beznosko" userId="8bcdeb23-d2dd-465e-bda6-8e644f22b48c" providerId="ADAL" clId="{F77E329A-4087-4904-A54F-06EBD67E04CF}" dt="2021-04-28T01:22:46.373" v="70" actId="26606"/>
          <ac:spMkLst>
            <pc:docMk/>
            <pc:sldMk cId="2232523529" sldId="262"/>
            <ac:spMk id="73" creationId="{CF575D68-1B79-46A3-8676-195856BA37F8}"/>
          </ac:spMkLst>
        </pc:spChg>
        <pc:spChg chg="add">
          <ac:chgData name="Dmitriy Beznosko" userId="8bcdeb23-d2dd-465e-bda6-8e644f22b48c" providerId="ADAL" clId="{F77E329A-4087-4904-A54F-06EBD67E04CF}" dt="2021-04-28T01:22:46.373" v="70" actId="26606"/>
          <ac:spMkLst>
            <pc:docMk/>
            <pc:sldMk cId="2232523529" sldId="262"/>
            <ac:spMk id="75" creationId="{28E0418F-EF32-49B5-A0CF-7CE8D16648F6}"/>
          </ac:spMkLst>
        </pc:spChg>
        <pc:picChg chg="mod">
          <ac:chgData name="Dmitriy Beznosko" userId="8bcdeb23-d2dd-465e-bda6-8e644f22b48c" providerId="ADAL" clId="{F77E329A-4087-4904-A54F-06EBD67E04CF}" dt="2021-04-28T01:22:46.373" v="70" actId="26606"/>
          <ac:picMkLst>
            <pc:docMk/>
            <pc:sldMk cId="2232523529" sldId="262"/>
            <ac:picMk id="2050" creationId="{00000000-0000-0000-0000-000000000000}"/>
          </ac:picMkLst>
        </pc:picChg>
      </pc:sldChg>
      <pc:sldChg chg="addSp delSp modSp mod setBg addAnim delAnim">
        <pc:chgData name="Dmitriy Beznosko" userId="8bcdeb23-d2dd-465e-bda6-8e644f22b48c" providerId="ADAL" clId="{F77E329A-4087-4904-A54F-06EBD67E04CF}" dt="2021-04-28T01:23:26.571" v="82" actId="14100"/>
        <pc:sldMkLst>
          <pc:docMk/>
          <pc:sldMk cId="3094326590" sldId="263"/>
        </pc:sldMkLst>
        <pc:spChg chg="mod">
          <ac:chgData name="Dmitriy Beznosko" userId="8bcdeb23-d2dd-465e-bda6-8e644f22b48c" providerId="ADAL" clId="{F77E329A-4087-4904-A54F-06EBD67E04CF}" dt="2021-04-28T01:23:17.493" v="80" actId="26606"/>
          <ac:spMkLst>
            <pc:docMk/>
            <pc:sldMk cId="3094326590" sldId="263"/>
            <ac:spMk id="2" creationId="{00000000-0000-0000-0000-000000000000}"/>
          </ac:spMkLst>
        </pc:spChg>
        <pc:spChg chg="mod ord">
          <ac:chgData name="Dmitriy Beznosko" userId="8bcdeb23-d2dd-465e-bda6-8e644f22b48c" providerId="ADAL" clId="{F77E329A-4087-4904-A54F-06EBD67E04CF}" dt="2021-04-28T01:23:17.493" v="80" actId="26606"/>
          <ac:spMkLst>
            <pc:docMk/>
            <pc:sldMk cId="3094326590" sldId="263"/>
            <ac:spMk id="4" creationId="{00000000-0000-0000-0000-000000000000}"/>
          </ac:spMkLst>
        </pc:spChg>
        <pc:spChg chg="add del">
          <ac:chgData name="Dmitriy Beznosko" userId="8bcdeb23-d2dd-465e-bda6-8e644f22b48c" providerId="ADAL" clId="{F77E329A-4087-4904-A54F-06EBD67E04CF}" dt="2021-04-28T01:23:04.554" v="74" actId="26606"/>
          <ac:spMkLst>
            <pc:docMk/>
            <pc:sldMk cId="3094326590" sldId="263"/>
            <ac:spMk id="73" creationId="{323D50B8-1D27-420D-BA4A-249914120C5D}"/>
          </ac:spMkLst>
        </pc:spChg>
        <pc:spChg chg="add del">
          <ac:chgData name="Dmitriy Beznosko" userId="8bcdeb23-d2dd-465e-bda6-8e644f22b48c" providerId="ADAL" clId="{F77E329A-4087-4904-A54F-06EBD67E04CF}" dt="2021-04-28T01:23:09.449" v="79" actId="26606"/>
          <ac:spMkLst>
            <pc:docMk/>
            <pc:sldMk cId="3094326590" sldId="263"/>
            <ac:spMk id="75" creationId="{AB68432F-C05C-4620-B6D8-9C6E9BD184AC}"/>
          </ac:spMkLst>
        </pc:spChg>
        <pc:spChg chg="add del">
          <ac:chgData name="Dmitriy Beznosko" userId="8bcdeb23-d2dd-465e-bda6-8e644f22b48c" providerId="ADAL" clId="{F77E329A-4087-4904-A54F-06EBD67E04CF}" dt="2021-04-28T01:23:09.449" v="79" actId="26606"/>
          <ac:spMkLst>
            <pc:docMk/>
            <pc:sldMk cId="3094326590" sldId="263"/>
            <ac:spMk id="77" creationId="{54310E88-1508-4822-B179-4627703E2B74}"/>
          </ac:spMkLst>
        </pc:spChg>
        <pc:spChg chg="add del">
          <ac:chgData name="Dmitriy Beznosko" userId="8bcdeb23-d2dd-465e-bda6-8e644f22b48c" providerId="ADAL" clId="{F77E329A-4087-4904-A54F-06EBD67E04CF}" dt="2021-04-28T01:23:09.449" v="79" actId="26606"/>
          <ac:spMkLst>
            <pc:docMk/>
            <pc:sldMk cId="3094326590" sldId="263"/>
            <ac:spMk id="3078" creationId="{D2781DDF-FAC9-41BA-A2E2-B4F31ED7333B}"/>
          </ac:spMkLst>
        </pc:spChg>
        <pc:spChg chg="add">
          <ac:chgData name="Dmitriy Beznosko" userId="8bcdeb23-d2dd-465e-bda6-8e644f22b48c" providerId="ADAL" clId="{F77E329A-4087-4904-A54F-06EBD67E04CF}" dt="2021-04-28T01:23:17.493" v="80" actId="26606"/>
          <ac:spMkLst>
            <pc:docMk/>
            <pc:sldMk cId="3094326590" sldId="263"/>
            <ac:spMk id="3079" creationId="{323D50B8-1D27-420D-BA4A-249914120C5D}"/>
          </ac:spMkLst>
        </pc:spChg>
        <pc:spChg chg="add">
          <ac:chgData name="Dmitriy Beznosko" userId="8bcdeb23-d2dd-465e-bda6-8e644f22b48c" providerId="ADAL" clId="{F77E329A-4087-4904-A54F-06EBD67E04CF}" dt="2021-04-28T01:23:17.493" v="80" actId="26606"/>
          <ac:spMkLst>
            <pc:docMk/>
            <pc:sldMk cId="3094326590" sldId="263"/>
            <ac:spMk id="3080" creationId="{2EFBB176-B6C1-4B5A-AADA-F930947E09CC}"/>
          </ac:spMkLst>
        </pc:spChg>
        <pc:spChg chg="add">
          <ac:chgData name="Dmitriy Beznosko" userId="8bcdeb23-d2dd-465e-bda6-8e644f22b48c" providerId="ADAL" clId="{F77E329A-4087-4904-A54F-06EBD67E04CF}" dt="2021-04-28T01:23:17.493" v="80" actId="26606"/>
          <ac:spMkLst>
            <pc:docMk/>
            <pc:sldMk cId="3094326590" sldId="263"/>
            <ac:spMk id="3081" creationId="{918CDC34-0F26-409D-B10F-578D4DCC46DE}"/>
          </ac:spMkLst>
        </pc:spChg>
        <pc:picChg chg="mod ord">
          <ac:chgData name="Dmitriy Beznosko" userId="8bcdeb23-d2dd-465e-bda6-8e644f22b48c" providerId="ADAL" clId="{F77E329A-4087-4904-A54F-06EBD67E04CF}" dt="2021-04-28T01:23:26.571" v="82" actId="14100"/>
          <ac:picMkLst>
            <pc:docMk/>
            <pc:sldMk cId="3094326590" sldId="263"/>
            <ac:picMk id="3074" creationId="{00000000-0000-0000-0000-000000000000}"/>
          </ac:picMkLst>
        </pc:picChg>
        <pc:picChg chg="mod">
          <ac:chgData name="Dmitriy Beznosko" userId="8bcdeb23-d2dd-465e-bda6-8e644f22b48c" providerId="ADAL" clId="{F77E329A-4087-4904-A54F-06EBD67E04CF}" dt="2021-04-28T01:23:21.517" v="81" actId="14100"/>
          <ac:picMkLst>
            <pc:docMk/>
            <pc:sldMk cId="3094326590" sldId="263"/>
            <ac:picMk id="3076" creationId="{00000000-0000-0000-0000-000000000000}"/>
          </ac:picMkLst>
        </pc:picChg>
      </pc:sldChg>
      <pc:sldChg chg="addSp delSp modSp add mod setBg">
        <pc:chgData name="Dmitriy Beznosko" userId="8bcdeb23-d2dd-465e-bda6-8e644f22b48c" providerId="ADAL" clId="{F77E329A-4087-4904-A54F-06EBD67E04CF}" dt="2021-04-28T01:21:01.555" v="35" actId="14100"/>
        <pc:sldMkLst>
          <pc:docMk/>
          <pc:sldMk cId="3755381902" sldId="272"/>
        </pc:sldMkLst>
        <pc:spChg chg="mod">
          <ac:chgData name="Dmitriy Beznosko" userId="8bcdeb23-d2dd-465e-bda6-8e644f22b48c" providerId="ADAL" clId="{F77E329A-4087-4904-A54F-06EBD67E04CF}" dt="2021-04-28T01:20:10.460" v="25" actId="26606"/>
          <ac:spMkLst>
            <pc:docMk/>
            <pc:sldMk cId="3755381902" sldId="272"/>
            <ac:spMk id="4" creationId="{00000000-0000-0000-0000-000000000000}"/>
          </ac:spMkLst>
        </pc:spChg>
        <pc:spChg chg="mod">
          <ac:chgData name="Dmitriy Beznosko" userId="8bcdeb23-d2dd-465e-bda6-8e644f22b48c" providerId="ADAL" clId="{F77E329A-4087-4904-A54F-06EBD67E04CF}" dt="2021-04-28T01:20:24.870" v="27" actId="14100"/>
          <ac:spMkLst>
            <pc:docMk/>
            <pc:sldMk cId="3755381902" sldId="272"/>
            <ac:spMk id="5" creationId="{00000000-0000-0000-0000-000000000000}"/>
          </ac:spMkLst>
        </pc:spChg>
        <pc:spChg chg="mod">
          <ac:chgData name="Dmitriy Beznosko" userId="8bcdeb23-d2dd-465e-bda6-8e644f22b48c" providerId="ADAL" clId="{F77E329A-4087-4904-A54F-06EBD67E04CF}" dt="2021-04-28T01:20:52.066" v="33" actId="1076"/>
          <ac:spMkLst>
            <pc:docMk/>
            <pc:sldMk cId="3755381902" sldId="272"/>
            <ac:spMk id="6" creationId="{00000000-0000-0000-0000-000000000000}"/>
          </ac:spMkLst>
        </pc:spChg>
        <pc:spChg chg="add mod">
          <ac:chgData name="Dmitriy Beznosko" userId="8bcdeb23-d2dd-465e-bda6-8e644f22b48c" providerId="ADAL" clId="{F77E329A-4087-4904-A54F-06EBD67E04CF}" dt="2021-04-28T01:20:10.460" v="25" actId="26606"/>
          <ac:spMkLst>
            <pc:docMk/>
            <pc:sldMk cId="3755381902" sldId="272"/>
            <ac:spMk id="9" creationId="{E44C91DF-1F2D-4B7A-99FB-7DF5EC84E394}"/>
          </ac:spMkLst>
        </pc:spChg>
        <pc:spChg chg="mod">
          <ac:chgData name="Dmitriy Beznosko" userId="8bcdeb23-d2dd-465e-bda6-8e644f22b48c" providerId="ADAL" clId="{F77E329A-4087-4904-A54F-06EBD67E04CF}" dt="2021-04-28T01:20:18.655" v="26" actId="1076"/>
          <ac:spMkLst>
            <pc:docMk/>
            <pc:sldMk cId="3755381902" sldId="272"/>
            <ac:spMk id="10" creationId="{00000000-0000-0000-0000-000000000000}"/>
          </ac:spMkLst>
        </pc:spChg>
        <pc:picChg chg="del">
          <ac:chgData name="Dmitriy Beznosko" userId="8bcdeb23-d2dd-465e-bda6-8e644f22b48c" providerId="ADAL" clId="{F77E329A-4087-4904-A54F-06EBD67E04CF}" dt="2021-04-28T01:18:57.719" v="17" actId="478"/>
          <ac:picMkLst>
            <pc:docMk/>
            <pc:sldMk cId="3755381902" sldId="272"/>
            <ac:picMk id="7" creationId="{00000000-0000-0000-0000-000000000000}"/>
          </ac:picMkLst>
        </pc:picChg>
        <pc:picChg chg="add mod ord">
          <ac:chgData name="Dmitriy Beznosko" userId="8bcdeb23-d2dd-465e-bda6-8e644f22b48c" providerId="ADAL" clId="{F77E329A-4087-4904-A54F-06EBD67E04CF}" dt="2021-04-28T01:20:43.620" v="32" actId="1076"/>
          <ac:picMkLst>
            <pc:docMk/>
            <pc:sldMk cId="3755381902" sldId="272"/>
            <ac:picMk id="8" creationId="{B1820618-93D6-4825-8FEF-9B868371C0BB}"/>
          </ac:picMkLst>
        </pc:picChg>
        <pc:picChg chg="mod ord">
          <ac:chgData name="Dmitriy Beznosko" userId="8bcdeb23-d2dd-465e-bda6-8e644f22b48c" providerId="ADAL" clId="{F77E329A-4087-4904-A54F-06EBD67E04CF}" dt="2021-04-28T01:21:01.555" v="35" actId="14100"/>
          <ac:picMkLst>
            <pc:docMk/>
            <pc:sldMk cId="3755381902" sldId="272"/>
            <ac:picMk id="11" creationId="{00000000-0000-0000-0000-000000000000}"/>
          </ac:picMkLst>
        </pc:picChg>
      </pc:sldChg>
    </pc:docChg>
  </pc:docChgLst>
  <pc:docChgLst>
    <pc:chgData name="Dmitriy Beznosko" userId="8bcdeb23-d2dd-465e-bda6-8e644f22b48c" providerId="ADAL" clId="{119C76A4-6E5E-4988-8A7F-63FAB3B43C8C}"/>
    <pc:docChg chg="undo custSel addSld delSld modSld">
      <pc:chgData name="Dmitriy Beznosko" userId="8bcdeb23-d2dd-465e-bda6-8e644f22b48c" providerId="ADAL" clId="{119C76A4-6E5E-4988-8A7F-63FAB3B43C8C}" dt="2021-04-11T23:57:01.819" v="96"/>
      <pc:docMkLst>
        <pc:docMk/>
      </pc:docMkLst>
      <pc:sldChg chg="modSp mod">
        <pc:chgData name="Dmitriy Beznosko" userId="8bcdeb23-d2dd-465e-bda6-8e644f22b48c" providerId="ADAL" clId="{119C76A4-6E5E-4988-8A7F-63FAB3B43C8C}" dt="2021-04-11T23:53:47.956" v="2" actId="20577"/>
        <pc:sldMkLst>
          <pc:docMk/>
          <pc:sldMk cId="4186887544" sldId="257"/>
        </pc:sldMkLst>
        <pc:spChg chg="mod">
          <ac:chgData name="Dmitriy Beznosko" userId="8bcdeb23-d2dd-465e-bda6-8e644f22b48c" providerId="ADAL" clId="{119C76A4-6E5E-4988-8A7F-63FAB3B43C8C}" dt="2021-04-11T23:53:47.956" v="2" actId="20577"/>
          <ac:spMkLst>
            <pc:docMk/>
            <pc:sldMk cId="4186887544" sldId="257"/>
            <ac:spMk id="2" creationId="{0A085278-B6F6-4825-A44F-8C128C113109}"/>
          </ac:spMkLst>
        </pc:spChg>
      </pc:sldChg>
      <pc:sldChg chg="addSp delSp modSp mod setBg addAnim delAnim">
        <pc:chgData name="Dmitriy Beznosko" userId="8bcdeb23-d2dd-465e-bda6-8e644f22b48c" providerId="ADAL" clId="{119C76A4-6E5E-4988-8A7F-63FAB3B43C8C}" dt="2021-04-11T23:54:51.829" v="82" actId="20577"/>
        <pc:sldMkLst>
          <pc:docMk/>
          <pc:sldMk cId="585641883" sldId="258"/>
        </pc:sldMkLst>
        <pc:spChg chg="mod">
          <ac:chgData name="Dmitriy Beznosko" userId="8bcdeb23-d2dd-465e-bda6-8e644f22b48c" providerId="ADAL" clId="{119C76A4-6E5E-4988-8A7F-63FAB3B43C8C}" dt="2021-04-11T23:54:51.829" v="82" actId="20577"/>
          <ac:spMkLst>
            <pc:docMk/>
            <pc:sldMk cId="585641883" sldId="258"/>
            <ac:spMk id="3" creationId="{20F2DE3C-071F-4371-A751-20B82D2A5A9F}"/>
          </ac:spMkLst>
        </pc:spChg>
        <pc:spChg chg="mod">
          <ac:chgData name="Dmitriy Beznosko" userId="8bcdeb23-d2dd-465e-bda6-8e644f22b48c" providerId="ADAL" clId="{119C76A4-6E5E-4988-8A7F-63FAB3B43C8C}" dt="2021-04-11T23:54:31.526" v="9" actId="26606"/>
          <ac:spMkLst>
            <pc:docMk/>
            <pc:sldMk cId="585641883" sldId="258"/>
            <ac:spMk id="4" creationId="{E50B2389-C23C-401D-9B3E-8D66D903464E}"/>
          </ac:spMkLst>
        </pc:spChg>
        <pc:spChg chg="mod ord">
          <ac:chgData name="Dmitriy Beznosko" userId="8bcdeb23-d2dd-465e-bda6-8e644f22b48c" providerId="ADAL" clId="{119C76A4-6E5E-4988-8A7F-63FAB3B43C8C}" dt="2021-04-11T23:54:31.526" v="9" actId="26606"/>
          <ac:spMkLst>
            <pc:docMk/>
            <pc:sldMk cId="585641883" sldId="258"/>
            <ac:spMk id="5" creationId="{028AE18B-D4DE-4667-AB85-22FA55714F8F}"/>
          </ac:spMkLst>
        </pc:spChg>
        <pc:spChg chg="add del mod">
          <ac:chgData name="Dmitriy Beznosko" userId="8bcdeb23-d2dd-465e-bda6-8e644f22b48c" providerId="ADAL" clId="{119C76A4-6E5E-4988-8A7F-63FAB3B43C8C}" dt="2021-04-11T23:54:26.603" v="8" actId="478"/>
          <ac:spMkLst>
            <pc:docMk/>
            <pc:sldMk cId="585641883" sldId="258"/>
            <ac:spMk id="6" creationId="{4BA2CAB3-EC96-461E-8775-AD3DFFB7B40F}"/>
          </ac:spMkLst>
        </pc:spChg>
        <pc:spChg chg="add">
          <ac:chgData name="Dmitriy Beznosko" userId="8bcdeb23-d2dd-465e-bda6-8e644f22b48c" providerId="ADAL" clId="{119C76A4-6E5E-4988-8A7F-63FAB3B43C8C}" dt="2021-04-11T23:54:31.526" v="9" actId="26606"/>
          <ac:spMkLst>
            <pc:docMk/>
            <pc:sldMk cId="585641883" sldId="258"/>
            <ac:spMk id="13" creationId="{9DE021BD-1116-4F17-9FD8-FEB0B1D259B0}"/>
          </ac:spMkLst>
        </pc:spChg>
        <pc:spChg chg="add">
          <ac:chgData name="Dmitriy Beznosko" userId="8bcdeb23-d2dd-465e-bda6-8e644f22b48c" providerId="ADAL" clId="{119C76A4-6E5E-4988-8A7F-63FAB3B43C8C}" dt="2021-04-11T23:54:31.526" v="9" actId="26606"/>
          <ac:spMkLst>
            <pc:docMk/>
            <pc:sldMk cId="585641883" sldId="258"/>
            <ac:spMk id="14" creationId="{14053421-3C7E-4167-AAC2-1B30B2C01601}"/>
          </ac:spMkLst>
        </pc:spChg>
        <pc:spChg chg="add del">
          <ac:chgData name="Dmitriy Beznosko" userId="8bcdeb23-d2dd-465e-bda6-8e644f22b48c" providerId="ADAL" clId="{119C76A4-6E5E-4988-8A7F-63FAB3B43C8C}" dt="2021-04-11T23:54:22.853" v="7" actId="26606"/>
          <ac:spMkLst>
            <pc:docMk/>
            <pc:sldMk cId="585641883" sldId="258"/>
            <ac:spMk id="16" creationId="{CF575D68-1B79-46A3-8676-195856BA37F8}"/>
          </ac:spMkLst>
        </pc:spChg>
        <pc:spChg chg="add del">
          <ac:chgData name="Dmitriy Beznosko" userId="8bcdeb23-d2dd-465e-bda6-8e644f22b48c" providerId="ADAL" clId="{119C76A4-6E5E-4988-8A7F-63FAB3B43C8C}" dt="2021-04-11T23:54:22.853" v="7" actId="26606"/>
          <ac:spMkLst>
            <pc:docMk/>
            <pc:sldMk cId="585641883" sldId="258"/>
            <ac:spMk id="18" creationId="{28E0418F-EF32-49B5-A0CF-7CE8D16648F6}"/>
          </ac:spMkLst>
        </pc:spChg>
        <pc:spChg chg="add">
          <ac:chgData name="Dmitriy Beznosko" userId="8bcdeb23-d2dd-465e-bda6-8e644f22b48c" providerId="ADAL" clId="{119C76A4-6E5E-4988-8A7F-63FAB3B43C8C}" dt="2021-04-11T23:54:31.526" v="9" actId="26606"/>
          <ac:spMkLst>
            <pc:docMk/>
            <pc:sldMk cId="585641883" sldId="258"/>
            <ac:spMk id="20" creationId="{E271DD9B-7A66-493F-BB4A-1CF4294C6E14}"/>
          </ac:spMkLst>
        </pc:spChg>
        <pc:picChg chg="mod ord">
          <ac:chgData name="Dmitriy Beznosko" userId="8bcdeb23-d2dd-465e-bda6-8e644f22b48c" providerId="ADAL" clId="{119C76A4-6E5E-4988-8A7F-63FAB3B43C8C}" dt="2021-04-11T23:54:31.526" v="9" actId="26606"/>
          <ac:picMkLst>
            <pc:docMk/>
            <pc:sldMk cId="585641883" sldId="258"/>
            <ac:picMk id="11" creationId="{62342579-BEC1-44AD-9F15-3ACFA671C1CE}"/>
          </ac:picMkLst>
        </pc:picChg>
      </pc:sldChg>
      <pc:sldChg chg="del">
        <pc:chgData name="Dmitriy Beznosko" userId="8bcdeb23-d2dd-465e-bda6-8e644f22b48c" providerId="ADAL" clId="{119C76A4-6E5E-4988-8A7F-63FAB3B43C8C}" dt="2021-04-11T23:53:44.020" v="0" actId="47"/>
        <pc:sldMkLst>
          <pc:docMk/>
          <pc:sldMk cId="871238711" sldId="259"/>
        </pc:sldMkLst>
      </pc:sldChg>
      <pc:sldChg chg="add">
        <pc:chgData name="Dmitriy Beznosko" userId="8bcdeb23-d2dd-465e-bda6-8e644f22b48c" providerId="ADAL" clId="{119C76A4-6E5E-4988-8A7F-63FAB3B43C8C}" dt="2021-04-11T23:55:39.479" v="84"/>
        <pc:sldMkLst>
          <pc:docMk/>
          <pc:sldMk cId="1186344690" sldId="259"/>
        </pc:sldMkLst>
      </pc:sldChg>
      <pc:sldChg chg="add">
        <pc:chgData name="Dmitriy Beznosko" userId="8bcdeb23-d2dd-465e-bda6-8e644f22b48c" providerId="ADAL" clId="{119C76A4-6E5E-4988-8A7F-63FAB3B43C8C}" dt="2021-04-11T23:56:42.574" v="86"/>
        <pc:sldMkLst>
          <pc:docMk/>
          <pc:sldMk cId="4222124871" sldId="260"/>
        </pc:sldMkLst>
      </pc:sldChg>
      <pc:sldChg chg="add">
        <pc:chgData name="Dmitriy Beznosko" userId="8bcdeb23-d2dd-465e-bda6-8e644f22b48c" providerId="ADAL" clId="{119C76A4-6E5E-4988-8A7F-63FAB3B43C8C}" dt="2021-04-11T23:56:44.168" v="88"/>
        <pc:sldMkLst>
          <pc:docMk/>
          <pc:sldMk cId="3192721095" sldId="261"/>
        </pc:sldMkLst>
      </pc:sldChg>
      <pc:sldChg chg="add">
        <pc:chgData name="Dmitriy Beznosko" userId="8bcdeb23-d2dd-465e-bda6-8e644f22b48c" providerId="ADAL" clId="{119C76A4-6E5E-4988-8A7F-63FAB3B43C8C}" dt="2021-04-11T23:56:47.353" v="90"/>
        <pc:sldMkLst>
          <pc:docMk/>
          <pc:sldMk cId="2232523529" sldId="262"/>
        </pc:sldMkLst>
      </pc:sldChg>
      <pc:sldChg chg="add">
        <pc:chgData name="Dmitriy Beznosko" userId="8bcdeb23-d2dd-465e-bda6-8e644f22b48c" providerId="ADAL" clId="{119C76A4-6E5E-4988-8A7F-63FAB3B43C8C}" dt="2021-04-11T23:56:50.232" v="92"/>
        <pc:sldMkLst>
          <pc:docMk/>
          <pc:sldMk cId="3094326590" sldId="263"/>
        </pc:sldMkLst>
      </pc:sldChg>
      <pc:sldChg chg="add">
        <pc:chgData name="Dmitriy Beznosko" userId="8bcdeb23-d2dd-465e-bda6-8e644f22b48c" providerId="ADAL" clId="{119C76A4-6E5E-4988-8A7F-63FAB3B43C8C}" dt="2021-04-11T23:56:51.768" v="94"/>
        <pc:sldMkLst>
          <pc:docMk/>
          <pc:sldMk cId="1004987440" sldId="264"/>
        </pc:sldMkLst>
      </pc:sldChg>
      <pc:sldChg chg="add">
        <pc:chgData name="Dmitriy Beznosko" userId="8bcdeb23-d2dd-465e-bda6-8e644f22b48c" providerId="ADAL" clId="{119C76A4-6E5E-4988-8A7F-63FAB3B43C8C}" dt="2021-04-11T23:57:01.819" v="96"/>
        <pc:sldMkLst>
          <pc:docMk/>
          <pc:sldMk cId="1607938738" sldId="265"/>
        </pc:sldMkLst>
      </pc:sldChg>
    </pc:docChg>
  </pc:docChgLst>
  <pc:docChgLst>
    <pc:chgData name="Dmitriy Beznosko" userId="8bcdeb23-d2dd-465e-bda6-8e644f22b48c" providerId="ADAL" clId="{CD72B83A-DEE2-488A-A2B9-BC421CD39763}"/>
    <pc:docChg chg="undo custSel addSld delSld modSld sldOrd addMainMaster">
      <pc:chgData name="Dmitriy Beznosko" userId="8bcdeb23-d2dd-465e-bda6-8e644f22b48c" providerId="ADAL" clId="{CD72B83A-DEE2-488A-A2B9-BC421CD39763}" dt="2021-08-03T01:47:36.317" v="1607" actId="1076"/>
      <pc:docMkLst>
        <pc:docMk/>
      </pc:docMkLst>
      <pc:sldChg chg="modSp mod">
        <pc:chgData name="Dmitriy Beznosko" userId="8bcdeb23-d2dd-465e-bda6-8e644f22b48c" providerId="ADAL" clId="{CD72B83A-DEE2-488A-A2B9-BC421CD39763}" dt="2021-08-02T13:18:41.590" v="1" actId="20577"/>
        <pc:sldMkLst>
          <pc:docMk/>
          <pc:sldMk cId="4186887544" sldId="257"/>
        </pc:sldMkLst>
        <pc:spChg chg="mod">
          <ac:chgData name="Dmitriy Beznosko" userId="8bcdeb23-d2dd-465e-bda6-8e644f22b48c" providerId="ADAL" clId="{CD72B83A-DEE2-488A-A2B9-BC421CD39763}" dt="2021-08-02T13:18:41.590" v="1" actId="20577"/>
          <ac:spMkLst>
            <pc:docMk/>
            <pc:sldMk cId="4186887544" sldId="257"/>
            <ac:spMk id="2" creationId="{0A085278-B6F6-4825-A44F-8C128C113109}"/>
          </ac:spMkLst>
        </pc:spChg>
      </pc:sldChg>
      <pc:sldChg chg="addSp delSp mod addAnim delAnim">
        <pc:chgData name="Dmitriy Beznosko" userId="8bcdeb23-d2dd-465e-bda6-8e644f22b48c" providerId="ADAL" clId="{CD72B83A-DEE2-488A-A2B9-BC421CD39763}" dt="2021-08-02T13:28:23.112" v="24" actId="478"/>
        <pc:sldMkLst>
          <pc:docMk/>
          <pc:sldMk cId="585641883" sldId="258"/>
        </pc:sldMkLst>
        <pc:picChg chg="add del">
          <ac:chgData name="Dmitriy Beznosko" userId="8bcdeb23-d2dd-465e-bda6-8e644f22b48c" providerId="ADAL" clId="{CD72B83A-DEE2-488A-A2B9-BC421CD39763}" dt="2021-08-02T13:28:23.112" v="24" actId="478"/>
          <ac:picMkLst>
            <pc:docMk/>
            <pc:sldMk cId="585641883" sldId="258"/>
            <ac:picMk id="11" creationId="{62342579-BEC1-44AD-9F15-3ACFA671C1CE}"/>
          </ac:picMkLst>
        </pc:picChg>
      </pc:sldChg>
      <pc:sldChg chg="ord">
        <pc:chgData name="Dmitriy Beznosko" userId="8bcdeb23-d2dd-465e-bda6-8e644f22b48c" providerId="ADAL" clId="{CD72B83A-DEE2-488A-A2B9-BC421CD39763}" dt="2021-08-02T13:28:39.446" v="26"/>
        <pc:sldMkLst>
          <pc:docMk/>
          <pc:sldMk cId="1186344690" sldId="259"/>
        </pc:sldMkLst>
      </pc:sldChg>
      <pc:sldChg chg="modSp mod ord">
        <pc:chgData name="Dmitriy Beznosko" userId="8bcdeb23-d2dd-465e-bda6-8e644f22b48c" providerId="ADAL" clId="{CD72B83A-DEE2-488A-A2B9-BC421CD39763}" dt="2021-08-02T13:28:41.055" v="28"/>
        <pc:sldMkLst>
          <pc:docMk/>
          <pc:sldMk cId="4222124871" sldId="260"/>
        </pc:sldMkLst>
        <pc:spChg chg="mod">
          <ac:chgData name="Dmitriy Beznosko" userId="8bcdeb23-d2dd-465e-bda6-8e644f22b48c" providerId="ADAL" clId="{CD72B83A-DEE2-488A-A2B9-BC421CD39763}" dt="2021-08-02T13:19:21.058" v="17" actId="14100"/>
          <ac:spMkLst>
            <pc:docMk/>
            <pc:sldMk cId="4222124871" sldId="260"/>
            <ac:spMk id="2" creationId="{00000000-0000-0000-0000-000000000000}"/>
          </ac:spMkLst>
        </pc:spChg>
      </pc:sldChg>
      <pc:sldChg chg="del">
        <pc:chgData name="Dmitriy Beznosko" userId="8bcdeb23-d2dd-465e-bda6-8e644f22b48c" providerId="ADAL" clId="{CD72B83A-DEE2-488A-A2B9-BC421CD39763}" dt="2021-08-02T13:18:52.912" v="3" actId="47"/>
        <pc:sldMkLst>
          <pc:docMk/>
          <pc:sldMk cId="3192721095" sldId="261"/>
        </pc:sldMkLst>
      </pc:sldChg>
      <pc:sldChg chg="addSp delSp modSp add mod modAnim chgLayout">
        <pc:chgData name="Dmitriy Beznosko" userId="8bcdeb23-d2dd-465e-bda6-8e644f22b48c" providerId="ADAL" clId="{CD72B83A-DEE2-488A-A2B9-BC421CD39763}" dt="2021-08-03T01:39:15.871" v="1416" actId="20577"/>
        <pc:sldMkLst>
          <pc:docMk/>
          <pc:sldMk cId="4111268237" sldId="261"/>
        </pc:sldMkLst>
        <pc:spChg chg="mod ord">
          <ac:chgData name="Dmitriy Beznosko" userId="8bcdeb23-d2dd-465e-bda6-8e644f22b48c" providerId="ADAL" clId="{CD72B83A-DEE2-488A-A2B9-BC421CD39763}" dt="2021-08-03T01:39:15.871" v="1416" actId="20577"/>
          <ac:spMkLst>
            <pc:docMk/>
            <pc:sldMk cId="4111268237" sldId="261"/>
            <ac:spMk id="2" creationId="{00000000-0000-0000-0000-000000000000}"/>
          </ac:spMkLst>
        </pc:spChg>
        <pc:spChg chg="mod ord">
          <ac:chgData name="Dmitriy Beznosko" userId="8bcdeb23-d2dd-465e-bda6-8e644f22b48c" providerId="ADAL" clId="{CD72B83A-DEE2-488A-A2B9-BC421CD39763}" dt="2021-08-03T01:33:34.654" v="1370" actId="14100"/>
          <ac:spMkLst>
            <pc:docMk/>
            <pc:sldMk cId="4111268237" sldId="261"/>
            <ac:spMk id="3" creationId="{00000000-0000-0000-0000-000000000000}"/>
          </ac:spMkLst>
        </pc:spChg>
        <pc:spChg chg="mod">
          <ac:chgData name="Dmitriy Beznosko" userId="8bcdeb23-d2dd-465e-bda6-8e644f22b48c" providerId="ADAL" clId="{CD72B83A-DEE2-488A-A2B9-BC421CD39763}" dt="2021-08-03T01:32:20.510" v="1234" actId="1076"/>
          <ac:spMkLst>
            <pc:docMk/>
            <pc:sldMk cId="4111268237" sldId="261"/>
            <ac:spMk id="5" creationId="{00000000-0000-0000-0000-000000000000}"/>
          </ac:spMkLst>
        </pc:spChg>
        <pc:spChg chg="add del mod">
          <ac:chgData name="Dmitriy Beznosko" userId="8bcdeb23-d2dd-465e-bda6-8e644f22b48c" providerId="ADAL" clId="{CD72B83A-DEE2-488A-A2B9-BC421CD39763}" dt="2021-08-03T01:31:41.609" v="1230" actId="6264"/>
          <ac:spMkLst>
            <pc:docMk/>
            <pc:sldMk cId="4111268237" sldId="261"/>
            <ac:spMk id="9" creationId="{7DD99EEC-C00A-4BAC-BA0C-5CC4F6190B6A}"/>
          </ac:spMkLst>
        </pc:spChg>
        <pc:spChg chg="add del mod">
          <ac:chgData name="Dmitriy Beznosko" userId="8bcdeb23-d2dd-465e-bda6-8e644f22b48c" providerId="ADAL" clId="{CD72B83A-DEE2-488A-A2B9-BC421CD39763}" dt="2021-08-03T01:31:41.609" v="1230" actId="6264"/>
          <ac:spMkLst>
            <pc:docMk/>
            <pc:sldMk cId="4111268237" sldId="261"/>
            <ac:spMk id="13" creationId="{549D19F0-75A7-4EBE-93E0-D2B015442893}"/>
          </ac:spMkLst>
        </pc:spChg>
        <pc:spChg chg="add del mod">
          <ac:chgData name="Dmitriy Beznosko" userId="8bcdeb23-d2dd-465e-bda6-8e644f22b48c" providerId="ADAL" clId="{CD72B83A-DEE2-488A-A2B9-BC421CD39763}" dt="2021-08-03T01:36:05.215" v="1390" actId="478"/>
          <ac:spMkLst>
            <pc:docMk/>
            <pc:sldMk cId="4111268237" sldId="261"/>
            <ac:spMk id="16" creationId="{96A624CB-0979-415E-AA4A-98C948E18595}"/>
          </ac:spMkLst>
        </pc:spChg>
        <pc:picChg chg="mod">
          <ac:chgData name="Dmitriy Beznosko" userId="8bcdeb23-d2dd-465e-bda6-8e644f22b48c" providerId="ADAL" clId="{CD72B83A-DEE2-488A-A2B9-BC421CD39763}" dt="2021-08-03T01:34:32.233" v="1384" actId="1076"/>
          <ac:picMkLst>
            <pc:docMk/>
            <pc:sldMk cId="4111268237" sldId="261"/>
            <ac:picMk id="4" creationId="{00000000-0000-0000-0000-000000000000}"/>
          </ac:picMkLst>
        </pc:picChg>
        <pc:picChg chg="mod">
          <ac:chgData name="Dmitriy Beznosko" userId="8bcdeb23-d2dd-465e-bda6-8e644f22b48c" providerId="ADAL" clId="{CD72B83A-DEE2-488A-A2B9-BC421CD39763}" dt="2021-08-03T01:34:28.909" v="1383" actId="1076"/>
          <ac:picMkLst>
            <pc:docMk/>
            <pc:sldMk cId="4111268237" sldId="261"/>
            <ac:picMk id="6" creationId="{00000000-0000-0000-0000-000000000000}"/>
          </ac:picMkLst>
        </pc:picChg>
        <pc:picChg chg="mod">
          <ac:chgData name="Dmitriy Beznosko" userId="8bcdeb23-d2dd-465e-bda6-8e644f22b48c" providerId="ADAL" clId="{CD72B83A-DEE2-488A-A2B9-BC421CD39763}" dt="2021-08-03T01:33:57.944" v="1375" actId="1076"/>
          <ac:picMkLst>
            <pc:docMk/>
            <pc:sldMk cId="4111268237" sldId="261"/>
            <ac:picMk id="8" creationId="{00000000-0000-0000-0000-000000000000}"/>
          </ac:picMkLst>
        </pc:picChg>
        <pc:picChg chg="add mod">
          <ac:chgData name="Dmitriy Beznosko" userId="8bcdeb23-d2dd-465e-bda6-8e644f22b48c" providerId="ADAL" clId="{CD72B83A-DEE2-488A-A2B9-BC421CD39763}" dt="2021-08-03T01:34:49.585" v="1387" actId="1076"/>
          <ac:picMkLst>
            <pc:docMk/>
            <pc:sldMk cId="4111268237" sldId="261"/>
            <ac:picMk id="10" creationId="{E1530AD4-6B2D-4017-975D-C103043D3B33}"/>
          </ac:picMkLst>
        </pc:picChg>
        <pc:picChg chg="add mod">
          <ac:chgData name="Dmitriy Beznosko" userId="8bcdeb23-d2dd-465e-bda6-8e644f22b48c" providerId="ADAL" clId="{CD72B83A-DEE2-488A-A2B9-BC421CD39763}" dt="2021-08-03T01:34:36.390" v="1385" actId="1076"/>
          <ac:picMkLst>
            <pc:docMk/>
            <pc:sldMk cId="4111268237" sldId="261"/>
            <ac:picMk id="11" creationId="{2BC13CE6-55FD-4F76-81DB-9BF49F48FBFA}"/>
          </ac:picMkLst>
        </pc:picChg>
        <pc:picChg chg="add mod">
          <ac:chgData name="Dmitriy Beznosko" userId="8bcdeb23-d2dd-465e-bda6-8e644f22b48c" providerId="ADAL" clId="{CD72B83A-DEE2-488A-A2B9-BC421CD39763}" dt="2021-08-03T01:34:44.717" v="1386" actId="1076"/>
          <ac:picMkLst>
            <pc:docMk/>
            <pc:sldMk cId="4111268237" sldId="261"/>
            <ac:picMk id="12" creationId="{724FCDEE-6029-4CEE-B053-5AC3F1D87101}"/>
          </ac:picMkLst>
        </pc:picChg>
        <pc:picChg chg="add del mod">
          <ac:chgData name="Dmitriy Beznosko" userId="8bcdeb23-d2dd-465e-bda6-8e644f22b48c" providerId="ADAL" clId="{CD72B83A-DEE2-488A-A2B9-BC421CD39763}" dt="2021-08-03T01:36:56.743" v="1392" actId="478"/>
          <ac:picMkLst>
            <pc:docMk/>
            <pc:sldMk cId="4111268237" sldId="261"/>
            <ac:picMk id="15" creationId="{9358371D-8D70-4281-8CFD-3548581F9005}"/>
          </ac:picMkLst>
        </pc:picChg>
        <pc:picChg chg="add mod">
          <ac:chgData name="Dmitriy Beznosko" userId="8bcdeb23-d2dd-465e-bda6-8e644f22b48c" providerId="ADAL" clId="{CD72B83A-DEE2-488A-A2B9-BC421CD39763}" dt="2021-08-03T01:38:00.216" v="1400" actId="1076"/>
          <ac:picMkLst>
            <pc:docMk/>
            <pc:sldMk cId="4111268237" sldId="261"/>
            <ac:picMk id="18" creationId="{2D73C1BB-238A-45BF-B106-F8CC928BF286}"/>
          </ac:picMkLst>
        </pc:picChg>
        <pc:picChg chg="add mod">
          <ac:chgData name="Dmitriy Beznosko" userId="8bcdeb23-d2dd-465e-bda6-8e644f22b48c" providerId="ADAL" clId="{CD72B83A-DEE2-488A-A2B9-BC421CD39763}" dt="2021-08-03T01:38:05.659" v="1404" actId="962"/>
          <ac:picMkLst>
            <pc:docMk/>
            <pc:sldMk cId="4111268237" sldId="261"/>
            <ac:picMk id="20" creationId="{286161BB-62A7-4044-8B97-180923385195}"/>
          </ac:picMkLst>
        </pc:picChg>
        <pc:picChg chg="mod">
          <ac:chgData name="Dmitriy Beznosko" userId="8bcdeb23-d2dd-465e-bda6-8e644f22b48c" providerId="ADAL" clId="{CD72B83A-DEE2-488A-A2B9-BC421CD39763}" dt="2021-08-03T01:32:17.737" v="1233" actId="1076"/>
          <ac:picMkLst>
            <pc:docMk/>
            <pc:sldMk cId="4111268237" sldId="261"/>
            <ac:picMk id="3074" creationId="{00000000-0000-0000-0000-000000000000}"/>
          </ac:picMkLst>
        </pc:picChg>
      </pc:sldChg>
      <pc:sldChg chg="add del">
        <pc:chgData name="Dmitriy Beznosko" userId="8bcdeb23-d2dd-465e-bda6-8e644f22b48c" providerId="ADAL" clId="{CD72B83A-DEE2-488A-A2B9-BC421CD39763}" dt="2021-08-03T01:31:17.376" v="1209" actId="47"/>
        <pc:sldMkLst>
          <pc:docMk/>
          <pc:sldMk cId="552713191" sldId="262"/>
        </pc:sldMkLst>
      </pc:sldChg>
      <pc:sldChg chg="del">
        <pc:chgData name="Dmitriy Beznosko" userId="8bcdeb23-d2dd-465e-bda6-8e644f22b48c" providerId="ADAL" clId="{CD72B83A-DEE2-488A-A2B9-BC421CD39763}" dt="2021-08-02T13:18:58.503" v="4" actId="47"/>
        <pc:sldMkLst>
          <pc:docMk/>
          <pc:sldMk cId="2232523529" sldId="262"/>
        </pc:sldMkLst>
      </pc:sldChg>
      <pc:sldChg chg="del">
        <pc:chgData name="Dmitriy Beznosko" userId="8bcdeb23-d2dd-465e-bda6-8e644f22b48c" providerId="ADAL" clId="{CD72B83A-DEE2-488A-A2B9-BC421CD39763}" dt="2021-08-02T13:18:59.403" v="5" actId="47"/>
        <pc:sldMkLst>
          <pc:docMk/>
          <pc:sldMk cId="3094326590" sldId="263"/>
        </pc:sldMkLst>
      </pc:sldChg>
      <pc:sldChg chg="add ord">
        <pc:chgData name="Dmitriy Beznosko" userId="8bcdeb23-d2dd-465e-bda6-8e644f22b48c" providerId="ADAL" clId="{CD72B83A-DEE2-488A-A2B9-BC421CD39763}" dt="2021-08-03T00:07:31.473" v="32"/>
        <pc:sldMkLst>
          <pc:docMk/>
          <pc:sldMk cId="3948514600" sldId="263"/>
        </pc:sldMkLst>
      </pc:sldChg>
      <pc:sldChg chg="del">
        <pc:chgData name="Dmitriy Beznosko" userId="8bcdeb23-d2dd-465e-bda6-8e644f22b48c" providerId="ADAL" clId="{CD72B83A-DEE2-488A-A2B9-BC421CD39763}" dt="2021-08-02T13:19:00.314" v="6" actId="47"/>
        <pc:sldMkLst>
          <pc:docMk/>
          <pc:sldMk cId="1004987440" sldId="264"/>
        </pc:sldMkLst>
      </pc:sldChg>
      <pc:sldChg chg="addSp delSp modSp new mod modClrScheme delAnim modAnim chgLayout">
        <pc:chgData name="Dmitriy Beznosko" userId="8bcdeb23-d2dd-465e-bda6-8e644f22b48c" providerId="ADAL" clId="{CD72B83A-DEE2-488A-A2B9-BC421CD39763}" dt="2021-08-03T00:43:31.393" v="600" actId="1076"/>
        <pc:sldMkLst>
          <pc:docMk/>
          <pc:sldMk cId="2265915026" sldId="264"/>
        </pc:sldMkLst>
        <pc:spChg chg="del mod ord">
          <ac:chgData name="Dmitriy Beznosko" userId="8bcdeb23-d2dd-465e-bda6-8e644f22b48c" providerId="ADAL" clId="{CD72B83A-DEE2-488A-A2B9-BC421CD39763}" dt="2021-08-03T00:07:48.705" v="34" actId="700"/>
          <ac:spMkLst>
            <pc:docMk/>
            <pc:sldMk cId="2265915026" sldId="264"/>
            <ac:spMk id="2" creationId="{2D58E1F0-2C65-42EA-A5E0-53FB99A0DAD3}"/>
          </ac:spMkLst>
        </pc:spChg>
        <pc:spChg chg="del mod ord">
          <ac:chgData name="Dmitriy Beznosko" userId="8bcdeb23-d2dd-465e-bda6-8e644f22b48c" providerId="ADAL" clId="{CD72B83A-DEE2-488A-A2B9-BC421CD39763}" dt="2021-08-03T00:07:48.705" v="34" actId="700"/>
          <ac:spMkLst>
            <pc:docMk/>
            <pc:sldMk cId="2265915026" sldId="264"/>
            <ac:spMk id="3" creationId="{B8B4AEC2-C757-41FB-AE8B-49C9AB724420}"/>
          </ac:spMkLst>
        </pc:spChg>
        <pc:spChg chg="mod ord">
          <ac:chgData name="Dmitriy Beznosko" userId="8bcdeb23-d2dd-465e-bda6-8e644f22b48c" providerId="ADAL" clId="{CD72B83A-DEE2-488A-A2B9-BC421CD39763}" dt="2021-08-03T00:07:48.705" v="34" actId="700"/>
          <ac:spMkLst>
            <pc:docMk/>
            <pc:sldMk cId="2265915026" sldId="264"/>
            <ac:spMk id="4" creationId="{1FCEC16A-AD3F-43C0-8026-E7E17A0CDE5E}"/>
          </ac:spMkLst>
        </pc:spChg>
        <pc:spChg chg="add mod ord">
          <ac:chgData name="Dmitriy Beznosko" userId="8bcdeb23-d2dd-465e-bda6-8e644f22b48c" providerId="ADAL" clId="{CD72B83A-DEE2-488A-A2B9-BC421CD39763}" dt="2021-08-03T00:19:58.372" v="204" actId="27636"/>
          <ac:spMkLst>
            <pc:docMk/>
            <pc:sldMk cId="2265915026" sldId="264"/>
            <ac:spMk id="5" creationId="{1D2FE83F-66A3-4EC8-BD3B-064A884FC902}"/>
          </ac:spMkLst>
        </pc:spChg>
        <pc:spChg chg="add mod ord">
          <ac:chgData name="Dmitriy Beznosko" userId="8bcdeb23-d2dd-465e-bda6-8e644f22b48c" providerId="ADAL" clId="{CD72B83A-DEE2-488A-A2B9-BC421CD39763}" dt="2021-08-03T00:43:18.203" v="577" actId="20577"/>
          <ac:spMkLst>
            <pc:docMk/>
            <pc:sldMk cId="2265915026" sldId="264"/>
            <ac:spMk id="6" creationId="{C1BE9C77-35ED-4E52-8E2E-7684F1EFEBE8}"/>
          </ac:spMkLst>
        </pc:spChg>
        <pc:spChg chg="add del mod">
          <ac:chgData name="Dmitriy Beznosko" userId="8bcdeb23-d2dd-465e-bda6-8e644f22b48c" providerId="ADAL" clId="{CD72B83A-DEE2-488A-A2B9-BC421CD39763}" dt="2021-08-03T00:13:01.437" v="171" actId="478"/>
          <ac:spMkLst>
            <pc:docMk/>
            <pc:sldMk cId="2265915026" sldId="264"/>
            <ac:spMk id="9" creationId="{769D1956-94C9-4B65-922B-B67B00C3D869}"/>
          </ac:spMkLst>
        </pc:spChg>
        <pc:spChg chg="add del mod">
          <ac:chgData name="Dmitriy Beznosko" userId="8bcdeb23-d2dd-465e-bda6-8e644f22b48c" providerId="ADAL" clId="{CD72B83A-DEE2-488A-A2B9-BC421CD39763}" dt="2021-08-03T00:14:24.733" v="187" actId="478"/>
          <ac:spMkLst>
            <pc:docMk/>
            <pc:sldMk cId="2265915026" sldId="264"/>
            <ac:spMk id="14" creationId="{DEEDB3D6-6DF7-4FE5-9AB5-31F7E0EB22F5}"/>
          </ac:spMkLst>
        </pc:spChg>
        <pc:spChg chg="add del mod">
          <ac:chgData name="Dmitriy Beznosko" userId="8bcdeb23-d2dd-465e-bda6-8e644f22b48c" providerId="ADAL" clId="{CD72B83A-DEE2-488A-A2B9-BC421CD39763}" dt="2021-08-03T00:14:22.973" v="186" actId="478"/>
          <ac:spMkLst>
            <pc:docMk/>
            <pc:sldMk cId="2265915026" sldId="264"/>
            <ac:spMk id="17" creationId="{5FC6A2FF-4697-423F-A481-D71F800C2552}"/>
          </ac:spMkLst>
        </pc:spChg>
        <pc:spChg chg="add mod">
          <ac:chgData name="Dmitriy Beznosko" userId="8bcdeb23-d2dd-465e-bda6-8e644f22b48c" providerId="ADAL" clId="{CD72B83A-DEE2-488A-A2B9-BC421CD39763}" dt="2021-08-03T00:39:55.651" v="503" actId="1076"/>
          <ac:spMkLst>
            <pc:docMk/>
            <pc:sldMk cId="2265915026" sldId="264"/>
            <ac:spMk id="27" creationId="{1124E696-06AE-46ED-A4DB-D2BD11BE0C49}"/>
          </ac:spMkLst>
        </pc:spChg>
        <pc:spChg chg="add del mod">
          <ac:chgData name="Dmitriy Beznosko" userId="8bcdeb23-d2dd-465e-bda6-8e644f22b48c" providerId="ADAL" clId="{CD72B83A-DEE2-488A-A2B9-BC421CD39763}" dt="2021-08-03T00:41:35.211" v="510" actId="478"/>
          <ac:spMkLst>
            <pc:docMk/>
            <pc:sldMk cId="2265915026" sldId="264"/>
            <ac:spMk id="30" creationId="{15823DA4-1C55-493C-9DF2-DC84B9E17C76}"/>
          </ac:spMkLst>
        </pc:spChg>
        <pc:spChg chg="add del mod">
          <ac:chgData name="Dmitriy Beznosko" userId="8bcdeb23-d2dd-465e-bda6-8e644f22b48c" providerId="ADAL" clId="{CD72B83A-DEE2-488A-A2B9-BC421CD39763}" dt="2021-08-03T00:41:32.571" v="509" actId="478"/>
          <ac:spMkLst>
            <pc:docMk/>
            <pc:sldMk cId="2265915026" sldId="264"/>
            <ac:spMk id="33" creationId="{C4E4CC1E-E6B8-4B27-9DD0-A9B6ABB7E69B}"/>
          </ac:spMkLst>
        </pc:spChg>
        <pc:picChg chg="add del mod">
          <ac:chgData name="Dmitriy Beznosko" userId="8bcdeb23-d2dd-465e-bda6-8e644f22b48c" providerId="ADAL" clId="{CD72B83A-DEE2-488A-A2B9-BC421CD39763}" dt="2021-08-03T00:13:03.130" v="172" actId="21"/>
          <ac:picMkLst>
            <pc:docMk/>
            <pc:sldMk cId="2265915026" sldId="264"/>
            <ac:picMk id="8" creationId="{5520E84C-5F76-4064-8589-A2D1B28EBB0A}"/>
          </ac:picMkLst>
        </pc:picChg>
        <pc:picChg chg="add mod">
          <ac:chgData name="Dmitriy Beznosko" userId="8bcdeb23-d2dd-465e-bda6-8e644f22b48c" providerId="ADAL" clId="{CD72B83A-DEE2-488A-A2B9-BC421CD39763}" dt="2021-08-03T00:43:31.393" v="600" actId="1076"/>
          <ac:picMkLst>
            <pc:docMk/>
            <pc:sldMk cId="2265915026" sldId="264"/>
            <ac:picMk id="11" creationId="{08537BE6-6186-4A74-A81D-86B458B15DBA}"/>
          </ac:picMkLst>
        </pc:picChg>
        <pc:picChg chg="add del mod modCrop">
          <ac:chgData name="Dmitriy Beznosko" userId="8bcdeb23-d2dd-465e-bda6-8e644f22b48c" providerId="ADAL" clId="{CD72B83A-DEE2-488A-A2B9-BC421CD39763}" dt="2021-08-03T00:39:35.198" v="497" actId="21"/>
          <ac:picMkLst>
            <pc:docMk/>
            <pc:sldMk cId="2265915026" sldId="264"/>
            <ac:picMk id="13" creationId="{F0C5499B-A333-414B-957D-6777096940E2}"/>
          </ac:picMkLst>
        </pc:picChg>
        <pc:picChg chg="add del mod modCrop">
          <ac:chgData name="Dmitriy Beznosko" userId="8bcdeb23-d2dd-465e-bda6-8e644f22b48c" providerId="ADAL" clId="{CD72B83A-DEE2-488A-A2B9-BC421CD39763}" dt="2021-08-03T00:39:35.198" v="497" actId="21"/>
          <ac:picMkLst>
            <pc:docMk/>
            <pc:sldMk cId="2265915026" sldId="264"/>
            <ac:picMk id="16" creationId="{5A4A4A1C-9F0E-4C51-8600-92CBB45ED7D1}"/>
          </ac:picMkLst>
        </pc:picChg>
        <pc:picChg chg="add del mod">
          <ac:chgData name="Dmitriy Beznosko" userId="8bcdeb23-d2dd-465e-bda6-8e644f22b48c" providerId="ADAL" clId="{CD72B83A-DEE2-488A-A2B9-BC421CD39763}" dt="2021-08-03T00:29:45.436" v="265" actId="478"/>
          <ac:picMkLst>
            <pc:docMk/>
            <pc:sldMk cId="2265915026" sldId="264"/>
            <ac:picMk id="19" creationId="{88281100-91FB-4F3B-9ECE-271AF67177A1}"/>
          </ac:picMkLst>
        </pc:picChg>
        <pc:picChg chg="add del mod">
          <ac:chgData name="Dmitriy Beznosko" userId="8bcdeb23-d2dd-465e-bda6-8e644f22b48c" providerId="ADAL" clId="{CD72B83A-DEE2-488A-A2B9-BC421CD39763}" dt="2021-08-03T00:24:44.446" v="244" actId="478"/>
          <ac:picMkLst>
            <pc:docMk/>
            <pc:sldMk cId="2265915026" sldId="264"/>
            <ac:picMk id="20" creationId="{DBFE86A5-2DF7-4FBA-BAC3-D3BB891A55E9}"/>
          </ac:picMkLst>
        </pc:picChg>
        <pc:picChg chg="add del mod modCrop">
          <ac:chgData name="Dmitriy Beznosko" userId="8bcdeb23-d2dd-465e-bda6-8e644f22b48c" providerId="ADAL" clId="{CD72B83A-DEE2-488A-A2B9-BC421CD39763}" dt="2021-08-03T00:29:43.644" v="264" actId="478"/>
          <ac:picMkLst>
            <pc:docMk/>
            <pc:sldMk cId="2265915026" sldId="264"/>
            <ac:picMk id="22" creationId="{21FE4345-AEC4-4A0A-AE8A-00EC4AABB363}"/>
          </ac:picMkLst>
        </pc:picChg>
        <pc:picChg chg="add mod ord">
          <ac:chgData name="Dmitriy Beznosko" userId="8bcdeb23-d2dd-465e-bda6-8e644f22b48c" providerId="ADAL" clId="{CD72B83A-DEE2-488A-A2B9-BC421CD39763}" dt="2021-08-03T00:33:22.443" v="296" actId="1076"/>
          <ac:picMkLst>
            <pc:docMk/>
            <pc:sldMk cId="2265915026" sldId="264"/>
            <ac:picMk id="24" creationId="{8F6F4CE4-EAAF-4842-AA9B-3FA3C0416D10}"/>
          </ac:picMkLst>
        </pc:picChg>
        <pc:picChg chg="add mod">
          <ac:chgData name="Dmitriy Beznosko" userId="8bcdeb23-d2dd-465e-bda6-8e644f22b48c" providerId="ADAL" clId="{CD72B83A-DEE2-488A-A2B9-BC421CD39763}" dt="2021-08-03T00:31:20.485" v="277" actId="1076"/>
          <ac:picMkLst>
            <pc:docMk/>
            <pc:sldMk cId="2265915026" sldId="264"/>
            <ac:picMk id="26" creationId="{F6723091-C889-42C1-B215-6D55B2C1D227}"/>
          </ac:picMkLst>
        </pc:picChg>
        <pc:picChg chg="add mod">
          <ac:chgData name="Dmitriy Beznosko" userId="8bcdeb23-d2dd-465e-bda6-8e644f22b48c" providerId="ADAL" clId="{CD72B83A-DEE2-488A-A2B9-BC421CD39763}" dt="2021-08-03T00:43:26.315" v="599" actId="1036"/>
          <ac:picMkLst>
            <pc:docMk/>
            <pc:sldMk cId="2265915026" sldId="264"/>
            <ac:picMk id="29" creationId="{C1E0F6BF-A487-4E00-B02B-26E00EE0028E}"/>
          </ac:picMkLst>
        </pc:picChg>
        <pc:picChg chg="add mod">
          <ac:chgData name="Dmitriy Beznosko" userId="8bcdeb23-d2dd-465e-bda6-8e644f22b48c" providerId="ADAL" clId="{CD72B83A-DEE2-488A-A2B9-BC421CD39763}" dt="2021-08-03T00:43:26.315" v="599" actId="1036"/>
          <ac:picMkLst>
            <pc:docMk/>
            <pc:sldMk cId="2265915026" sldId="264"/>
            <ac:picMk id="32" creationId="{08B1F190-FF25-4C62-9711-50D75F897E52}"/>
          </ac:picMkLst>
        </pc:picChg>
      </pc:sldChg>
      <pc:sldChg chg="addSp delSp modSp new mod modClrScheme chgLayout">
        <pc:chgData name="Dmitriy Beznosko" userId="8bcdeb23-d2dd-465e-bda6-8e644f22b48c" providerId="ADAL" clId="{CD72B83A-DEE2-488A-A2B9-BC421CD39763}" dt="2021-08-03T00:50:13.874" v="1208" actId="20577"/>
        <pc:sldMkLst>
          <pc:docMk/>
          <pc:sldMk cId="1478744555" sldId="265"/>
        </pc:sldMkLst>
        <pc:spChg chg="del mod ord">
          <ac:chgData name="Dmitriy Beznosko" userId="8bcdeb23-d2dd-465e-bda6-8e644f22b48c" providerId="ADAL" clId="{CD72B83A-DEE2-488A-A2B9-BC421CD39763}" dt="2021-08-03T00:39:27.205" v="496" actId="700"/>
          <ac:spMkLst>
            <pc:docMk/>
            <pc:sldMk cId="1478744555" sldId="265"/>
            <ac:spMk id="2" creationId="{486C1284-C9BC-47DB-A7AD-CA9463D04E51}"/>
          </ac:spMkLst>
        </pc:spChg>
        <pc:spChg chg="del mod ord">
          <ac:chgData name="Dmitriy Beznosko" userId="8bcdeb23-d2dd-465e-bda6-8e644f22b48c" providerId="ADAL" clId="{CD72B83A-DEE2-488A-A2B9-BC421CD39763}" dt="2021-08-03T00:39:27.205" v="496" actId="700"/>
          <ac:spMkLst>
            <pc:docMk/>
            <pc:sldMk cId="1478744555" sldId="265"/>
            <ac:spMk id="3" creationId="{3F36D5D6-A608-43FD-AD8B-57D3CD2044CB}"/>
          </ac:spMkLst>
        </pc:spChg>
        <pc:spChg chg="mod ord">
          <ac:chgData name="Dmitriy Beznosko" userId="8bcdeb23-d2dd-465e-bda6-8e644f22b48c" providerId="ADAL" clId="{CD72B83A-DEE2-488A-A2B9-BC421CD39763}" dt="2021-08-03T00:39:27.205" v="496" actId="700"/>
          <ac:spMkLst>
            <pc:docMk/>
            <pc:sldMk cId="1478744555" sldId="265"/>
            <ac:spMk id="4" creationId="{1A98DB86-E998-4FDB-8010-63626B3BB387}"/>
          </ac:spMkLst>
        </pc:spChg>
        <pc:spChg chg="add mod ord">
          <ac:chgData name="Dmitriy Beznosko" userId="8bcdeb23-d2dd-465e-bda6-8e644f22b48c" providerId="ADAL" clId="{CD72B83A-DEE2-488A-A2B9-BC421CD39763}" dt="2021-08-03T00:43:42.987" v="616" actId="20577"/>
          <ac:spMkLst>
            <pc:docMk/>
            <pc:sldMk cId="1478744555" sldId="265"/>
            <ac:spMk id="5" creationId="{BCF2864E-3BC8-4DF2-B22B-80517D2A0294}"/>
          </ac:spMkLst>
        </pc:spChg>
        <pc:spChg chg="add mod ord">
          <ac:chgData name="Dmitriy Beznosko" userId="8bcdeb23-d2dd-465e-bda6-8e644f22b48c" providerId="ADAL" clId="{CD72B83A-DEE2-488A-A2B9-BC421CD39763}" dt="2021-08-03T00:50:13.874" v="1208" actId="20577"/>
          <ac:spMkLst>
            <pc:docMk/>
            <pc:sldMk cId="1478744555" sldId="265"/>
            <ac:spMk id="6" creationId="{CCFAFA79-00D1-494C-9E5A-3D4E8A35C2AE}"/>
          </ac:spMkLst>
        </pc:spChg>
        <pc:spChg chg="add del mod">
          <ac:chgData name="Dmitriy Beznosko" userId="8bcdeb23-d2dd-465e-bda6-8e644f22b48c" providerId="ADAL" clId="{CD72B83A-DEE2-488A-A2B9-BC421CD39763}" dt="2021-08-03T00:48:01.075" v="915" actId="478"/>
          <ac:spMkLst>
            <pc:docMk/>
            <pc:sldMk cId="1478744555" sldId="265"/>
            <ac:spMk id="11" creationId="{EAED5ABA-8B1B-48AD-936B-F67F9E7A7188}"/>
          </ac:spMkLst>
        </pc:spChg>
        <pc:spChg chg="add del mod">
          <ac:chgData name="Dmitriy Beznosko" userId="8bcdeb23-d2dd-465e-bda6-8e644f22b48c" providerId="ADAL" clId="{CD72B83A-DEE2-488A-A2B9-BC421CD39763}" dt="2021-08-03T00:47:59.067" v="914" actId="478"/>
          <ac:spMkLst>
            <pc:docMk/>
            <pc:sldMk cId="1478744555" sldId="265"/>
            <ac:spMk id="14" creationId="{48D627E0-B1C7-4BA5-8C89-B77BADE7D564}"/>
          </ac:spMkLst>
        </pc:spChg>
        <pc:picChg chg="add mod">
          <ac:chgData name="Dmitriy Beznosko" userId="8bcdeb23-d2dd-465e-bda6-8e644f22b48c" providerId="ADAL" clId="{CD72B83A-DEE2-488A-A2B9-BC421CD39763}" dt="2021-08-03T00:46:12.350" v="891" actId="1036"/>
          <ac:picMkLst>
            <pc:docMk/>
            <pc:sldMk cId="1478744555" sldId="265"/>
            <ac:picMk id="7" creationId="{67506DB7-15F9-4D6A-9F9A-0EA377CF53C8}"/>
          </ac:picMkLst>
        </pc:picChg>
        <pc:picChg chg="add mod">
          <ac:chgData name="Dmitriy Beznosko" userId="8bcdeb23-d2dd-465e-bda6-8e644f22b48c" providerId="ADAL" clId="{CD72B83A-DEE2-488A-A2B9-BC421CD39763}" dt="2021-08-03T00:46:12.350" v="891" actId="1036"/>
          <ac:picMkLst>
            <pc:docMk/>
            <pc:sldMk cId="1478744555" sldId="265"/>
            <ac:picMk id="8" creationId="{EB63F1C3-2869-479F-89CA-F2972EBD9CC7}"/>
          </ac:picMkLst>
        </pc:picChg>
        <pc:picChg chg="add del mod">
          <ac:chgData name="Dmitriy Beznosko" userId="8bcdeb23-d2dd-465e-bda6-8e644f22b48c" providerId="ADAL" clId="{CD72B83A-DEE2-488A-A2B9-BC421CD39763}" dt="2021-08-03T00:48:05.133" v="918" actId="21"/>
          <ac:picMkLst>
            <pc:docMk/>
            <pc:sldMk cId="1478744555" sldId="265"/>
            <ac:picMk id="10" creationId="{B25A62F1-9B31-4696-87DE-2D5C79EC9EDA}"/>
          </ac:picMkLst>
        </pc:picChg>
        <pc:picChg chg="add mod">
          <ac:chgData name="Dmitriy Beznosko" userId="8bcdeb23-d2dd-465e-bda6-8e644f22b48c" providerId="ADAL" clId="{CD72B83A-DEE2-488A-A2B9-BC421CD39763}" dt="2021-08-03T00:50:09.151" v="1206" actId="1076"/>
          <ac:picMkLst>
            <pc:docMk/>
            <pc:sldMk cId="1478744555" sldId="265"/>
            <ac:picMk id="13" creationId="{415EDA04-7D5A-42C7-A82F-182D36204B88}"/>
          </ac:picMkLst>
        </pc:picChg>
      </pc:sldChg>
      <pc:sldChg chg="del">
        <pc:chgData name="Dmitriy Beznosko" userId="8bcdeb23-d2dd-465e-bda6-8e644f22b48c" providerId="ADAL" clId="{CD72B83A-DEE2-488A-A2B9-BC421CD39763}" dt="2021-08-02T13:19:03.524" v="7" actId="47"/>
        <pc:sldMkLst>
          <pc:docMk/>
          <pc:sldMk cId="1607938738" sldId="265"/>
        </pc:sldMkLst>
      </pc:sldChg>
      <pc:sldChg chg="addSp delSp modSp new mod modClrScheme chgLayout">
        <pc:chgData name="Dmitriy Beznosko" userId="8bcdeb23-d2dd-465e-bda6-8e644f22b48c" providerId="ADAL" clId="{CD72B83A-DEE2-488A-A2B9-BC421CD39763}" dt="2021-08-03T01:47:36.317" v="1607" actId="1076"/>
        <pc:sldMkLst>
          <pc:docMk/>
          <pc:sldMk cId="2318023324" sldId="266"/>
        </pc:sldMkLst>
        <pc:spChg chg="del mod ord">
          <ac:chgData name="Dmitriy Beznosko" userId="8bcdeb23-d2dd-465e-bda6-8e644f22b48c" providerId="ADAL" clId="{CD72B83A-DEE2-488A-A2B9-BC421CD39763}" dt="2021-08-03T01:40:05.739" v="1418" actId="700"/>
          <ac:spMkLst>
            <pc:docMk/>
            <pc:sldMk cId="2318023324" sldId="266"/>
            <ac:spMk id="2" creationId="{B439C958-F39D-4AC5-BDD4-F41FD1F2D157}"/>
          </ac:spMkLst>
        </pc:spChg>
        <pc:spChg chg="del mod ord">
          <ac:chgData name="Dmitriy Beznosko" userId="8bcdeb23-d2dd-465e-bda6-8e644f22b48c" providerId="ADAL" clId="{CD72B83A-DEE2-488A-A2B9-BC421CD39763}" dt="2021-08-03T01:40:05.739" v="1418" actId="700"/>
          <ac:spMkLst>
            <pc:docMk/>
            <pc:sldMk cId="2318023324" sldId="266"/>
            <ac:spMk id="3" creationId="{79D857FC-ADB3-4EBB-A97B-B08BCE3E5979}"/>
          </ac:spMkLst>
        </pc:spChg>
        <pc:spChg chg="mod ord">
          <ac:chgData name="Dmitriy Beznosko" userId="8bcdeb23-d2dd-465e-bda6-8e644f22b48c" providerId="ADAL" clId="{CD72B83A-DEE2-488A-A2B9-BC421CD39763}" dt="2021-08-03T01:40:05.739" v="1418" actId="700"/>
          <ac:spMkLst>
            <pc:docMk/>
            <pc:sldMk cId="2318023324" sldId="266"/>
            <ac:spMk id="4" creationId="{CBFBD0F9-7D6D-4A89-8A07-ADCBCA43BBAF}"/>
          </ac:spMkLst>
        </pc:spChg>
        <pc:spChg chg="add mod ord">
          <ac:chgData name="Dmitriy Beznosko" userId="8bcdeb23-d2dd-465e-bda6-8e644f22b48c" providerId="ADAL" clId="{CD72B83A-DEE2-488A-A2B9-BC421CD39763}" dt="2021-08-03T01:46:12.670" v="1508" actId="20577"/>
          <ac:spMkLst>
            <pc:docMk/>
            <pc:sldMk cId="2318023324" sldId="266"/>
            <ac:spMk id="5" creationId="{76E46824-B87E-4BF5-8A44-61E3D79276F3}"/>
          </ac:spMkLst>
        </pc:spChg>
        <pc:spChg chg="add mod ord">
          <ac:chgData name="Dmitriy Beznosko" userId="8bcdeb23-d2dd-465e-bda6-8e644f22b48c" providerId="ADAL" clId="{CD72B83A-DEE2-488A-A2B9-BC421CD39763}" dt="2021-08-03T01:47:36.317" v="1607" actId="1076"/>
          <ac:spMkLst>
            <pc:docMk/>
            <pc:sldMk cId="2318023324" sldId="266"/>
            <ac:spMk id="6" creationId="{327067AB-E713-4CD8-B7E1-7823BFD6E846}"/>
          </ac:spMkLst>
        </pc:spChg>
        <pc:spChg chg="add mod">
          <ac:chgData name="Dmitriy Beznosko" userId="8bcdeb23-d2dd-465e-bda6-8e644f22b48c" providerId="ADAL" clId="{CD72B83A-DEE2-488A-A2B9-BC421CD39763}" dt="2021-08-03T01:45:18.088" v="1492" actId="113"/>
          <ac:spMkLst>
            <pc:docMk/>
            <pc:sldMk cId="2318023324" sldId="266"/>
            <ac:spMk id="13" creationId="{D5A85F31-69C9-4EBD-9569-065595573FC6}"/>
          </ac:spMkLst>
        </pc:spChg>
        <pc:spChg chg="add del">
          <ac:chgData name="Dmitriy Beznosko" userId="8bcdeb23-d2dd-465e-bda6-8e644f22b48c" providerId="ADAL" clId="{CD72B83A-DEE2-488A-A2B9-BC421CD39763}" dt="2021-08-03T01:45:47.185" v="1494" actId="22"/>
          <ac:spMkLst>
            <pc:docMk/>
            <pc:sldMk cId="2318023324" sldId="266"/>
            <ac:spMk id="15" creationId="{3FB6B54B-CC52-4B5B-A2A4-4E6760D83EB5}"/>
          </ac:spMkLst>
        </pc:spChg>
        <pc:picChg chg="add mod">
          <ac:chgData name="Dmitriy Beznosko" userId="8bcdeb23-d2dd-465e-bda6-8e644f22b48c" providerId="ADAL" clId="{CD72B83A-DEE2-488A-A2B9-BC421CD39763}" dt="2021-08-03T01:43:55.606" v="1450" actId="1076"/>
          <ac:picMkLst>
            <pc:docMk/>
            <pc:sldMk cId="2318023324" sldId="266"/>
            <ac:picMk id="8" creationId="{CB57EFF8-3D60-4E5D-98FD-F5D38469D3FF}"/>
          </ac:picMkLst>
        </pc:picChg>
        <pc:picChg chg="add mod">
          <ac:chgData name="Dmitriy Beznosko" userId="8bcdeb23-d2dd-465e-bda6-8e644f22b48c" providerId="ADAL" clId="{CD72B83A-DEE2-488A-A2B9-BC421CD39763}" dt="2021-08-03T01:44:43.574" v="1458" actId="1076"/>
          <ac:picMkLst>
            <pc:docMk/>
            <pc:sldMk cId="2318023324" sldId="266"/>
            <ac:picMk id="10" creationId="{1A3D5F7F-A467-4622-90BA-6E53F4DE802D}"/>
          </ac:picMkLst>
        </pc:picChg>
        <pc:picChg chg="add mod">
          <ac:chgData name="Dmitriy Beznosko" userId="8bcdeb23-d2dd-465e-bda6-8e644f22b48c" providerId="ADAL" clId="{CD72B83A-DEE2-488A-A2B9-BC421CD39763}" dt="2021-08-03T01:46:03.780" v="1500" actId="1076"/>
          <ac:picMkLst>
            <pc:docMk/>
            <pc:sldMk cId="2318023324" sldId="266"/>
            <ac:picMk id="16" creationId="{A4CB4CF7-033D-4224-B824-45D6AC391088}"/>
          </ac:picMkLst>
        </pc:picChg>
        <pc:picChg chg="add mod">
          <ac:chgData name="Dmitriy Beznosko" userId="8bcdeb23-d2dd-465e-bda6-8e644f22b48c" providerId="ADAL" clId="{CD72B83A-DEE2-488A-A2B9-BC421CD39763}" dt="2021-08-03T01:46:52.848" v="1513" actId="1076"/>
          <ac:picMkLst>
            <pc:docMk/>
            <pc:sldMk cId="2318023324" sldId="266"/>
            <ac:picMk id="18" creationId="{4451F986-592F-4761-8A6A-F875C9044DF0}"/>
          </ac:picMkLst>
        </pc:picChg>
        <pc:picChg chg="add del mod">
          <ac:chgData name="Dmitriy Beznosko" userId="8bcdeb23-d2dd-465e-bda6-8e644f22b48c" providerId="ADAL" clId="{CD72B83A-DEE2-488A-A2B9-BC421CD39763}" dt="2021-08-03T01:44:35.830" v="1452" actId="478"/>
          <ac:picMkLst>
            <pc:docMk/>
            <pc:sldMk cId="2318023324" sldId="266"/>
            <ac:picMk id="1026" creationId="{8D0CECB9-8694-42D0-B95A-550D2EBAF749}"/>
          </ac:picMkLst>
        </pc:picChg>
      </pc:sldChg>
      <pc:sldChg chg="del">
        <pc:chgData name="Dmitriy Beznosko" userId="8bcdeb23-d2dd-465e-bda6-8e644f22b48c" providerId="ADAL" clId="{CD72B83A-DEE2-488A-A2B9-BC421CD39763}" dt="2021-08-02T13:18:49.840" v="2" actId="47"/>
        <pc:sldMkLst>
          <pc:docMk/>
          <pc:sldMk cId="3755381902" sldId="272"/>
        </pc:sldMkLst>
      </pc:sldChg>
      <pc:sldMasterChg chg="add addSldLayout">
        <pc:chgData name="Dmitriy Beznosko" userId="8bcdeb23-d2dd-465e-bda6-8e644f22b48c" providerId="ADAL" clId="{CD72B83A-DEE2-488A-A2B9-BC421CD39763}" dt="2021-08-02T13:25:00.218" v="18" actId="27028"/>
        <pc:sldMasterMkLst>
          <pc:docMk/>
          <pc:sldMasterMk cId="0" sldId="2147483673"/>
        </pc:sldMasterMkLst>
        <pc:sldLayoutChg chg="add">
          <pc:chgData name="Dmitriy Beznosko" userId="8bcdeb23-d2dd-465e-bda6-8e644f22b48c" providerId="ADAL" clId="{CD72B83A-DEE2-488A-A2B9-BC421CD39763}" dt="2021-08-02T13:25:00.218" v="18" actId="27028"/>
          <pc:sldLayoutMkLst>
            <pc:docMk/>
            <pc:sldMasterMk cId="0" sldId="2147483673"/>
            <pc:sldLayoutMk cId="0" sldId="2147483675"/>
          </pc:sldLayoutMkLst>
        </pc:sldLayoutChg>
      </pc:sldMasterChg>
    </pc:docChg>
  </pc:docChgLst>
  <pc:docChgLst>
    <pc:chgData name="Dmitriy Beznosko" userId="8bcdeb23-d2dd-465e-bda6-8e644f22b48c" providerId="ADAL" clId="{58339F62-27F1-4E31-8DD5-2DE3280646B0}"/>
    <pc:docChg chg="undo redo custSel addSld delSld modSld sldOrd">
      <pc:chgData name="Dmitriy Beznosko" userId="8bcdeb23-d2dd-465e-bda6-8e644f22b48c" providerId="ADAL" clId="{58339F62-27F1-4E31-8DD5-2DE3280646B0}" dt="2021-08-14T18:16:58.361" v="1956" actId="207"/>
      <pc:docMkLst>
        <pc:docMk/>
      </pc:docMkLst>
      <pc:sldChg chg="modSp mod">
        <pc:chgData name="Dmitriy Beznosko" userId="8bcdeb23-d2dd-465e-bda6-8e644f22b48c" providerId="ADAL" clId="{58339F62-27F1-4E31-8DD5-2DE3280646B0}" dt="2021-08-14T14:02:18.594" v="1" actId="20577"/>
        <pc:sldMkLst>
          <pc:docMk/>
          <pc:sldMk cId="4186887544" sldId="257"/>
        </pc:sldMkLst>
        <pc:spChg chg="mod">
          <ac:chgData name="Dmitriy Beznosko" userId="8bcdeb23-d2dd-465e-bda6-8e644f22b48c" providerId="ADAL" clId="{58339F62-27F1-4E31-8DD5-2DE3280646B0}" dt="2021-08-14T14:02:18.594" v="1" actId="20577"/>
          <ac:spMkLst>
            <pc:docMk/>
            <pc:sldMk cId="4186887544" sldId="257"/>
            <ac:spMk id="2" creationId="{0A085278-B6F6-4825-A44F-8C128C113109}"/>
          </ac:spMkLst>
        </pc:spChg>
      </pc:sldChg>
      <pc:sldChg chg="del">
        <pc:chgData name="Dmitriy Beznosko" userId="8bcdeb23-d2dd-465e-bda6-8e644f22b48c" providerId="ADAL" clId="{58339F62-27F1-4E31-8DD5-2DE3280646B0}" dt="2021-08-14T14:02:26.879" v="2" actId="47"/>
        <pc:sldMkLst>
          <pc:docMk/>
          <pc:sldMk cId="585641883" sldId="258"/>
        </pc:sldMkLst>
      </pc:sldChg>
      <pc:sldChg chg="addSp delSp modSp new mod ord setBg modClrScheme modAnim chgLayout">
        <pc:chgData name="Dmitriy Beznosko" userId="8bcdeb23-d2dd-465e-bda6-8e644f22b48c" providerId="ADAL" clId="{58339F62-27F1-4E31-8DD5-2DE3280646B0}" dt="2021-08-14T14:22:04.272" v="415" actId="207"/>
        <pc:sldMkLst>
          <pc:docMk/>
          <pc:sldMk cId="1709021131" sldId="258"/>
        </pc:sldMkLst>
        <pc:spChg chg="del mod ord">
          <ac:chgData name="Dmitriy Beznosko" userId="8bcdeb23-d2dd-465e-bda6-8e644f22b48c" providerId="ADAL" clId="{58339F62-27F1-4E31-8DD5-2DE3280646B0}" dt="2021-08-14T14:02:40.663" v="4" actId="700"/>
          <ac:spMkLst>
            <pc:docMk/>
            <pc:sldMk cId="1709021131" sldId="258"/>
            <ac:spMk id="2" creationId="{27F300F5-7210-420F-9257-1827EE0A2B37}"/>
          </ac:spMkLst>
        </pc:spChg>
        <pc:spChg chg="del mod ord">
          <ac:chgData name="Dmitriy Beznosko" userId="8bcdeb23-d2dd-465e-bda6-8e644f22b48c" providerId="ADAL" clId="{58339F62-27F1-4E31-8DD5-2DE3280646B0}" dt="2021-08-14T14:02:40.663" v="4" actId="700"/>
          <ac:spMkLst>
            <pc:docMk/>
            <pc:sldMk cId="1709021131" sldId="258"/>
            <ac:spMk id="3" creationId="{6BF0A951-578F-45E0-A01D-C8CA874EFC07}"/>
          </ac:spMkLst>
        </pc:spChg>
        <pc:spChg chg="mod ord">
          <ac:chgData name="Dmitriy Beznosko" userId="8bcdeb23-d2dd-465e-bda6-8e644f22b48c" providerId="ADAL" clId="{58339F62-27F1-4E31-8DD5-2DE3280646B0}" dt="2021-08-14T14:20:28.561" v="398" actId="26606"/>
          <ac:spMkLst>
            <pc:docMk/>
            <pc:sldMk cId="1709021131" sldId="258"/>
            <ac:spMk id="4" creationId="{46F7A6AC-0A27-4103-BEC4-EB0B8AD8D7A5}"/>
          </ac:spMkLst>
        </pc:spChg>
        <pc:spChg chg="add mod ord">
          <ac:chgData name="Dmitriy Beznosko" userId="8bcdeb23-d2dd-465e-bda6-8e644f22b48c" providerId="ADAL" clId="{58339F62-27F1-4E31-8DD5-2DE3280646B0}" dt="2021-08-14T14:20:28.561" v="398" actId="26606"/>
          <ac:spMkLst>
            <pc:docMk/>
            <pc:sldMk cId="1709021131" sldId="258"/>
            <ac:spMk id="5" creationId="{A52C2679-8ACE-4D00-81CC-5DBC919C23EB}"/>
          </ac:spMkLst>
        </pc:spChg>
        <pc:spChg chg="add del mod ord">
          <ac:chgData name="Dmitriy Beznosko" userId="8bcdeb23-d2dd-465e-bda6-8e644f22b48c" providerId="ADAL" clId="{58339F62-27F1-4E31-8DD5-2DE3280646B0}" dt="2021-08-14T14:19:35.100" v="384"/>
          <ac:spMkLst>
            <pc:docMk/>
            <pc:sldMk cId="1709021131" sldId="258"/>
            <ac:spMk id="6" creationId="{3F449C27-7C02-4D55-BAAB-B9DE8CE14459}"/>
          </ac:spMkLst>
        </pc:spChg>
        <pc:spChg chg="add mod">
          <ac:chgData name="Dmitriy Beznosko" userId="8bcdeb23-d2dd-465e-bda6-8e644f22b48c" providerId="ADAL" clId="{58339F62-27F1-4E31-8DD5-2DE3280646B0}" dt="2021-08-14T14:17:39.559" v="119" actId="571"/>
          <ac:spMkLst>
            <pc:docMk/>
            <pc:sldMk cId="1709021131" sldId="258"/>
            <ac:spMk id="7" creationId="{D3CF28BB-565F-47CE-A28C-AF251F0D7102}"/>
          </ac:spMkLst>
        </pc:spChg>
        <pc:spChg chg="add mod">
          <ac:chgData name="Dmitriy Beznosko" userId="8bcdeb23-d2dd-465e-bda6-8e644f22b48c" providerId="ADAL" clId="{58339F62-27F1-4E31-8DD5-2DE3280646B0}" dt="2021-08-14T14:19:22.988" v="382" actId="1076"/>
          <ac:spMkLst>
            <pc:docMk/>
            <pc:sldMk cId="1709021131" sldId="258"/>
            <ac:spMk id="8" creationId="{22E700BB-33AA-4071-A4A5-0CA18398EC92}"/>
          </ac:spMkLst>
        </pc:spChg>
        <pc:spChg chg="add mod ord">
          <ac:chgData name="Dmitriy Beznosko" userId="8bcdeb23-d2dd-465e-bda6-8e644f22b48c" providerId="ADAL" clId="{58339F62-27F1-4E31-8DD5-2DE3280646B0}" dt="2021-08-14T14:22:04.272" v="415" actId="207"/>
          <ac:spMkLst>
            <pc:docMk/>
            <pc:sldMk cId="1709021131" sldId="258"/>
            <ac:spMk id="9" creationId="{D2DE6DC0-A4F2-41A8-AC2D-531B7121B748}"/>
          </ac:spMkLst>
        </pc:spChg>
        <pc:picChg chg="add mod">
          <ac:chgData name="Dmitriy Beznosko" userId="8bcdeb23-d2dd-465e-bda6-8e644f22b48c" providerId="ADAL" clId="{58339F62-27F1-4E31-8DD5-2DE3280646B0}" dt="2021-08-14T14:20:28.561" v="398" actId="26606"/>
          <ac:picMkLst>
            <pc:docMk/>
            <pc:sldMk cId="1709021131" sldId="258"/>
            <ac:picMk id="10" creationId="{D3F8F5E7-D942-467E-A551-107C05F706AF}"/>
          </ac:picMkLst>
        </pc:picChg>
      </pc:sldChg>
      <pc:sldChg chg="del">
        <pc:chgData name="Dmitriy Beznosko" userId="8bcdeb23-d2dd-465e-bda6-8e644f22b48c" providerId="ADAL" clId="{58339F62-27F1-4E31-8DD5-2DE3280646B0}" dt="2021-08-14T14:02:26.879" v="2" actId="47"/>
        <pc:sldMkLst>
          <pc:docMk/>
          <pc:sldMk cId="1186344690" sldId="259"/>
        </pc:sldMkLst>
      </pc:sldChg>
      <pc:sldChg chg="addSp delSp modSp add mod">
        <pc:chgData name="Dmitriy Beznosko" userId="8bcdeb23-d2dd-465e-bda6-8e644f22b48c" providerId="ADAL" clId="{58339F62-27F1-4E31-8DD5-2DE3280646B0}" dt="2021-08-14T17:32:42.424" v="1941" actId="6549"/>
        <pc:sldMkLst>
          <pc:docMk/>
          <pc:sldMk cId="2866573554" sldId="259"/>
        </pc:sldMkLst>
        <pc:spChg chg="mod">
          <ac:chgData name="Dmitriy Beznosko" userId="8bcdeb23-d2dd-465e-bda6-8e644f22b48c" providerId="ADAL" clId="{58339F62-27F1-4E31-8DD5-2DE3280646B0}" dt="2021-08-14T14:51:26.116" v="998" actId="1076"/>
          <ac:spMkLst>
            <pc:docMk/>
            <pc:sldMk cId="2866573554" sldId="259"/>
            <ac:spMk id="5" creationId="{A52C2679-8ACE-4D00-81CC-5DBC919C23EB}"/>
          </ac:spMkLst>
        </pc:spChg>
        <pc:spChg chg="mod">
          <ac:chgData name="Dmitriy Beznosko" userId="8bcdeb23-d2dd-465e-bda6-8e644f22b48c" providerId="ADAL" clId="{58339F62-27F1-4E31-8DD5-2DE3280646B0}" dt="2021-08-14T17:32:42.424" v="1941" actId="6549"/>
          <ac:spMkLst>
            <pc:docMk/>
            <pc:sldMk cId="2866573554" sldId="259"/>
            <ac:spMk id="6" creationId="{3F449C27-7C02-4D55-BAAB-B9DE8CE14459}"/>
          </ac:spMkLst>
        </pc:spChg>
        <pc:spChg chg="add del mod">
          <ac:chgData name="Dmitriy Beznosko" userId="8bcdeb23-d2dd-465e-bda6-8e644f22b48c" providerId="ADAL" clId="{58339F62-27F1-4E31-8DD5-2DE3280646B0}" dt="2021-08-14T14:42:56.983" v="607" actId="478"/>
          <ac:spMkLst>
            <pc:docMk/>
            <pc:sldMk cId="2866573554" sldId="259"/>
            <ac:spMk id="7" creationId="{19265456-816C-4179-BD56-80BFE26E076B}"/>
          </ac:spMkLst>
        </pc:spChg>
        <pc:spChg chg="add del mod">
          <ac:chgData name="Dmitriy Beznosko" userId="8bcdeb23-d2dd-465e-bda6-8e644f22b48c" providerId="ADAL" clId="{58339F62-27F1-4E31-8DD5-2DE3280646B0}" dt="2021-08-14T14:44:21.335" v="620" actId="478"/>
          <ac:spMkLst>
            <pc:docMk/>
            <pc:sldMk cId="2866573554" sldId="259"/>
            <ac:spMk id="8" creationId="{57FA0F61-2C4F-420E-94E1-FECE541B4CE5}"/>
          </ac:spMkLst>
        </pc:spChg>
        <pc:spChg chg="add del mod">
          <ac:chgData name="Dmitriy Beznosko" userId="8bcdeb23-d2dd-465e-bda6-8e644f22b48c" providerId="ADAL" clId="{58339F62-27F1-4E31-8DD5-2DE3280646B0}" dt="2021-08-14T14:44:15.446" v="619" actId="478"/>
          <ac:spMkLst>
            <pc:docMk/>
            <pc:sldMk cId="2866573554" sldId="259"/>
            <ac:spMk id="11" creationId="{82D5D598-6E4E-4A3C-9446-AC0BA5A251FD}"/>
          </ac:spMkLst>
        </pc:spChg>
        <pc:spChg chg="add del mod">
          <ac:chgData name="Dmitriy Beznosko" userId="8bcdeb23-d2dd-465e-bda6-8e644f22b48c" providerId="ADAL" clId="{58339F62-27F1-4E31-8DD5-2DE3280646B0}" dt="2021-08-14T14:44:09.903" v="615" actId="478"/>
          <ac:spMkLst>
            <pc:docMk/>
            <pc:sldMk cId="2866573554" sldId="259"/>
            <ac:spMk id="14" creationId="{0C6A9B07-3CA7-4C60-9080-3B6CBB69738A}"/>
          </ac:spMkLst>
        </pc:spChg>
        <pc:spChg chg="add del mod">
          <ac:chgData name="Dmitriy Beznosko" userId="8bcdeb23-d2dd-465e-bda6-8e644f22b48c" providerId="ADAL" clId="{58339F62-27F1-4E31-8DD5-2DE3280646B0}" dt="2021-08-14T14:52:09.144" v="1004" actId="931"/>
          <ac:spMkLst>
            <pc:docMk/>
            <pc:sldMk cId="2866573554" sldId="259"/>
            <ac:spMk id="18" creationId="{F8361E01-49CB-4DCA-9720-A66B2A6FA711}"/>
          </ac:spMkLst>
        </pc:spChg>
        <pc:spChg chg="add del mod">
          <ac:chgData name="Dmitriy Beznosko" userId="8bcdeb23-d2dd-465e-bda6-8e644f22b48c" providerId="ADAL" clId="{58339F62-27F1-4E31-8DD5-2DE3280646B0}" dt="2021-08-14T14:52:46.174" v="1009" actId="478"/>
          <ac:spMkLst>
            <pc:docMk/>
            <pc:sldMk cId="2866573554" sldId="259"/>
            <ac:spMk id="21" creationId="{34EC4CC5-312D-4422-88C2-3094374553CC}"/>
          </ac:spMkLst>
        </pc:spChg>
        <pc:spChg chg="add mod">
          <ac:chgData name="Dmitriy Beznosko" userId="8bcdeb23-d2dd-465e-bda6-8e644f22b48c" providerId="ADAL" clId="{58339F62-27F1-4E31-8DD5-2DE3280646B0}" dt="2021-08-14T14:56:37.284" v="1045" actId="688"/>
          <ac:spMkLst>
            <pc:docMk/>
            <pc:sldMk cId="2866573554" sldId="259"/>
            <ac:spMk id="22" creationId="{52064407-8464-4138-8881-9F934190A91D}"/>
          </ac:spMkLst>
        </pc:spChg>
        <pc:spChg chg="add mod">
          <ac:chgData name="Dmitriy Beznosko" userId="8bcdeb23-d2dd-465e-bda6-8e644f22b48c" providerId="ADAL" clId="{58339F62-27F1-4E31-8DD5-2DE3280646B0}" dt="2021-08-14T14:57:16.928" v="1069" actId="571"/>
          <ac:spMkLst>
            <pc:docMk/>
            <pc:sldMk cId="2866573554" sldId="259"/>
            <ac:spMk id="23" creationId="{4F58D053-9629-4F8F-981F-1EE9ABBA965D}"/>
          </ac:spMkLst>
        </pc:spChg>
        <pc:picChg chg="add del mod">
          <ac:chgData name="Dmitriy Beznosko" userId="8bcdeb23-d2dd-465e-bda6-8e644f22b48c" providerId="ADAL" clId="{58339F62-27F1-4E31-8DD5-2DE3280646B0}" dt="2021-08-14T14:44:52.634" v="629" actId="21"/>
          <ac:picMkLst>
            <pc:docMk/>
            <pc:sldMk cId="2866573554" sldId="259"/>
            <ac:picMk id="3" creationId="{2DB2A2EC-DEF1-4175-83C8-4D32C674AF5F}"/>
          </ac:picMkLst>
        </pc:picChg>
        <pc:picChg chg="add mod">
          <ac:chgData name="Dmitriy Beznosko" userId="8bcdeb23-d2dd-465e-bda6-8e644f22b48c" providerId="ADAL" clId="{58339F62-27F1-4E31-8DD5-2DE3280646B0}" dt="2021-08-14T14:48:11.018" v="788" actId="1076"/>
          <ac:picMkLst>
            <pc:docMk/>
            <pc:sldMk cId="2866573554" sldId="259"/>
            <ac:picMk id="10" creationId="{EBF19C25-2971-46A5-A73C-AEDA10D5B216}"/>
          </ac:picMkLst>
        </pc:picChg>
        <pc:picChg chg="add del mod">
          <ac:chgData name="Dmitriy Beznosko" userId="8bcdeb23-d2dd-465e-bda6-8e644f22b48c" providerId="ADAL" clId="{58339F62-27F1-4E31-8DD5-2DE3280646B0}" dt="2021-08-14T14:44:52.634" v="629" actId="21"/>
          <ac:picMkLst>
            <pc:docMk/>
            <pc:sldMk cId="2866573554" sldId="259"/>
            <ac:picMk id="13" creationId="{215EEB75-AD1D-4A51-BAC7-F234CBB28768}"/>
          </ac:picMkLst>
        </pc:picChg>
        <pc:picChg chg="add del mod">
          <ac:chgData name="Dmitriy Beznosko" userId="8bcdeb23-d2dd-465e-bda6-8e644f22b48c" providerId="ADAL" clId="{58339F62-27F1-4E31-8DD5-2DE3280646B0}" dt="2021-08-14T14:50:02.071" v="798"/>
          <ac:picMkLst>
            <pc:docMk/>
            <pc:sldMk cId="2866573554" sldId="259"/>
            <ac:picMk id="15" creationId="{659F4F0F-46AF-4B2B-8485-E2FDCEF889C3}"/>
          </ac:picMkLst>
        </pc:picChg>
        <pc:picChg chg="add del mod">
          <ac:chgData name="Dmitriy Beznosko" userId="8bcdeb23-d2dd-465e-bda6-8e644f22b48c" providerId="ADAL" clId="{58339F62-27F1-4E31-8DD5-2DE3280646B0}" dt="2021-08-14T14:52:09.144" v="1004" actId="931"/>
          <ac:picMkLst>
            <pc:docMk/>
            <pc:sldMk cId="2866573554" sldId="259"/>
            <ac:picMk id="17" creationId="{5219BF85-E55F-4324-8556-1B4016E56EF7}"/>
          </ac:picMkLst>
        </pc:picChg>
        <pc:picChg chg="add mod">
          <ac:chgData name="Dmitriy Beznosko" userId="8bcdeb23-d2dd-465e-bda6-8e644f22b48c" providerId="ADAL" clId="{58339F62-27F1-4E31-8DD5-2DE3280646B0}" dt="2021-08-14T14:53:21.642" v="1016" actId="1076"/>
          <ac:picMkLst>
            <pc:docMk/>
            <pc:sldMk cId="2866573554" sldId="259"/>
            <ac:picMk id="20" creationId="{9EBBC59E-EDFE-4F58-B4FA-9D022AA5E29E}"/>
          </ac:picMkLst>
        </pc:picChg>
      </pc:sldChg>
      <pc:sldChg chg="addSp delSp modSp add mod setBg modAnim chgLayout">
        <pc:chgData name="Dmitriy Beznosko" userId="8bcdeb23-d2dd-465e-bda6-8e644f22b48c" providerId="ADAL" clId="{58339F62-27F1-4E31-8DD5-2DE3280646B0}" dt="2021-08-14T15:03:20.022" v="1551" actId="1076"/>
        <pc:sldMkLst>
          <pc:docMk/>
          <pc:sldMk cId="816031462" sldId="260"/>
        </pc:sldMkLst>
        <pc:spChg chg="mod ord">
          <ac:chgData name="Dmitriy Beznosko" userId="8bcdeb23-d2dd-465e-bda6-8e644f22b48c" providerId="ADAL" clId="{58339F62-27F1-4E31-8DD5-2DE3280646B0}" dt="2021-08-14T14:57:43.270" v="1076" actId="26606"/>
          <ac:spMkLst>
            <pc:docMk/>
            <pc:sldMk cId="816031462" sldId="260"/>
            <ac:spMk id="4" creationId="{46F7A6AC-0A27-4103-BEC4-EB0B8AD8D7A5}"/>
          </ac:spMkLst>
        </pc:spChg>
        <pc:spChg chg="del mod">
          <ac:chgData name="Dmitriy Beznosko" userId="8bcdeb23-d2dd-465e-bda6-8e644f22b48c" providerId="ADAL" clId="{58339F62-27F1-4E31-8DD5-2DE3280646B0}" dt="2021-08-14T14:57:29.030" v="1071" actId="700"/>
          <ac:spMkLst>
            <pc:docMk/>
            <pc:sldMk cId="816031462" sldId="260"/>
            <ac:spMk id="5" creationId="{A52C2679-8ACE-4D00-81CC-5DBC919C23EB}"/>
          </ac:spMkLst>
        </pc:spChg>
        <pc:spChg chg="del">
          <ac:chgData name="Dmitriy Beznosko" userId="8bcdeb23-d2dd-465e-bda6-8e644f22b48c" providerId="ADAL" clId="{58339F62-27F1-4E31-8DD5-2DE3280646B0}" dt="2021-08-14T14:49:23.290" v="790" actId="931"/>
          <ac:spMkLst>
            <pc:docMk/>
            <pc:sldMk cId="816031462" sldId="260"/>
            <ac:spMk id="6" creationId="{3F449C27-7C02-4D55-BAAB-B9DE8CE14459}"/>
          </ac:spMkLst>
        </pc:spChg>
        <pc:spChg chg="add del mod">
          <ac:chgData name="Dmitriy Beznosko" userId="8bcdeb23-d2dd-465e-bda6-8e644f22b48c" providerId="ADAL" clId="{58339F62-27F1-4E31-8DD5-2DE3280646B0}" dt="2021-08-14T14:49:26.575" v="793" actId="478"/>
          <ac:spMkLst>
            <pc:docMk/>
            <pc:sldMk cId="816031462" sldId="260"/>
            <ac:spMk id="9" creationId="{CAE46A54-2993-47E0-9277-CE8FA01D7298}"/>
          </ac:spMkLst>
        </pc:spChg>
        <pc:spChg chg="add mod ord">
          <ac:chgData name="Dmitriy Beznosko" userId="8bcdeb23-d2dd-465e-bda6-8e644f22b48c" providerId="ADAL" clId="{58339F62-27F1-4E31-8DD5-2DE3280646B0}" dt="2021-08-14T15:03:14.959" v="1549" actId="1076"/>
          <ac:spMkLst>
            <pc:docMk/>
            <pc:sldMk cId="816031462" sldId="260"/>
            <ac:spMk id="10" creationId="{458C5097-E955-4065-872E-6801CD092051}"/>
          </ac:spMkLst>
        </pc:spChg>
        <pc:spChg chg="add del mod">
          <ac:chgData name="Dmitriy Beznosko" userId="8bcdeb23-d2dd-465e-bda6-8e644f22b48c" providerId="ADAL" clId="{58339F62-27F1-4E31-8DD5-2DE3280646B0}" dt="2021-08-14T15:02:47.686" v="1544" actId="478"/>
          <ac:spMkLst>
            <pc:docMk/>
            <pc:sldMk cId="816031462" sldId="260"/>
            <ac:spMk id="13" creationId="{42179938-8287-4B9F-A2A8-DB81D0387E5E}"/>
          </ac:spMkLst>
        </pc:spChg>
        <pc:spChg chg="add del">
          <ac:chgData name="Dmitriy Beznosko" userId="8bcdeb23-d2dd-465e-bda6-8e644f22b48c" providerId="ADAL" clId="{58339F62-27F1-4E31-8DD5-2DE3280646B0}" dt="2021-08-14T14:57:37.430" v="1073" actId="26606"/>
          <ac:spMkLst>
            <pc:docMk/>
            <pc:sldMk cId="816031462" sldId="260"/>
            <ac:spMk id="14" creationId="{7C842507-69E3-4DC5-8433-BB7CA04A6F63}"/>
          </ac:spMkLst>
        </pc:spChg>
        <pc:spChg chg="add del">
          <ac:chgData name="Dmitriy Beznosko" userId="8bcdeb23-d2dd-465e-bda6-8e644f22b48c" providerId="ADAL" clId="{58339F62-27F1-4E31-8DD5-2DE3280646B0}" dt="2021-08-14T14:57:43.267" v="1075" actId="26606"/>
          <ac:spMkLst>
            <pc:docMk/>
            <pc:sldMk cId="816031462" sldId="260"/>
            <ac:spMk id="16" creationId="{B24C143F-ADF0-4B5A-817B-D1F95D155801}"/>
          </ac:spMkLst>
        </pc:spChg>
        <pc:spChg chg="add">
          <ac:chgData name="Dmitriy Beznosko" userId="8bcdeb23-d2dd-465e-bda6-8e644f22b48c" providerId="ADAL" clId="{58339F62-27F1-4E31-8DD5-2DE3280646B0}" dt="2021-08-14T14:57:43.270" v="1076" actId="26606"/>
          <ac:spMkLst>
            <pc:docMk/>
            <pc:sldMk cId="816031462" sldId="260"/>
            <ac:spMk id="17" creationId="{B632AE7B-9F64-4DA0-908C-FF0274747A55}"/>
          </ac:spMkLst>
        </pc:spChg>
        <pc:spChg chg="add mod">
          <ac:chgData name="Dmitriy Beznosko" userId="8bcdeb23-d2dd-465e-bda6-8e644f22b48c" providerId="ADAL" clId="{58339F62-27F1-4E31-8DD5-2DE3280646B0}" dt="2021-08-14T15:03:17.700" v="1550" actId="1076"/>
          <ac:spMkLst>
            <pc:docMk/>
            <pc:sldMk cId="816031462" sldId="260"/>
            <ac:spMk id="18" creationId="{92D02DC8-1E8F-4A93-A422-171A59BFEFCB}"/>
          </ac:spMkLst>
        </pc:spChg>
        <pc:spChg chg="add mod">
          <ac:chgData name="Dmitriy Beznosko" userId="8bcdeb23-d2dd-465e-bda6-8e644f22b48c" providerId="ADAL" clId="{58339F62-27F1-4E31-8DD5-2DE3280646B0}" dt="2021-08-14T15:02:54.336" v="1546" actId="14100"/>
          <ac:spMkLst>
            <pc:docMk/>
            <pc:sldMk cId="816031462" sldId="260"/>
            <ac:spMk id="20" creationId="{B4BD5114-9FD4-4BFB-BC53-08827D491321}"/>
          </ac:spMkLst>
        </pc:spChg>
        <pc:picChg chg="add mod ord">
          <ac:chgData name="Dmitriy Beznosko" userId="8bcdeb23-d2dd-465e-bda6-8e644f22b48c" providerId="ADAL" clId="{58339F62-27F1-4E31-8DD5-2DE3280646B0}" dt="2021-08-14T15:03:20.022" v="1551" actId="1076"/>
          <ac:picMkLst>
            <pc:docMk/>
            <pc:sldMk cId="816031462" sldId="260"/>
            <ac:picMk id="3" creationId="{2E6EBC79-1454-4609-B680-3BF2E334C89A}"/>
          </ac:picMkLst>
        </pc:picChg>
        <pc:picChg chg="add del mod">
          <ac:chgData name="Dmitriy Beznosko" userId="8bcdeb23-d2dd-465e-bda6-8e644f22b48c" providerId="ADAL" clId="{58339F62-27F1-4E31-8DD5-2DE3280646B0}" dt="2021-08-14T14:48:33.631" v="789" actId="478"/>
          <ac:picMkLst>
            <pc:docMk/>
            <pc:sldMk cId="816031462" sldId="260"/>
            <ac:picMk id="7" creationId="{B5385D9D-2734-4D84-81E8-0EB515329850}"/>
          </ac:picMkLst>
        </pc:picChg>
        <pc:picChg chg="add del mod ord">
          <ac:chgData name="Dmitriy Beznosko" userId="8bcdeb23-d2dd-465e-bda6-8e644f22b48c" providerId="ADAL" clId="{58339F62-27F1-4E31-8DD5-2DE3280646B0}" dt="2021-08-14T15:03:10.755" v="1547" actId="1076"/>
          <ac:picMkLst>
            <pc:docMk/>
            <pc:sldMk cId="816031462" sldId="260"/>
            <ac:picMk id="8" creationId="{E08468D4-6C2A-4FF1-90A1-28A5F3719A0D}"/>
          </ac:picMkLst>
        </pc:picChg>
        <pc:picChg chg="add del mod">
          <ac:chgData name="Dmitriy Beznosko" userId="8bcdeb23-d2dd-465e-bda6-8e644f22b48c" providerId="ADAL" clId="{58339F62-27F1-4E31-8DD5-2DE3280646B0}" dt="2021-08-14T15:02:47.686" v="1544" actId="478"/>
          <ac:picMkLst>
            <pc:docMk/>
            <pc:sldMk cId="816031462" sldId="260"/>
            <ac:picMk id="12" creationId="{1D2E9E58-BFD3-45F9-AB4F-D1B48C28D941}"/>
          </ac:picMkLst>
        </pc:picChg>
        <pc:picChg chg="add mod">
          <ac:chgData name="Dmitriy Beznosko" userId="8bcdeb23-d2dd-465e-bda6-8e644f22b48c" providerId="ADAL" clId="{58339F62-27F1-4E31-8DD5-2DE3280646B0}" dt="2021-08-14T15:02:45.454" v="1543" actId="1076"/>
          <ac:picMkLst>
            <pc:docMk/>
            <pc:sldMk cId="816031462" sldId="260"/>
            <ac:picMk id="19" creationId="{05EF9DE1-6C89-4574-9DB7-42D274A98182}"/>
          </ac:picMkLst>
        </pc:picChg>
      </pc:sldChg>
      <pc:sldChg chg="del">
        <pc:chgData name="Dmitriy Beznosko" userId="8bcdeb23-d2dd-465e-bda6-8e644f22b48c" providerId="ADAL" clId="{58339F62-27F1-4E31-8DD5-2DE3280646B0}" dt="2021-08-14T14:02:26.879" v="2" actId="47"/>
        <pc:sldMkLst>
          <pc:docMk/>
          <pc:sldMk cId="4222124871" sldId="260"/>
        </pc:sldMkLst>
      </pc:sldChg>
      <pc:sldChg chg="addSp delSp modSp add mod">
        <pc:chgData name="Dmitriy Beznosko" userId="8bcdeb23-d2dd-465e-bda6-8e644f22b48c" providerId="ADAL" clId="{58339F62-27F1-4E31-8DD5-2DE3280646B0}" dt="2021-08-14T15:29:19.785" v="1905" actId="1076"/>
        <pc:sldMkLst>
          <pc:docMk/>
          <pc:sldMk cId="2747421691" sldId="261"/>
        </pc:sldMkLst>
        <pc:spChg chg="mod">
          <ac:chgData name="Dmitriy Beznosko" userId="8bcdeb23-d2dd-465e-bda6-8e644f22b48c" providerId="ADAL" clId="{58339F62-27F1-4E31-8DD5-2DE3280646B0}" dt="2021-08-14T15:28:49.226" v="1900" actId="1076"/>
          <ac:spMkLst>
            <pc:docMk/>
            <pc:sldMk cId="2747421691" sldId="261"/>
            <ac:spMk id="5" creationId="{A52C2679-8ACE-4D00-81CC-5DBC919C23EB}"/>
          </ac:spMkLst>
        </pc:spChg>
        <pc:spChg chg="mod">
          <ac:chgData name="Dmitriy Beznosko" userId="8bcdeb23-d2dd-465e-bda6-8e644f22b48c" providerId="ADAL" clId="{58339F62-27F1-4E31-8DD5-2DE3280646B0}" dt="2021-08-14T15:29:19.785" v="1905" actId="1076"/>
          <ac:spMkLst>
            <pc:docMk/>
            <pc:sldMk cId="2747421691" sldId="261"/>
            <ac:spMk id="6" creationId="{3F449C27-7C02-4D55-BAAB-B9DE8CE14459}"/>
          </ac:spMkLst>
        </pc:spChg>
        <pc:graphicFrameChg chg="add mod modGraphic">
          <ac:chgData name="Dmitriy Beznosko" userId="8bcdeb23-d2dd-465e-bda6-8e644f22b48c" providerId="ADAL" clId="{58339F62-27F1-4E31-8DD5-2DE3280646B0}" dt="2021-08-14T15:09:25.705" v="1644" actId="1076"/>
          <ac:graphicFrameMkLst>
            <pc:docMk/>
            <pc:sldMk cId="2747421691" sldId="261"/>
            <ac:graphicFrameMk id="9" creationId="{63ABA6E7-A873-44C1-A666-9A8360224100}"/>
          </ac:graphicFrameMkLst>
        </pc:graphicFrameChg>
        <pc:picChg chg="add mod">
          <ac:chgData name="Dmitriy Beznosko" userId="8bcdeb23-d2dd-465e-bda6-8e644f22b48c" providerId="ADAL" clId="{58339F62-27F1-4E31-8DD5-2DE3280646B0}" dt="2021-08-14T15:28:43.204" v="1898" actId="1076"/>
          <ac:picMkLst>
            <pc:docMk/>
            <pc:sldMk cId="2747421691" sldId="261"/>
            <ac:picMk id="3" creationId="{1309AC59-3FCE-412A-BAA8-DC57F647DECA}"/>
          </ac:picMkLst>
        </pc:picChg>
        <pc:picChg chg="add mod">
          <ac:chgData name="Dmitriy Beznosko" userId="8bcdeb23-d2dd-465e-bda6-8e644f22b48c" providerId="ADAL" clId="{58339F62-27F1-4E31-8DD5-2DE3280646B0}" dt="2021-08-14T15:06:39.001" v="1602" actId="1076"/>
          <ac:picMkLst>
            <pc:docMk/>
            <pc:sldMk cId="2747421691" sldId="261"/>
            <ac:picMk id="8" creationId="{3DB624CD-3788-4AFD-9D82-3D5E80F56C1E}"/>
          </ac:picMkLst>
        </pc:picChg>
        <pc:picChg chg="add del mod">
          <ac:chgData name="Dmitriy Beznosko" userId="8bcdeb23-d2dd-465e-bda6-8e644f22b48c" providerId="ADAL" clId="{58339F62-27F1-4E31-8DD5-2DE3280646B0}" dt="2021-08-14T15:28:21.988" v="1892" actId="478"/>
          <ac:picMkLst>
            <pc:docMk/>
            <pc:sldMk cId="2747421691" sldId="261"/>
            <ac:picMk id="11" creationId="{A798A1FB-D1F5-4FAC-B4B6-38A837FEB7F1}"/>
          </ac:picMkLst>
        </pc:picChg>
        <pc:picChg chg="add mod">
          <ac:chgData name="Dmitriy Beznosko" userId="8bcdeb23-d2dd-465e-bda6-8e644f22b48c" providerId="ADAL" clId="{58339F62-27F1-4E31-8DD5-2DE3280646B0}" dt="2021-08-14T15:29:03.095" v="1904" actId="14100"/>
          <ac:picMkLst>
            <pc:docMk/>
            <pc:sldMk cId="2747421691" sldId="261"/>
            <ac:picMk id="13" creationId="{7AB7DB7A-3099-43FC-B637-99FDE6A946A2}"/>
          </ac:picMkLst>
        </pc:picChg>
      </pc:sldChg>
      <pc:sldChg chg="del">
        <pc:chgData name="Dmitriy Beznosko" userId="8bcdeb23-d2dd-465e-bda6-8e644f22b48c" providerId="ADAL" clId="{58339F62-27F1-4E31-8DD5-2DE3280646B0}" dt="2021-08-14T14:02:26.879" v="2" actId="47"/>
        <pc:sldMkLst>
          <pc:docMk/>
          <pc:sldMk cId="4111268237" sldId="261"/>
        </pc:sldMkLst>
      </pc:sldChg>
      <pc:sldChg chg="addSp delSp modSp add mod">
        <pc:chgData name="Dmitriy Beznosko" userId="8bcdeb23-d2dd-465e-bda6-8e644f22b48c" providerId="ADAL" clId="{58339F62-27F1-4E31-8DD5-2DE3280646B0}" dt="2021-08-14T15:29:52.526" v="1927" actId="962"/>
        <pc:sldMkLst>
          <pc:docMk/>
          <pc:sldMk cId="89361422" sldId="262"/>
        </pc:sldMkLst>
        <pc:spChg chg="mod">
          <ac:chgData name="Dmitriy Beznosko" userId="8bcdeb23-d2dd-465e-bda6-8e644f22b48c" providerId="ADAL" clId="{58339F62-27F1-4E31-8DD5-2DE3280646B0}" dt="2021-08-14T15:29:30.204" v="1923" actId="20577"/>
          <ac:spMkLst>
            <pc:docMk/>
            <pc:sldMk cId="89361422" sldId="262"/>
            <ac:spMk id="5" creationId="{A52C2679-8ACE-4D00-81CC-5DBC919C23EB}"/>
          </ac:spMkLst>
        </pc:spChg>
        <pc:spChg chg="del">
          <ac:chgData name="Dmitriy Beznosko" userId="8bcdeb23-d2dd-465e-bda6-8e644f22b48c" providerId="ADAL" clId="{58339F62-27F1-4E31-8DD5-2DE3280646B0}" dt="2021-08-14T15:29:51.664" v="1925"/>
          <ac:spMkLst>
            <pc:docMk/>
            <pc:sldMk cId="89361422" sldId="262"/>
            <ac:spMk id="6" creationId="{3F449C27-7C02-4D55-BAAB-B9DE8CE14459}"/>
          </ac:spMkLst>
        </pc:spChg>
        <pc:picChg chg="add mod ord">
          <ac:chgData name="Dmitriy Beznosko" userId="8bcdeb23-d2dd-465e-bda6-8e644f22b48c" providerId="ADAL" clId="{58339F62-27F1-4E31-8DD5-2DE3280646B0}" dt="2021-08-14T15:29:52.526" v="1927" actId="962"/>
          <ac:picMkLst>
            <pc:docMk/>
            <pc:sldMk cId="89361422" sldId="262"/>
            <ac:picMk id="3" creationId="{03460614-BC75-4425-815E-0572D6A9CD6F}"/>
          </ac:picMkLst>
        </pc:picChg>
      </pc:sldChg>
      <pc:sldChg chg="add del">
        <pc:chgData name="Dmitriy Beznosko" userId="8bcdeb23-d2dd-465e-bda6-8e644f22b48c" providerId="ADAL" clId="{58339F62-27F1-4E31-8DD5-2DE3280646B0}" dt="2021-08-14T15:29:24.089" v="1906" actId="47"/>
        <pc:sldMkLst>
          <pc:docMk/>
          <pc:sldMk cId="3887630944" sldId="263"/>
        </pc:sldMkLst>
      </pc:sldChg>
      <pc:sldChg chg="del">
        <pc:chgData name="Dmitriy Beznosko" userId="8bcdeb23-d2dd-465e-bda6-8e644f22b48c" providerId="ADAL" clId="{58339F62-27F1-4E31-8DD5-2DE3280646B0}" dt="2021-08-14T14:02:26.879" v="2" actId="47"/>
        <pc:sldMkLst>
          <pc:docMk/>
          <pc:sldMk cId="3948514600" sldId="263"/>
        </pc:sldMkLst>
      </pc:sldChg>
      <pc:sldChg chg="add del">
        <pc:chgData name="Dmitriy Beznosko" userId="8bcdeb23-d2dd-465e-bda6-8e644f22b48c" providerId="ADAL" clId="{58339F62-27F1-4E31-8DD5-2DE3280646B0}" dt="2021-08-14T15:29:24.296" v="1907" actId="47"/>
        <pc:sldMkLst>
          <pc:docMk/>
          <pc:sldMk cId="2028517124" sldId="264"/>
        </pc:sldMkLst>
      </pc:sldChg>
      <pc:sldChg chg="del">
        <pc:chgData name="Dmitriy Beznosko" userId="8bcdeb23-d2dd-465e-bda6-8e644f22b48c" providerId="ADAL" clId="{58339F62-27F1-4E31-8DD5-2DE3280646B0}" dt="2021-08-14T14:02:26.879" v="2" actId="47"/>
        <pc:sldMkLst>
          <pc:docMk/>
          <pc:sldMk cId="2265915026" sldId="264"/>
        </pc:sldMkLst>
      </pc:sldChg>
      <pc:sldChg chg="del">
        <pc:chgData name="Dmitriy Beznosko" userId="8bcdeb23-d2dd-465e-bda6-8e644f22b48c" providerId="ADAL" clId="{58339F62-27F1-4E31-8DD5-2DE3280646B0}" dt="2021-08-14T14:02:26.879" v="2" actId="47"/>
        <pc:sldMkLst>
          <pc:docMk/>
          <pc:sldMk cId="1478744555" sldId="265"/>
        </pc:sldMkLst>
      </pc:sldChg>
      <pc:sldChg chg="add del">
        <pc:chgData name="Dmitriy Beznosko" userId="8bcdeb23-d2dd-465e-bda6-8e644f22b48c" providerId="ADAL" clId="{58339F62-27F1-4E31-8DD5-2DE3280646B0}" dt="2021-08-14T15:29:24.497" v="1908" actId="47"/>
        <pc:sldMkLst>
          <pc:docMk/>
          <pc:sldMk cId="1761905157" sldId="265"/>
        </pc:sldMkLst>
      </pc:sldChg>
      <pc:sldChg chg="del">
        <pc:chgData name="Dmitriy Beznosko" userId="8bcdeb23-d2dd-465e-bda6-8e644f22b48c" providerId="ADAL" clId="{58339F62-27F1-4E31-8DD5-2DE3280646B0}" dt="2021-08-14T14:02:26.879" v="2" actId="47"/>
        <pc:sldMkLst>
          <pc:docMk/>
          <pc:sldMk cId="2318023324" sldId="266"/>
        </pc:sldMkLst>
      </pc:sldChg>
      <pc:sldChg chg="add del">
        <pc:chgData name="Dmitriy Beznosko" userId="8bcdeb23-d2dd-465e-bda6-8e644f22b48c" providerId="ADAL" clId="{58339F62-27F1-4E31-8DD5-2DE3280646B0}" dt="2021-08-14T15:29:25.281" v="1909" actId="47"/>
        <pc:sldMkLst>
          <pc:docMk/>
          <pc:sldMk cId="3699816779" sldId="266"/>
        </pc:sldMkLst>
      </pc:sldChg>
      <pc:sldChg chg="addSp delSp modSp add mod">
        <pc:chgData name="Dmitriy Beznosko" userId="8bcdeb23-d2dd-465e-bda6-8e644f22b48c" providerId="ADAL" clId="{58339F62-27F1-4E31-8DD5-2DE3280646B0}" dt="2021-08-14T14:41:23.151" v="572" actId="1076"/>
        <pc:sldMkLst>
          <pc:docMk/>
          <pc:sldMk cId="3744503915" sldId="267"/>
        </pc:sldMkLst>
        <pc:spChg chg="mod">
          <ac:chgData name="Dmitriy Beznosko" userId="8bcdeb23-d2dd-465e-bda6-8e644f22b48c" providerId="ADAL" clId="{58339F62-27F1-4E31-8DD5-2DE3280646B0}" dt="2021-08-14T14:41:02.468" v="568" actId="27636"/>
          <ac:spMkLst>
            <pc:docMk/>
            <pc:sldMk cId="3744503915" sldId="267"/>
            <ac:spMk id="3" creationId="{00000000-0000-0000-0000-000000000000}"/>
          </ac:spMkLst>
        </pc:spChg>
        <pc:spChg chg="add mod ord">
          <ac:chgData name="Dmitriy Beznosko" userId="8bcdeb23-d2dd-465e-bda6-8e644f22b48c" providerId="ADAL" clId="{58339F62-27F1-4E31-8DD5-2DE3280646B0}" dt="2021-08-14T14:40:38.935" v="565" actId="1076"/>
          <ac:spMkLst>
            <pc:docMk/>
            <pc:sldMk cId="3744503915" sldId="267"/>
            <ac:spMk id="7" creationId="{3ECA6B08-2F60-4994-A4C8-2A7FC95D381E}"/>
          </ac:spMkLst>
        </pc:spChg>
        <pc:spChg chg="add del mod">
          <ac:chgData name="Dmitriy Beznosko" userId="8bcdeb23-d2dd-465e-bda6-8e644f22b48c" providerId="ADAL" clId="{58339F62-27F1-4E31-8DD5-2DE3280646B0}" dt="2021-08-14T14:40:10.024" v="556" actId="478"/>
          <ac:spMkLst>
            <pc:docMk/>
            <pc:sldMk cId="3744503915" sldId="267"/>
            <ac:spMk id="9" creationId="{385B9675-B96F-4104-ABF8-63765B59BBB4}"/>
          </ac:spMkLst>
        </pc:spChg>
        <pc:picChg chg="mod">
          <ac:chgData name="Dmitriy Beznosko" userId="8bcdeb23-d2dd-465e-bda6-8e644f22b48c" providerId="ADAL" clId="{58339F62-27F1-4E31-8DD5-2DE3280646B0}" dt="2021-08-14T14:41:23.151" v="572" actId="1076"/>
          <ac:picMkLst>
            <pc:docMk/>
            <pc:sldMk cId="3744503915" sldId="267"/>
            <ac:picMk id="6" creationId="{00000000-0000-0000-0000-000000000000}"/>
          </ac:picMkLst>
        </pc:picChg>
        <pc:picChg chg="add mod">
          <ac:chgData name="Dmitriy Beznosko" userId="8bcdeb23-d2dd-465e-bda6-8e644f22b48c" providerId="ADAL" clId="{58339F62-27F1-4E31-8DD5-2DE3280646B0}" dt="2021-08-14T14:40:43.659" v="566" actId="1076"/>
          <ac:picMkLst>
            <pc:docMk/>
            <pc:sldMk cId="3744503915" sldId="267"/>
            <ac:picMk id="8" creationId="{1E2D0061-0D1A-42E2-94A2-146166A2F138}"/>
          </ac:picMkLst>
        </pc:picChg>
      </pc:sldChg>
      <pc:sldChg chg="addSp delSp modSp add mod">
        <pc:chgData name="Dmitriy Beznosko" userId="8bcdeb23-d2dd-465e-bda6-8e644f22b48c" providerId="ADAL" clId="{58339F62-27F1-4E31-8DD5-2DE3280646B0}" dt="2021-08-14T14:26:18.475" v="528" actId="6549"/>
        <pc:sldMkLst>
          <pc:docMk/>
          <pc:sldMk cId="1117902159" sldId="268"/>
        </pc:sldMkLst>
        <pc:spChg chg="mod">
          <ac:chgData name="Dmitriy Beznosko" userId="8bcdeb23-d2dd-465e-bda6-8e644f22b48c" providerId="ADAL" clId="{58339F62-27F1-4E31-8DD5-2DE3280646B0}" dt="2021-08-14T14:23:00.772" v="424" actId="1076"/>
          <ac:spMkLst>
            <pc:docMk/>
            <pc:sldMk cId="1117902159" sldId="268"/>
            <ac:spMk id="2" creationId="{00000000-0000-0000-0000-000000000000}"/>
          </ac:spMkLst>
        </pc:spChg>
        <pc:spChg chg="mod">
          <ac:chgData name="Dmitriy Beznosko" userId="8bcdeb23-d2dd-465e-bda6-8e644f22b48c" providerId="ADAL" clId="{58339F62-27F1-4E31-8DD5-2DE3280646B0}" dt="2021-08-14T14:26:18.475" v="528" actId="6549"/>
          <ac:spMkLst>
            <pc:docMk/>
            <pc:sldMk cId="1117902159" sldId="268"/>
            <ac:spMk id="3" creationId="{00000000-0000-0000-0000-000000000000}"/>
          </ac:spMkLst>
        </pc:spChg>
        <pc:spChg chg="add mod">
          <ac:chgData name="Dmitriy Beznosko" userId="8bcdeb23-d2dd-465e-bda6-8e644f22b48c" providerId="ADAL" clId="{58339F62-27F1-4E31-8DD5-2DE3280646B0}" dt="2021-08-14T14:25:47.436" v="526" actId="1076"/>
          <ac:spMkLst>
            <pc:docMk/>
            <pc:sldMk cId="1117902159" sldId="268"/>
            <ac:spMk id="8" creationId="{10318CA7-D3D4-42FD-ACD2-11E32C33A428}"/>
          </ac:spMkLst>
        </pc:spChg>
        <pc:picChg chg="add mod">
          <ac:chgData name="Dmitriy Beznosko" userId="8bcdeb23-d2dd-465e-bda6-8e644f22b48c" providerId="ADAL" clId="{58339F62-27F1-4E31-8DD5-2DE3280646B0}" dt="2021-08-14T14:23:16.539" v="427"/>
          <ac:picMkLst>
            <pc:docMk/>
            <pc:sldMk cId="1117902159" sldId="268"/>
            <ac:picMk id="6" creationId="{603535AC-BD2E-4D9A-93BA-69C65D014D25}"/>
          </ac:picMkLst>
        </pc:picChg>
        <pc:picChg chg="del">
          <ac:chgData name="Dmitriy Beznosko" userId="8bcdeb23-d2dd-465e-bda6-8e644f22b48c" providerId="ADAL" clId="{58339F62-27F1-4E31-8DD5-2DE3280646B0}" dt="2021-08-14T14:22:41.264" v="416" actId="478"/>
          <ac:picMkLst>
            <pc:docMk/>
            <pc:sldMk cId="1117902159" sldId="268"/>
            <ac:picMk id="4098" creationId="{00000000-0000-0000-0000-000000000000}"/>
          </ac:picMkLst>
        </pc:picChg>
        <pc:picChg chg="mod">
          <ac:chgData name="Dmitriy Beznosko" userId="8bcdeb23-d2dd-465e-bda6-8e644f22b48c" providerId="ADAL" clId="{58339F62-27F1-4E31-8DD5-2DE3280646B0}" dt="2021-08-14T14:23:08.550" v="426" actId="1076"/>
          <ac:picMkLst>
            <pc:docMk/>
            <pc:sldMk cId="1117902159" sldId="268"/>
            <ac:picMk id="4100" creationId="{00000000-0000-0000-0000-000000000000}"/>
          </ac:picMkLst>
        </pc:picChg>
        <pc:picChg chg="del mod">
          <ac:chgData name="Dmitriy Beznosko" userId="8bcdeb23-d2dd-465e-bda6-8e644f22b48c" providerId="ADAL" clId="{58339F62-27F1-4E31-8DD5-2DE3280646B0}" dt="2021-08-14T14:24:37.608" v="475" actId="478"/>
          <ac:picMkLst>
            <pc:docMk/>
            <pc:sldMk cId="1117902159" sldId="268"/>
            <ac:picMk id="4102" creationId="{00000000-0000-0000-0000-000000000000}"/>
          </ac:picMkLst>
        </pc:picChg>
      </pc:sldChg>
      <pc:sldChg chg="addSp delSp modSp add mod ord">
        <pc:chgData name="Dmitriy Beznosko" userId="8bcdeb23-d2dd-465e-bda6-8e644f22b48c" providerId="ADAL" clId="{58339F62-27F1-4E31-8DD5-2DE3280646B0}" dt="2021-08-14T14:39:09.735" v="552" actId="1076"/>
        <pc:sldMkLst>
          <pc:docMk/>
          <pc:sldMk cId="1678973397" sldId="269"/>
        </pc:sldMkLst>
        <pc:spChg chg="mod">
          <ac:chgData name="Dmitriy Beznosko" userId="8bcdeb23-d2dd-465e-bda6-8e644f22b48c" providerId="ADAL" clId="{58339F62-27F1-4E31-8DD5-2DE3280646B0}" dt="2021-08-14T14:38:35.831" v="545" actId="1076"/>
          <ac:spMkLst>
            <pc:docMk/>
            <pc:sldMk cId="1678973397" sldId="269"/>
            <ac:spMk id="3" creationId="{00000000-0000-0000-0000-000000000000}"/>
          </ac:spMkLst>
        </pc:spChg>
        <pc:spChg chg="mod">
          <ac:chgData name="Dmitriy Beznosko" userId="8bcdeb23-d2dd-465e-bda6-8e644f22b48c" providerId="ADAL" clId="{58339F62-27F1-4E31-8DD5-2DE3280646B0}" dt="2021-08-14T14:38:18.758" v="537" actId="14100"/>
          <ac:spMkLst>
            <pc:docMk/>
            <pc:sldMk cId="1678973397" sldId="269"/>
            <ac:spMk id="6" creationId="{00000000-0000-0000-0000-000000000000}"/>
          </ac:spMkLst>
        </pc:spChg>
        <pc:spChg chg="add mod ord">
          <ac:chgData name="Dmitriy Beznosko" userId="8bcdeb23-d2dd-465e-bda6-8e644f22b48c" providerId="ADAL" clId="{58339F62-27F1-4E31-8DD5-2DE3280646B0}" dt="2021-08-14T14:39:09.735" v="552" actId="1076"/>
          <ac:spMkLst>
            <pc:docMk/>
            <pc:sldMk cId="1678973397" sldId="269"/>
            <ac:spMk id="7" creationId="{79C76687-768A-4D75-A171-B08E03D5F2AB}"/>
          </ac:spMkLst>
        </pc:spChg>
        <pc:spChg chg="add del mod">
          <ac:chgData name="Dmitriy Beznosko" userId="8bcdeb23-d2dd-465e-bda6-8e644f22b48c" providerId="ADAL" clId="{58339F62-27F1-4E31-8DD5-2DE3280646B0}" dt="2021-08-14T14:30:11.936" v="530" actId="478"/>
          <ac:spMkLst>
            <pc:docMk/>
            <pc:sldMk cId="1678973397" sldId="269"/>
            <ac:spMk id="10" creationId="{C26016AF-77D9-4700-8FF9-CA5C9E976AFF}"/>
          </ac:spMkLst>
        </pc:spChg>
        <pc:picChg chg="del">
          <ac:chgData name="Dmitriy Beznosko" userId="8bcdeb23-d2dd-465e-bda6-8e644f22b48c" providerId="ADAL" clId="{58339F62-27F1-4E31-8DD5-2DE3280646B0}" dt="2021-08-14T14:30:52.488" v="535" actId="478"/>
          <ac:picMkLst>
            <pc:docMk/>
            <pc:sldMk cId="1678973397" sldId="269"/>
            <ac:picMk id="5" creationId="{00000000-0000-0000-0000-000000000000}"/>
          </ac:picMkLst>
        </pc:picChg>
        <pc:picChg chg="add del mod">
          <ac:chgData name="Dmitriy Beznosko" userId="8bcdeb23-d2dd-465e-bda6-8e644f22b48c" providerId="ADAL" clId="{58339F62-27F1-4E31-8DD5-2DE3280646B0}" dt="2021-08-14T14:30:19.304" v="533" actId="478"/>
          <ac:picMkLst>
            <pc:docMk/>
            <pc:sldMk cId="1678973397" sldId="269"/>
            <ac:picMk id="9" creationId="{137D37E9-A084-4A04-9952-BAEFA975E6AB}"/>
          </ac:picMkLst>
        </pc:picChg>
        <pc:picChg chg="add mod">
          <ac:chgData name="Dmitriy Beznosko" userId="8bcdeb23-d2dd-465e-bda6-8e644f22b48c" providerId="ADAL" clId="{58339F62-27F1-4E31-8DD5-2DE3280646B0}" dt="2021-08-14T14:38:44.022" v="548" actId="1076"/>
          <ac:picMkLst>
            <pc:docMk/>
            <pc:sldMk cId="1678973397" sldId="269"/>
            <ac:picMk id="12" creationId="{E357DB0E-2F87-4489-A566-864CAB5209CE}"/>
          </ac:picMkLst>
        </pc:picChg>
        <pc:picChg chg="add mod">
          <ac:chgData name="Dmitriy Beznosko" userId="8bcdeb23-d2dd-465e-bda6-8e644f22b48c" providerId="ADAL" clId="{58339F62-27F1-4E31-8DD5-2DE3280646B0}" dt="2021-08-14T14:30:56.733" v="536" actId="1076"/>
          <ac:picMkLst>
            <pc:docMk/>
            <pc:sldMk cId="1678973397" sldId="269"/>
            <ac:picMk id="1026" creationId="{F3F10090-0735-447D-83FF-3A040DD472FB}"/>
          </ac:picMkLst>
        </pc:picChg>
      </pc:sldChg>
      <pc:sldChg chg="add del">
        <pc:chgData name="Dmitriy Beznosko" userId="8bcdeb23-d2dd-465e-bda6-8e644f22b48c" providerId="ADAL" clId="{58339F62-27F1-4E31-8DD5-2DE3280646B0}" dt="2021-08-14T14:07:28.361" v="23" actId="47"/>
        <pc:sldMkLst>
          <pc:docMk/>
          <pc:sldMk cId="2885058379" sldId="269"/>
        </pc:sldMkLst>
      </pc:sldChg>
      <pc:sldChg chg="addSp delSp modSp new mod setBg modClrScheme modAnim chgLayout">
        <pc:chgData name="Dmitriy Beznosko" userId="8bcdeb23-d2dd-465e-bda6-8e644f22b48c" providerId="ADAL" clId="{58339F62-27F1-4E31-8DD5-2DE3280646B0}" dt="2021-08-14T18:16:58.361" v="1956" actId="207"/>
        <pc:sldMkLst>
          <pc:docMk/>
          <pc:sldMk cId="3265866864" sldId="270"/>
        </pc:sldMkLst>
        <pc:spChg chg="del mod ord">
          <ac:chgData name="Dmitriy Beznosko" userId="8bcdeb23-d2dd-465e-bda6-8e644f22b48c" providerId="ADAL" clId="{58339F62-27F1-4E31-8DD5-2DE3280646B0}" dt="2021-08-14T18:16:15.433" v="1943" actId="700"/>
          <ac:spMkLst>
            <pc:docMk/>
            <pc:sldMk cId="3265866864" sldId="270"/>
            <ac:spMk id="2" creationId="{9B9C851F-B506-4465-B6F8-C22A05CFF311}"/>
          </ac:spMkLst>
        </pc:spChg>
        <pc:spChg chg="del mod ord">
          <ac:chgData name="Dmitriy Beznosko" userId="8bcdeb23-d2dd-465e-bda6-8e644f22b48c" providerId="ADAL" clId="{58339F62-27F1-4E31-8DD5-2DE3280646B0}" dt="2021-08-14T18:16:15.433" v="1943" actId="700"/>
          <ac:spMkLst>
            <pc:docMk/>
            <pc:sldMk cId="3265866864" sldId="270"/>
            <ac:spMk id="3" creationId="{4FCF65D3-37EC-4BD3-A767-3A16B042E089}"/>
          </ac:spMkLst>
        </pc:spChg>
        <pc:spChg chg="mod ord">
          <ac:chgData name="Dmitriy Beznosko" userId="8bcdeb23-d2dd-465e-bda6-8e644f22b48c" providerId="ADAL" clId="{58339F62-27F1-4E31-8DD5-2DE3280646B0}" dt="2021-08-14T18:16:15.433" v="1943" actId="700"/>
          <ac:spMkLst>
            <pc:docMk/>
            <pc:sldMk cId="3265866864" sldId="270"/>
            <ac:spMk id="4" creationId="{AD8ACC9F-BC9E-4AE9-B4B4-B61B2DBEFEBD}"/>
          </ac:spMkLst>
        </pc:spChg>
        <pc:spChg chg="add mod ord">
          <ac:chgData name="Dmitriy Beznosko" userId="8bcdeb23-d2dd-465e-bda6-8e644f22b48c" providerId="ADAL" clId="{58339F62-27F1-4E31-8DD5-2DE3280646B0}" dt="2021-08-14T18:16:58.361" v="1956" actId="207"/>
          <ac:spMkLst>
            <pc:docMk/>
            <pc:sldMk cId="3265866864" sldId="270"/>
            <ac:spMk id="5" creationId="{FEC06B4E-5631-40D8-8D94-FD2C3BC94627}"/>
          </ac:spMkLst>
        </pc:spChg>
        <pc:spChg chg="add del mod ord">
          <ac:chgData name="Dmitriy Beznosko" userId="8bcdeb23-d2dd-465e-bda6-8e644f22b48c" providerId="ADAL" clId="{58339F62-27F1-4E31-8DD5-2DE3280646B0}" dt="2021-08-14T18:16:28.342" v="1945"/>
          <ac:spMkLst>
            <pc:docMk/>
            <pc:sldMk cId="3265866864" sldId="270"/>
            <ac:spMk id="6" creationId="{C8C9324E-1EC1-4486-BB18-3AA94A4B260E}"/>
          </ac:spMkLst>
        </pc:spChg>
        <pc:picChg chg="add mod">
          <ac:chgData name="Dmitriy Beznosko" userId="8bcdeb23-d2dd-465e-bda6-8e644f22b48c" providerId="ADAL" clId="{58339F62-27F1-4E31-8DD5-2DE3280646B0}" dt="2021-08-14T18:16:42.062" v="1954" actId="14100"/>
          <ac:picMkLst>
            <pc:docMk/>
            <pc:sldMk cId="3265866864" sldId="270"/>
            <ac:picMk id="7" creationId="{FD40FD2D-16AC-48D5-AF56-99A3C40BABE7}"/>
          </ac:picMkLst>
        </pc:picChg>
      </pc:sldChg>
    </pc:docChg>
  </pc:docChgLst>
  <pc:docChgLst>
    <pc:chgData name="Dmitriy Beznosko" userId="8bcdeb23-d2dd-465e-bda6-8e644f22b48c" providerId="ADAL" clId="{554630B0-C142-4232-B491-B2F351BC558C}"/>
    <pc:docChg chg="undo redo custSel addSld delSld modSld sldOrd">
      <pc:chgData name="Dmitriy Beznosko" userId="8bcdeb23-d2dd-465e-bda6-8e644f22b48c" providerId="ADAL" clId="{554630B0-C142-4232-B491-B2F351BC558C}" dt="2021-08-20T23:37:26.168" v="1185"/>
      <pc:docMkLst>
        <pc:docMk/>
      </pc:docMkLst>
      <pc:sldChg chg="modSp mod">
        <pc:chgData name="Dmitriy Beznosko" userId="8bcdeb23-d2dd-465e-bda6-8e644f22b48c" providerId="ADAL" clId="{554630B0-C142-4232-B491-B2F351BC558C}" dt="2021-08-20T20:17:43.795" v="1" actId="20577"/>
        <pc:sldMkLst>
          <pc:docMk/>
          <pc:sldMk cId="4186887544" sldId="257"/>
        </pc:sldMkLst>
        <pc:spChg chg="mod">
          <ac:chgData name="Dmitriy Beznosko" userId="8bcdeb23-d2dd-465e-bda6-8e644f22b48c" providerId="ADAL" clId="{554630B0-C142-4232-B491-B2F351BC558C}" dt="2021-08-20T20:17:43.795" v="1" actId="20577"/>
          <ac:spMkLst>
            <pc:docMk/>
            <pc:sldMk cId="4186887544" sldId="257"/>
            <ac:spMk id="2" creationId="{0A085278-B6F6-4825-A44F-8C128C113109}"/>
          </ac:spMkLst>
        </pc:spChg>
      </pc:sldChg>
      <pc:sldChg chg="del">
        <pc:chgData name="Dmitriy Beznosko" userId="8bcdeb23-d2dd-465e-bda6-8e644f22b48c" providerId="ADAL" clId="{554630B0-C142-4232-B491-B2F351BC558C}" dt="2021-08-20T20:17:49.410" v="2" actId="47"/>
        <pc:sldMkLst>
          <pc:docMk/>
          <pc:sldMk cId="1709021131" sldId="258"/>
        </pc:sldMkLst>
      </pc:sldChg>
      <pc:sldChg chg="del">
        <pc:chgData name="Dmitriy Beznosko" userId="8bcdeb23-d2dd-465e-bda6-8e644f22b48c" providerId="ADAL" clId="{554630B0-C142-4232-B491-B2F351BC558C}" dt="2021-08-20T20:17:49.410" v="2" actId="47"/>
        <pc:sldMkLst>
          <pc:docMk/>
          <pc:sldMk cId="2866573554" sldId="259"/>
        </pc:sldMkLst>
      </pc:sldChg>
      <pc:sldChg chg="del">
        <pc:chgData name="Dmitriy Beznosko" userId="8bcdeb23-d2dd-465e-bda6-8e644f22b48c" providerId="ADAL" clId="{554630B0-C142-4232-B491-B2F351BC558C}" dt="2021-08-20T20:17:49.410" v="2" actId="47"/>
        <pc:sldMkLst>
          <pc:docMk/>
          <pc:sldMk cId="816031462" sldId="260"/>
        </pc:sldMkLst>
      </pc:sldChg>
      <pc:sldChg chg="del">
        <pc:chgData name="Dmitriy Beznosko" userId="8bcdeb23-d2dd-465e-bda6-8e644f22b48c" providerId="ADAL" clId="{554630B0-C142-4232-B491-B2F351BC558C}" dt="2021-08-20T20:17:49.410" v="2" actId="47"/>
        <pc:sldMkLst>
          <pc:docMk/>
          <pc:sldMk cId="2747421691" sldId="261"/>
        </pc:sldMkLst>
      </pc:sldChg>
      <pc:sldChg chg="addSp delSp modSp mod">
        <pc:chgData name="Dmitriy Beznosko" userId="8bcdeb23-d2dd-465e-bda6-8e644f22b48c" providerId="ADAL" clId="{554630B0-C142-4232-B491-B2F351BC558C}" dt="2021-08-20T23:36:17.157" v="1105" actId="5793"/>
        <pc:sldMkLst>
          <pc:docMk/>
          <pc:sldMk cId="89361422" sldId="262"/>
        </pc:sldMkLst>
        <pc:spChg chg="add mod">
          <ac:chgData name="Dmitriy Beznosko" userId="8bcdeb23-d2dd-465e-bda6-8e644f22b48c" providerId="ADAL" clId="{554630B0-C142-4232-B491-B2F351BC558C}" dt="2021-08-20T23:36:17.157" v="1105" actId="5793"/>
          <ac:spMkLst>
            <pc:docMk/>
            <pc:sldMk cId="89361422" sldId="262"/>
            <ac:spMk id="6" creationId="{971C48CB-4F02-40D5-ABEF-16FA4BD59027}"/>
          </ac:spMkLst>
        </pc:spChg>
        <pc:picChg chg="del">
          <ac:chgData name="Dmitriy Beznosko" userId="8bcdeb23-d2dd-465e-bda6-8e644f22b48c" providerId="ADAL" clId="{554630B0-C142-4232-B491-B2F351BC558C}" dt="2021-08-20T20:18:05.161" v="12" actId="478"/>
          <ac:picMkLst>
            <pc:docMk/>
            <pc:sldMk cId="89361422" sldId="262"/>
            <ac:picMk id="3" creationId="{03460614-BC75-4425-815E-0572D6A9CD6F}"/>
          </ac:picMkLst>
        </pc:picChg>
      </pc:sldChg>
      <pc:sldChg chg="addSp delSp modSp new mod modClrScheme chgLayout">
        <pc:chgData name="Dmitriy Beznosko" userId="8bcdeb23-d2dd-465e-bda6-8e644f22b48c" providerId="ADAL" clId="{554630B0-C142-4232-B491-B2F351BC558C}" dt="2021-08-20T20:41:23.734" v="242" actId="20577"/>
        <pc:sldMkLst>
          <pc:docMk/>
          <pc:sldMk cId="4264990521" sldId="263"/>
        </pc:sldMkLst>
        <pc:spChg chg="del mod ord">
          <ac:chgData name="Dmitriy Beznosko" userId="8bcdeb23-d2dd-465e-bda6-8e644f22b48c" providerId="ADAL" clId="{554630B0-C142-4232-B491-B2F351BC558C}" dt="2021-08-20T20:17:59.096" v="4" actId="700"/>
          <ac:spMkLst>
            <pc:docMk/>
            <pc:sldMk cId="4264990521" sldId="263"/>
            <ac:spMk id="2" creationId="{BD750D7C-1F41-49B5-A0A1-A7F8DCA6BB0E}"/>
          </ac:spMkLst>
        </pc:spChg>
        <pc:spChg chg="del mod ord">
          <ac:chgData name="Dmitriy Beznosko" userId="8bcdeb23-d2dd-465e-bda6-8e644f22b48c" providerId="ADAL" clId="{554630B0-C142-4232-B491-B2F351BC558C}" dt="2021-08-20T20:17:59.096" v="4" actId="700"/>
          <ac:spMkLst>
            <pc:docMk/>
            <pc:sldMk cId="4264990521" sldId="263"/>
            <ac:spMk id="3" creationId="{CA87FD34-DC40-45BD-9DF9-62CD9D4D5826}"/>
          </ac:spMkLst>
        </pc:spChg>
        <pc:spChg chg="mod ord">
          <ac:chgData name="Dmitriy Beznosko" userId="8bcdeb23-d2dd-465e-bda6-8e644f22b48c" providerId="ADAL" clId="{554630B0-C142-4232-B491-B2F351BC558C}" dt="2021-08-20T20:17:59.096" v="4" actId="700"/>
          <ac:spMkLst>
            <pc:docMk/>
            <pc:sldMk cId="4264990521" sldId="263"/>
            <ac:spMk id="4" creationId="{2E1AFE3B-AD7F-48DB-AC68-C9EF4C2DF23B}"/>
          </ac:spMkLst>
        </pc:spChg>
        <pc:spChg chg="add mod ord">
          <ac:chgData name="Dmitriy Beznosko" userId="8bcdeb23-d2dd-465e-bda6-8e644f22b48c" providerId="ADAL" clId="{554630B0-C142-4232-B491-B2F351BC558C}" dt="2021-08-20T20:35:10.651" v="200" actId="1076"/>
          <ac:spMkLst>
            <pc:docMk/>
            <pc:sldMk cId="4264990521" sldId="263"/>
            <ac:spMk id="5" creationId="{284E605D-F3FA-4303-B1EB-D5062A19C675}"/>
          </ac:spMkLst>
        </pc:spChg>
        <pc:spChg chg="add mod ord">
          <ac:chgData name="Dmitriy Beznosko" userId="8bcdeb23-d2dd-465e-bda6-8e644f22b48c" providerId="ADAL" clId="{554630B0-C142-4232-B491-B2F351BC558C}" dt="2021-08-20T20:41:23.734" v="242" actId="20577"/>
          <ac:spMkLst>
            <pc:docMk/>
            <pc:sldMk cId="4264990521" sldId="263"/>
            <ac:spMk id="6" creationId="{5CBC5A46-5F3C-48B9-BC25-3C9383C877B8}"/>
          </ac:spMkLst>
        </pc:spChg>
        <pc:spChg chg="add del">
          <ac:chgData name="Dmitriy Beznosko" userId="8bcdeb23-d2dd-465e-bda6-8e644f22b48c" providerId="ADAL" clId="{554630B0-C142-4232-B491-B2F351BC558C}" dt="2021-08-20T20:25:45.761" v="55" actId="22"/>
          <ac:spMkLst>
            <pc:docMk/>
            <pc:sldMk cId="4264990521" sldId="263"/>
            <ac:spMk id="8" creationId="{17BC153E-AF11-4211-B866-91D07340D4A8}"/>
          </ac:spMkLst>
        </pc:spChg>
        <pc:spChg chg="add mod">
          <ac:chgData name="Dmitriy Beznosko" userId="8bcdeb23-d2dd-465e-bda6-8e644f22b48c" providerId="ADAL" clId="{554630B0-C142-4232-B491-B2F351BC558C}" dt="2021-08-20T20:34:18.351" v="192" actId="1076"/>
          <ac:spMkLst>
            <pc:docMk/>
            <pc:sldMk cId="4264990521" sldId="263"/>
            <ac:spMk id="14" creationId="{C9C70D31-2D1F-47F9-9B30-068773B9F955}"/>
          </ac:spMkLst>
        </pc:spChg>
        <pc:graphicFrameChg chg="add mod modGraphic">
          <ac:chgData name="Dmitriy Beznosko" userId="8bcdeb23-d2dd-465e-bda6-8e644f22b48c" providerId="ADAL" clId="{554630B0-C142-4232-B491-B2F351BC558C}" dt="2021-08-20T20:34:58.835" v="199" actId="1076"/>
          <ac:graphicFrameMkLst>
            <pc:docMk/>
            <pc:sldMk cId="4264990521" sldId="263"/>
            <ac:graphicFrameMk id="13" creationId="{501F3B2E-12D8-4844-BF1C-9505C3957EE5}"/>
          </ac:graphicFrameMkLst>
        </pc:graphicFrameChg>
        <pc:picChg chg="add mod">
          <ac:chgData name="Dmitriy Beznosko" userId="8bcdeb23-d2dd-465e-bda6-8e644f22b48c" providerId="ADAL" clId="{554630B0-C142-4232-B491-B2F351BC558C}" dt="2021-08-20T20:36:07.916" v="201" actId="1076"/>
          <ac:picMkLst>
            <pc:docMk/>
            <pc:sldMk cId="4264990521" sldId="263"/>
            <ac:picMk id="10" creationId="{21FAA87F-854D-4E5F-8C8A-362EDD84A8AE}"/>
          </ac:picMkLst>
        </pc:picChg>
        <pc:picChg chg="add del mod">
          <ac:chgData name="Dmitriy Beznosko" userId="8bcdeb23-d2dd-465e-bda6-8e644f22b48c" providerId="ADAL" clId="{554630B0-C142-4232-B491-B2F351BC558C}" dt="2021-08-20T20:30:04.002" v="155" actId="478"/>
          <ac:picMkLst>
            <pc:docMk/>
            <pc:sldMk cId="4264990521" sldId="263"/>
            <ac:picMk id="12" creationId="{148407EA-32B5-45CE-B72C-F68289C0FD8B}"/>
          </ac:picMkLst>
        </pc:picChg>
      </pc:sldChg>
      <pc:sldChg chg="addSp delSp modSp add mod setBg addAnim delAnim">
        <pc:chgData name="Dmitriy Beznosko" userId="8bcdeb23-d2dd-465e-bda6-8e644f22b48c" providerId="ADAL" clId="{554630B0-C142-4232-B491-B2F351BC558C}" dt="2021-08-20T20:58:50.291" v="448" actId="1076"/>
        <pc:sldMkLst>
          <pc:docMk/>
          <pc:sldMk cId="3102812637" sldId="264"/>
        </pc:sldMkLst>
        <pc:spChg chg="mod ord">
          <ac:chgData name="Dmitriy Beznosko" userId="8bcdeb23-d2dd-465e-bda6-8e644f22b48c" providerId="ADAL" clId="{554630B0-C142-4232-B491-B2F351BC558C}" dt="2021-08-20T20:43:54.758" v="278" actId="26606"/>
          <ac:spMkLst>
            <pc:docMk/>
            <pc:sldMk cId="3102812637" sldId="264"/>
            <ac:spMk id="4" creationId="{2E1AFE3B-AD7F-48DB-AC68-C9EF4C2DF23B}"/>
          </ac:spMkLst>
        </pc:spChg>
        <pc:spChg chg="mod">
          <ac:chgData name="Dmitriy Beznosko" userId="8bcdeb23-d2dd-465e-bda6-8e644f22b48c" providerId="ADAL" clId="{554630B0-C142-4232-B491-B2F351BC558C}" dt="2021-08-20T20:58:44.204" v="445" actId="1076"/>
          <ac:spMkLst>
            <pc:docMk/>
            <pc:sldMk cId="3102812637" sldId="264"/>
            <ac:spMk id="5" creationId="{284E605D-F3FA-4303-B1EB-D5062A19C675}"/>
          </ac:spMkLst>
        </pc:spChg>
        <pc:spChg chg="mod">
          <ac:chgData name="Dmitriy Beznosko" userId="8bcdeb23-d2dd-465e-bda6-8e644f22b48c" providerId="ADAL" clId="{554630B0-C142-4232-B491-B2F351BC558C}" dt="2021-08-20T20:58:25.960" v="443" actId="20577"/>
          <ac:spMkLst>
            <pc:docMk/>
            <pc:sldMk cId="3102812637" sldId="264"/>
            <ac:spMk id="6" creationId="{5CBC5A46-5F3C-48B9-BC25-3C9383C877B8}"/>
          </ac:spMkLst>
        </pc:spChg>
        <pc:spChg chg="add del">
          <ac:chgData name="Dmitriy Beznosko" userId="8bcdeb23-d2dd-465e-bda6-8e644f22b48c" providerId="ADAL" clId="{554630B0-C142-4232-B491-B2F351BC558C}" dt="2021-08-20T20:43:41.515" v="272" actId="26606"/>
          <ac:spMkLst>
            <pc:docMk/>
            <pc:sldMk cId="3102812637" sldId="264"/>
            <ac:spMk id="10" creationId="{D2781DDF-FAC9-41BA-A2E2-B4F31ED7333B}"/>
          </ac:spMkLst>
        </pc:spChg>
        <pc:spChg chg="add del">
          <ac:chgData name="Dmitriy Beznosko" userId="8bcdeb23-d2dd-465e-bda6-8e644f22b48c" providerId="ADAL" clId="{554630B0-C142-4232-B491-B2F351BC558C}" dt="2021-08-20T20:43:52.877" v="276" actId="26606"/>
          <ac:spMkLst>
            <pc:docMk/>
            <pc:sldMk cId="3102812637" sldId="264"/>
            <ac:spMk id="11" creationId="{323D50B8-1D27-420D-BA4A-249914120C5D}"/>
          </ac:spMkLst>
        </pc:spChg>
        <pc:spChg chg="add del">
          <ac:chgData name="Dmitriy Beznosko" userId="8bcdeb23-d2dd-465e-bda6-8e644f22b48c" providerId="ADAL" clId="{554630B0-C142-4232-B491-B2F351BC558C}" dt="2021-08-20T20:43:52.877" v="276" actId="26606"/>
          <ac:spMkLst>
            <pc:docMk/>
            <pc:sldMk cId="3102812637" sldId="264"/>
            <ac:spMk id="12" creationId="{131B92B6-C88C-40E0-83F5-237D128B9322}"/>
          </ac:spMkLst>
        </pc:spChg>
        <pc:spChg chg="add del">
          <ac:chgData name="Dmitriy Beznosko" userId="8bcdeb23-d2dd-465e-bda6-8e644f22b48c" providerId="ADAL" clId="{554630B0-C142-4232-B491-B2F351BC558C}" dt="2021-08-20T20:43:28.313" v="265" actId="26606"/>
          <ac:spMkLst>
            <pc:docMk/>
            <pc:sldMk cId="3102812637" sldId="264"/>
            <ac:spMk id="13" creationId="{323D50B8-1D27-420D-BA4A-249914120C5D}"/>
          </ac:spMkLst>
        </pc:spChg>
        <pc:spChg chg="add del">
          <ac:chgData name="Dmitriy Beznosko" userId="8bcdeb23-d2dd-465e-bda6-8e644f22b48c" providerId="ADAL" clId="{554630B0-C142-4232-B491-B2F351BC558C}" dt="2021-08-20T20:43:28.313" v="265" actId="26606"/>
          <ac:spMkLst>
            <pc:docMk/>
            <pc:sldMk cId="3102812637" sldId="264"/>
            <ac:spMk id="15" creationId="{2EFBB176-B6C1-4B5A-AADA-F930947E09CC}"/>
          </ac:spMkLst>
        </pc:spChg>
        <pc:spChg chg="add del">
          <ac:chgData name="Dmitriy Beznosko" userId="8bcdeb23-d2dd-465e-bda6-8e644f22b48c" providerId="ADAL" clId="{554630B0-C142-4232-B491-B2F351BC558C}" dt="2021-08-20T20:43:28.313" v="265" actId="26606"/>
          <ac:spMkLst>
            <pc:docMk/>
            <pc:sldMk cId="3102812637" sldId="264"/>
            <ac:spMk id="17" creationId="{918CDC34-0F26-409D-B10F-578D4DCC46DE}"/>
          </ac:spMkLst>
        </pc:spChg>
        <pc:picChg chg="add mod ord">
          <ac:chgData name="Dmitriy Beznosko" userId="8bcdeb23-d2dd-465e-bda6-8e644f22b48c" providerId="ADAL" clId="{554630B0-C142-4232-B491-B2F351BC558C}" dt="2021-08-20T20:58:50.291" v="448" actId="1076"/>
          <ac:picMkLst>
            <pc:docMk/>
            <pc:sldMk cId="3102812637" sldId="264"/>
            <ac:picMk id="3" creationId="{FB0C6742-AB17-4542-BE9C-D7C6AF4D0BD3}"/>
          </ac:picMkLst>
        </pc:picChg>
        <pc:picChg chg="add mod">
          <ac:chgData name="Dmitriy Beznosko" userId="8bcdeb23-d2dd-465e-bda6-8e644f22b48c" providerId="ADAL" clId="{554630B0-C142-4232-B491-B2F351BC558C}" dt="2021-08-20T20:58:45.276" v="446" actId="1076"/>
          <ac:picMkLst>
            <pc:docMk/>
            <pc:sldMk cId="3102812637" sldId="264"/>
            <ac:picMk id="8" creationId="{D33793E6-0338-4E85-B773-2A5F41E8EEC4}"/>
          </ac:picMkLst>
        </pc:picChg>
      </pc:sldChg>
      <pc:sldChg chg="addSp delSp modSp add mod setBg">
        <pc:chgData name="Dmitriy Beznosko" userId="8bcdeb23-d2dd-465e-bda6-8e644f22b48c" providerId="ADAL" clId="{554630B0-C142-4232-B491-B2F351BC558C}" dt="2021-08-20T22:50:24.410" v="548" actId="20577"/>
        <pc:sldMkLst>
          <pc:docMk/>
          <pc:sldMk cId="2309230579" sldId="265"/>
        </pc:sldMkLst>
        <pc:spChg chg="mod ord">
          <ac:chgData name="Dmitriy Beznosko" userId="8bcdeb23-d2dd-465e-bda6-8e644f22b48c" providerId="ADAL" clId="{554630B0-C142-4232-B491-B2F351BC558C}" dt="2021-08-20T22:49:52.094" v="547" actId="26606"/>
          <ac:spMkLst>
            <pc:docMk/>
            <pc:sldMk cId="2309230579" sldId="265"/>
            <ac:spMk id="4" creationId="{2E1AFE3B-AD7F-48DB-AC68-C9EF4C2DF23B}"/>
          </ac:spMkLst>
        </pc:spChg>
        <pc:spChg chg="mod">
          <ac:chgData name="Dmitriy Beznosko" userId="8bcdeb23-d2dd-465e-bda6-8e644f22b48c" providerId="ADAL" clId="{554630B0-C142-4232-B491-B2F351BC558C}" dt="2021-08-20T22:50:24.410" v="548" actId="20577"/>
          <ac:spMkLst>
            <pc:docMk/>
            <pc:sldMk cId="2309230579" sldId="265"/>
            <ac:spMk id="5" creationId="{284E605D-F3FA-4303-B1EB-D5062A19C675}"/>
          </ac:spMkLst>
        </pc:spChg>
        <pc:spChg chg="mod ord">
          <ac:chgData name="Dmitriy Beznosko" userId="8bcdeb23-d2dd-465e-bda6-8e644f22b48c" providerId="ADAL" clId="{554630B0-C142-4232-B491-B2F351BC558C}" dt="2021-08-20T22:49:52.094" v="547" actId="26606"/>
          <ac:spMkLst>
            <pc:docMk/>
            <pc:sldMk cId="2309230579" sldId="265"/>
            <ac:spMk id="6" creationId="{5CBC5A46-5F3C-48B9-BC25-3C9383C877B8}"/>
          </ac:spMkLst>
        </pc:spChg>
        <pc:spChg chg="add del mod">
          <ac:chgData name="Dmitriy Beznosko" userId="8bcdeb23-d2dd-465e-bda6-8e644f22b48c" providerId="ADAL" clId="{554630B0-C142-4232-B491-B2F351BC558C}" dt="2021-08-20T22:49:22.361" v="543" actId="478"/>
          <ac:spMkLst>
            <pc:docMk/>
            <pc:sldMk cId="2309230579" sldId="265"/>
            <ac:spMk id="7" creationId="{0C586457-D7A3-49C6-82DD-96111A375141}"/>
          </ac:spMkLst>
        </pc:spChg>
        <pc:spChg chg="add del mod">
          <ac:chgData name="Dmitriy Beznosko" userId="8bcdeb23-d2dd-465e-bda6-8e644f22b48c" providerId="ADAL" clId="{554630B0-C142-4232-B491-B2F351BC558C}" dt="2021-08-20T22:49:20.209" v="542" actId="478"/>
          <ac:spMkLst>
            <pc:docMk/>
            <pc:sldMk cId="2309230579" sldId="265"/>
            <ac:spMk id="10" creationId="{FBA22C5B-0CA8-446B-8625-1ED8D8E5ABE0}"/>
          </ac:spMkLst>
        </pc:spChg>
        <pc:spChg chg="add mod">
          <ac:chgData name="Dmitriy Beznosko" userId="8bcdeb23-d2dd-465e-bda6-8e644f22b48c" providerId="ADAL" clId="{554630B0-C142-4232-B491-B2F351BC558C}" dt="2021-08-20T22:49:52.094" v="547" actId="26606"/>
          <ac:spMkLst>
            <pc:docMk/>
            <pc:sldMk cId="2309230579" sldId="265"/>
            <ac:spMk id="13" creationId="{92C0FF3C-5BDB-4AB0-B224-7F8D23ECD02D}"/>
          </ac:spMkLst>
        </pc:spChg>
        <pc:spChg chg="add del mod">
          <ac:chgData name="Dmitriy Beznosko" userId="8bcdeb23-d2dd-465e-bda6-8e644f22b48c" providerId="ADAL" clId="{554630B0-C142-4232-B491-B2F351BC558C}" dt="2021-08-20T22:49:17.281" v="541" actId="478"/>
          <ac:spMkLst>
            <pc:docMk/>
            <pc:sldMk cId="2309230579" sldId="265"/>
            <ac:spMk id="16" creationId="{F70973DC-9DFF-4C48-AB7D-7C9F0AF542A5}"/>
          </ac:spMkLst>
        </pc:spChg>
        <pc:spChg chg="add">
          <ac:chgData name="Dmitriy Beznosko" userId="8bcdeb23-d2dd-465e-bda6-8e644f22b48c" providerId="ADAL" clId="{554630B0-C142-4232-B491-B2F351BC558C}" dt="2021-08-20T22:49:52.094" v="547" actId="26606"/>
          <ac:spMkLst>
            <pc:docMk/>
            <pc:sldMk cId="2309230579" sldId="265"/>
            <ac:spMk id="20" creationId="{FF19E647-F6F0-4ABE-B7B9-F27F45A457FA}"/>
          </ac:spMkLst>
        </pc:spChg>
        <pc:picChg chg="add del mod">
          <ac:chgData name="Dmitriy Beznosko" userId="8bcdeb23-d2dd-465e-bda6-8e644f22b48c" providerId="ADAL" clId="{554630B0-C142-4232-B491-B2F351BC558C}" dt="2021-08-20T22:49:33.960" v="546" actId="478"/>
          <ac:picMkLst>
            <pc:docMk/>
            <pc:sldMk cId="2309230579" sldId="265"/>
            <ac:picMk id="3" creationId="{2997E0E2-14A2-4EF7-8FBC-ADA49A0C36E9}"/>
          </ac:picMkLst>
        </pc:picChg>
        <pc:picChg chg="add mod">
          <ac:chgData name="Dmitriy Beznosko" userId="8bcdeb23-d2dd-465e-bda6-8e644f22b48c" providerId="ADAL" clId="{554630B0-C142-4232-B491-B2F351BC558C}" dt="2021-08-20T22:49:52.094" v="547" actId="26606"/>
          <ac:picMkLst>
            <pc:docMk/>
            <pc:sldMk cId="2309230579" sldId="265"/>
            <ac:picMk id="9" creationId="{AA0471B4-68AC-4E9B-97A9-F2A61ECC78CE}"/>
          </ac:picMkLst>
        </pc:picChg>
        <pc:picChg chg="add mod">
          <ac:chgData name="Dmitriy Beznosko" userId="8bcdeb23-d2dd-465e-bda6-8e644f22b48c" providerId="ADAL" clId="{554630B0-C142-4232-B491-B2F351BC558C}" dt="2021-08-20T22:49:52.094" v="547" actId="26606"/>
          <ac:picMkLst>
            <pc:docMk/>
            <pc:sldMk cId="2309230579" sldId="265"/>
            <ac:picMk id="12" creationId="{079AEF02-76B7-42A0-B17A-D04168CC9AE6}"/>
          </ac:picMkLst>
        </pc:picChg>
        <pc:picChg chg="add mod ord">
          <ac:chgData name="Dmitriy Beznosko" userId="8bcdeb23-d2dd-465e-bda6-8e644f22b48c" providerId="ADAL" clId="{554630B0-C142-4232-B491-B2F351BC558C}" dt="2021-08-20T22:49:52.094" v="547" actId="26606"/>
          <ac:picMkLst>
            <pc:docMk/>
            <pc:sldMk cId="2309230579" sldId="265"/>
            <ac:picMk id="15" creationId="{38A7D1F2-5680-444F-A167-86F12E46735C}"/>
          </ac:picMkLst>
        </pc:picChg>
        <pc:cxnChg chg="add">
          <ac:chgData name="Dmitriy Beznosko" userId="8bcdeb23-d2dd-465e-bda6-8e644f22b48c" providerId="ADAL" clId="{554630B0-C142-4232-B491-B2F351BC558C}" dt="2021-08-20T22:49:52.094" v="547" actId="26606"/>
          <ac:cxnSpMkLst>
            <pc:docMk/>
            <pc:sldMk cId="2309230579" sldId="265"/>
            <ac:cxnSpMk id="22" creationId="{92BFA6EF-C8B5-4562-9718-3167CB1C9C27}"/>
          </ac:cxnSpMkLst>
        </pc:cxnChg>
      </pc:sldChg>
      <pc:sldChg chg="modSp add mod">
        <pc:chgData name="Dmitriy Beznosko" userId="8bcdeb23-d2dd-465e-bda6-8e644f22b48c" providerId="ADAL" clId="{554630B0-C142-4232-B491-B2F351BC558C}" dt="2021-08-20T22:58:03.625" v="939" actId="20577"/>
        <pc:sldMkLst>
          <pc:docMk/>
          <pc:sldMk cId="2838039284" sldId="266"/>
        </pc:sldMkLst>
        <pc:spChg chg="mod">
          <ac:chgData name="Dmitriy Beznosko" userId="8bcdeb23-d2dd-465e-bda6-8e644f22b48c" providerId="ADAL" clId="{554630B0-C142-4232-B491-B2F351BC558C}" dt="2021-08-20T22:56:09.600" v="575" actId="20577"/>
          <ac:spMkLst>
            <pc:docMk/>
            <pc:sldMk cId="2838039284" sldId="266"/>
            <ac:spMk id="5" creationId="{284E605D-F3FA-4303-B1EB-D5062A19C675}"/>
          </ac:spMkLst>
        </pc:spChg>
        <pc:spChg chg="mod">
          <ac:chgData name="Dmitriy Beznosko" userId="8bcdeb23-d2dd-465e-bda6-8e644f22b48c" providerId="ADAL" clId="{554630B0-C142-4232-B491-B2F351BC558C}" dt="2021-08-20T22:58:03.625" v="939" actId="20577"/>
          <ac:spMkLst>
            <pc:docMk/>
            <pc:sldMk cId="2838039284" sldId="266"/>
            <ac:spMk id="6" creationId="{5CBC5A46-5F3C-48B9-BC25-3C9383C877B8}"/>
          </ac:spMkLst>
        </pc:spChg>
      </pc:sldChg>
      <pc:sldChg chg="addSp delSp modSp add mod ord">
        <pc:chgData name="Dmitriy Beznosko" userId="8bcdeb23-d2dd-465e-bda6-8e644f22b48c" providerId="ADAL" clId="{554630B0-C142-4232-B491-B2F351BC558C}" dt="2021-08-20T23:35:30.033" v="1100" actId="1076"/>
        <pc:sldMkLst>
          <pc:docMk/>
          <pc:sldMk cId="3393939922" sldId="267"/>
        </pc:sldMkLst>
        <pc:spChg chg="mod">
          <ac:chgData name="Dmitriy Beznosko" userId="8bcdeb23-d2dd-465e-bda6-8e644f22b48c" providerId="ADAL" clId="{554630B0-C142-4232-B491-B2F351BC558C}" dt="2021-08-20T23:30:39.121" v="955" actId="27636"/>
          <ac:spMkLst>
            <pc:docMk/>
            <pc:sldMk cId="3393939922" sldId="267"/>
            <ac:spMk id="5" creationId="{284E605D-F3FA-4303-B1EB-D5062A19C675}"/>
          </ac:spMkLst>
        </pc:spChg>
        <pc:spChg chg="mod">
          <ac:chgData name="Dmitriy Beznosko" userId="8bcdeb23-d2dd-465e-bda6-8e644f22b48c" providerId="ADAL" clId="{554630B0-C142-4232-B491-B2F351BC558C}" dt="2021-08-20T23:32:28.967" v="1078" actId="20577"/>
          <ac:spMkLst>
            <pc:docMk/>
            <pc:sldMk cId="3393939922" sldId="267"/>
            <ac:spMk id="6" creationId="{5CBC5A46-5F3C-48B9-BC25-3C9383C877B8}"/>
          </ac:spMkLst>
        </pc:spChg>
        <pc:picChg chg="add mod">
          <ac:chgData name="Dmitriy Beznosko" userId="8bcdeb23-d2dd-465e-bda6-8e644f22b48c" providerId="ADAL" clId="{554630B0-C142-4232-B491-B2F351BC558C}" dt="2021-08-20T23:31:10.058" v="1034" actId="1076"/>
          <ac:picMkLst>
            <pc:docMk/>
            <pc:sldMk cId="3393939922" sldId="267"/>
            <ac:picMk id="3" creationId="{847F443C-2106-4CD7-90FD-3BBE4BA931BF}"/>
          </ac:picMkLst>
        </pc:picChg>
        <pc:picChg chg="add mod">
          <ac:chgData name="Dmitriy Beznosko" userId="8bcdeb23-d2dd-465e-bda6-8e644f22b48c" providerId="ADAL" clId="{554630B0-C142-4232-B491-B2F351BC558C}" dt="2021-08-20T23:32:08.830" v="1040" actId="14100"/>
          <ac:picMkLst>
            <pc:docMk/>
            <pc:sldMk cId="3393939922" sldId="267"/>
            <ac:picMk id="8" creationId="{D80879F6-A601-418D-9C9A-78FA734F9FCE}"/>
          </ac:picMkLst>
        </pc:picChg>
        <pc:picChg chg="add del mod">
          <ac:chgData name="Dmitriy Beznosko" userId="8bcdeb23-d2dd-465e-bda6-8e644f22b48c" providerId="ADAL" clId="{554630B0-C142-4232-B491-B2F351BC558C}" dt="2021-08-20T23:33:19.533" v="1084" actId="478"/>
          <ac:picMkLst>
            <pc:docMk/>
            <pc:sldMk cId="3393939922" sldId="267"/>
            <ac:picMk id="10" creationId="{CA78A642-E160-4E8C-9265-3C801EB673EF}"/>
          </ac:picMkLst>
        </pc:picChg>
        <pc:picChg chg="add del mod">
          <ac:chgData name="Dmitriy Beznosko" userId="8bcdeb23-d2dd-465e-bda6-8e644f22b48c" providerId="ADAL" clId="{554630B0-C142-4232-B491-B2F351BC558C}" dt="2021-08-20T23:33:30.206" v="1089" actId="931"/>
          <ac:picMkLst>
            <pc:docMk/>
            <pc:sldMk cId="3393939922" sldId="267"/>
            <ac:picMk id="12" creationId="{58BAE4DD-733D-4F82-8DC4-1C0491D02809}"/>
          </ac:picMkLst>
        </pc:picChg>
        <pc:picChg chg="add mod">
          <ac:chgData name="Dmitriy Beznosko" userId="8bcdeb23-d2dd-465e-bda6-8e644f22b48c" providerId="ADAL" clId="{554630B0-C142-4232-B491-B2F351BC558C}" dt="2021-08-20T23:35:28" v="1099" actId="1076"/>
          <ac:picMkLst>
            <pc:docMk/>
            <pc:sldMk cId="3393939922" sldId="267"/>
            <ac:picMk id="14" creationId="{775E15C5-9A11-44E0-89F0-F70DEBCE1345}"/>
          </ac:picMkLst>
        </pc:picChg>
        <pc:picChg chg="add mod">
          <ac:chgData name="Dmitriy Beznosko" userId="8bcdeb23-d2dd-465e-bda6-8e644f22b48c" providerId="ADAL" clId="{554630B0-C142-4232-B491-B2F351BC558C}" dt="2021-08-20T23:35:30.033" v="1100" actId="1076"/>
          <ac:picMkLst>
            <pc:docMk/>
            <pc:sldMk cId="3393939922" sldId="267"/>
            <ac:picMk id="16" creationId="{CF73DCDC-CEF9-45AE-B76B-0F34D12B83B1}"/>
          </ac:picMkLst>
        </pc:picChg>
      </pc:sldChg>
      <pc:sldChg chg="del">
        <pc:chgData name="Dmitriy Beznosko" userId="8bcdeb23-d2dd-465e-bda6-8e644f22b48c" providerId="ADAL" clId="{554630B0-C142-4232-B491-B2F351BC558C}" dt="2021-08-20T20:17:49.410" v="2" actId="47"/>
        <pc:sldMkLst>
          <pc:docMk/>
          <pc:sldMk cId="3744503915" sldId="267"/>
        </pc:sldMkLst>
      </pc:sldChg>
      <pc:sldChg chg="del">
        <pc:chgData name="Dmitriy Beznosko" userId="8bcdeb23-d2dd-465e-bda6-8e644f22b48c" providerId="ADAL" clId="{554630B0-C142-4232-B491-B2F351BC558C}" dt="2021-08-20T20:17:49.410" v="2" actId="47"/>
        <pc:sldMkLst>
          <pc:docMk/>
          <pc:sldMk cId="1117902159" sldId="268"/>
        </pc:sldMkLst>
      </pc:sldChg>
      <pc:sldChg chg="addSp modSp add mod ord">
        <pc:chgData name="Dmitriy Beznosko" userId="8bcdeb23-d2dd-465e-bda6-8e644f22b48c" providerId="ADAL" clId="{554630B0-C142-4232-B491-B2F351BC558C}" dt="2021-08-20T23:37:26.168" v="1185"/>
        <pc:sldMkLst>
          <pc:docMk/>
          <pc:sldMk cId="1431798983" sldId="268"/>
        </pc:sldMkLst>
        <pc:spChg chg="mod">
          <ac:chgData name="Dmitriy Beznosko" userId="8bcdeb23-d2dd-465e-bda6-8e644f22b48c" providerId="ADAL" clId="{554630B0-C142-4232-B491-B2F351BC558C}" dt="2021-08-20T23:37:13.572" v="1182" actId="14100"/>
          <ac:spMkLst>
            <pc:docMk/>
            <pc:sldMk cId="1431798983" sldId="268"/>
            <ac:spMk id="5" creationId="{284E605D-F3FA-4303-B1EB-D5062A19C675}"/>
          </ac:spMkLst>
        </pc:spChg>
        <pc:spChg chg="mod">
          <ac:chgData name="Dmitriy Beznosko" userId="8bcdeb23-d2dd-465e-bda6-8e644f22b48c" providerId="ADAL" clId="{554630B0-C142-4232-B491-B2F351BC558C}" dt="2021-08-20T23:37:16.062" v="1183" actId="1076"/>
          <ac:spMkLst>
            <pc:docMk/>
            <pc:sldMk cId="1431798983" sldId="268"/>
            <ac:spMk id="6" creationId="{5CBC5A46-5F3C-48B9-BC25-3C9383C877B8}"/>
          </ac:spMkLst>
        </pc:spChg>
        <pc:picChg chg="add mod">
          <ac:chgData name="Dmitriy Beznosko" userId="8bcdeb23-d2dd-465e-bda6-8e644f22b48c" providerId="ADAL" clId="{554630B0-C142-4232-B491-B2F351BC558C}" dt="2021-08-20T23:36:40.847" v="1159" actId="1076"/>
          <ac:picMkLst>
            <pc:docMk/>
            <pc:sldMk cId="1431798983" sldId="268"/>
            <ac:picMk id="3" creationId="{24A9DDBE-E435-4779-BD39-DF7B81F0AF58}"/>
          </ac:picMkLst>
        </pc:picChg>
      </pc:sldChg>
      <pc:sldChg chg="del">
        <pc:chgData name="Dmitriy Beznosko" userId="8bcdeb23-d2dd-465e-bda6-8e644f22b48c" providerId="ADAL" clId="{554630B0-C142-4232-B491-B2F351BC558C}" dt="2021-08-20T20:17:49.410" v="2" actId="47"/>
        <pc:sldMkLst>
          <pc:docMk/>
          <pc:sldMk cId="1678973397" sldId="269"/>
        </pc:sldMkLst>
      </pc:sldChg>
      <pc:sldChg chg="add del">
        <pc:chgData name="Dmitriy Beznosko" userId="8bcdeb23-d2dd-465e-bda6-8e644f22b48c" providerId="ADAL" clId="{554630B0-C142-4232-B491-B2F351BC558C}" dt="2021-08-20T23:35:49.908" v="1101" actId="47"/>
        <pc:sldMkLst>
          <pc:docMk/>
          <pc:sldMk cId="2512267325" sldId="269"/>
        </pc:sldMkLst>
      </pc:sldChg>
      <pc:sldChg chg="add del">
        <pc:chgData name="Dmitriy Beznosko" userId="8bcdeb23-d2dd-465e-bda6-8e644f22b48c" providerId="ADAL" clId="{554630B0-C142-4232-B491-B2F351BC558C}" dt="2021-08-20T23:35:50.147" v="1102" actId="47"/>
        <pc:sldMkLst>
          <pc:docMk/>
          <pc:sldMk cId="91109956" sldId="270"/>
        </pc:sldMkLst>
      </pc:sldChg>
      <pc:sldChg chg="del">
        <pc:chgData name="Dmitriy Beznosko" userId="8bcdeb23-d2dd-465e-bda6-8e644f22b48c" providerId="ADAL" clId="{554630B0-C142-4232-B491-B2F351BC558C}" dt="2021-08-20T20:17:49.410" v="2" actId="47"/>
        <pc:sldMkLst>
          <pc:docMk/>
          <pc:sldMk cId="3265866864" sldId="270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A2CBBF-96B7-4A46-AD77-9FA96E7F604C}" type="datetime1">
              <a:rPr lang="en-US" smtClean="0"/>
              <a:t>8/20/2021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981FBF-D86C-4C24-9F66-A76C0A1A1C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86664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77D234-3CDB-4D27-9388-D090840B867A}" type="datetimeFigureOut">
              <a:rPr lang="en-US" smtClean="0"/>
              <a:t>8/20/2021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905857-8EFC-4F61-985E-AF1AE17440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99551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8418195" y="0"/>
            <a:ext cx="731520" cy="685800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46404" y="365760"/>
            <a:ext cx="7269480" cy="132556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6404" y="1828801"/>
            <a:ext cx="644652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831456" y="1044178"/>
            <a:ext cx="1904999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 b="0">
                <a:solidFill>
                  <a:schemeClr val="tx2">
                    <a:lumMod val="20000"/>
                    <a:lumOff val="80000"/>
                  </a:schemeClr>
                </a:solidFill>
              </a:defRPr>
            </a:lvl1pPr>
          </a:lstStyle>
          <a:p>
            <a:fld id="{1C14D95C-C1E4-411A-8F7E-763157FE8D81}" type="datetime1">
              <a:rPr lang="en-US" smtClean="0"/>
              <a:t>8/20/2021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6993255" y="4092178"/>
            <a:ext cx="3581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2">
                    <a:lumMod val="20000"/>
                    <a:lumOff val="8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41055" y="6172201"/>
            <a:ext cx="685800" cy="593725"/>
          </a:xfrm>
          <a:prstGeom prst="rect">
            <a:avLst/>
          </a:prstGeom>
        </p:spPr>
        <p:txBody>
          <a:bodyPr vert="horz" lIns="27432" tIns="45720" rIns="27432" bIns="45720" rtlCol="0" anchor="ctr">
            <a:normAutofit/>
          </a:bodyPr>
          <a:lstStyle>
            <a:lvl1pPr algn="ctr">
              <a:defRPr sz="320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fld id="{41981FBF-D86C-4C24-9F66-A76C0A1A1C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08462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915" r:id="rId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 spc="-5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5000"/>
        </a:lnSpc>
        <a:spcBef>
          <a:spcPts val="1400"/>
        </a:spcBef>
        <a:spcAft>
          <a:spcPts val="200"/>
        </a:spcAft>
        <a:buClr>
          <a:schemeClr val="accent1"/>
        </a:buClr>
        <a:buSzPct val="80000"/>
        <a:buFont typeface="Arial" pitchFamily="34" charset="0"/>
        <a:buChar char="•"/>
        <a:defRPr sz="1800" kern="1200" spc="1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openstax.org/books/astronomy/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gif"/><Relationship Id="rId4" Type="http://schemas.openxmlformats.org/officeDocument/2006/relationships/image" Target="../media/image9.gi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https://creativecommons.org/licenses/by-sa/3.0/" TargetMode="External"/><Relationship Id="rId3" Type="http://schemas.openxmlformats.org/officeDocument/2006/relationships/hyperlink" Target="https://simple.wikipedia.org/wiki/Hertzsprung%E2%80%93Russell_diagram" TargetMode="External"/><Relationship Id="rId7" Type="http://schemas.openxmlformats.org/officeDocument/2006/relationships/hyperlink" Target="https://commons.wikimedia.org/wiki/File:ESO_-_Hertzsprung-Russell_Diagram_(by).jpg" TargetMode="Externa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jpg"/><Relationship Id="rId5" Type="http://schemas.openxmlformats.org/officeDocument/2006/relationships/hyperlink" Target="https://pressbooks.online.ucf.edu/astronomybc/chapter/18-4-the-h-r-diagram/" TargetMode="External"/><Relationship Id="rId4" Type="http://schemas.openxmlformats.org/officeDocument/2006/relationships/image" Target="../media/image15.jp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://astronomy.nmsu.edu/geas/labs/hrde/hrd_explorer.html" TargetMode="Externa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085278-B6F6-4825-A44F-8C128C11310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Astronomy 1010</a:t>
            </a:r>
            <a:br>
              <a:rPr lang="en-US" dirty="0"/>
            </a:br>
            <a:r>
              <a:rPr lang="en-US" dirty="0"/>
              <a:t>chapter 18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5F2AD8A-4728-46F4-8E3D-33E74053167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Clayton State University</a:t>
            </a:r>
          </a:p>
          <a:p>
            <a:r>
              <a:rPr lang="en-US" dirty="0"/>
              <a:t>Slides </a:t>
            </a:r>
            <a:r>
              <a:rPr lang="en-US"/>
              <a:t>for Astronomy textbook </a:t>
            </a:r>
            <a:r>
              <a:rPr lang="en-US" dirty="0"/>
              <a:t>from OpenStax</a:t>
            </a:r>
          </a:p>
          <a:p>
            <a:r>
              <a:rPr lang="en-US" dirty="0">
                <a:hlinkClick r:id="rId2"/>
              </a:rPr>
              <a:t>https://openstax.org/books/astronomy/</a:t>
            </a:r>
            <a:r>
              <a:rPr lang="en-US" dirty="0"/>
              <a:t> </a:t>
            </a:r>
          </a:p>
        </p:txBody>
      </p:sp>
      <p:pic>
        <p:nvPicPr>
          <p:cNvPr id="1026" name="Picture 2" descr="Affordable Learning Georgia">
            <a:extLst>
              <a:ext uri="{FF2B5EF4-FFF2-40B4-BE49-F238E27FC236}">
                <a16:creationId xmlns:a16="http://schemas.microsoft.com/office/drawing/2014/main" id="{9AA78AD2-D230-4C7E-8B45-8C0C3EA869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5114" y="5511062"/>
            <a:ext cx="3671151" cy="7844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Galileo">
            <a:extLst>
              <a:ext uri="{FF2B5EF4-FFF2-40B4-BE49-F238E27FC236}">
                <a16:creationId xmlns:a16="http://schemas.microsoft.com/office/drawing/2014/main" id="{7E89D24D-9E0E-4A08-8E61-592005CD85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228" y="5555530"/>
            <a:ext cx="3276600" cy="7620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C9A19C7-537F-4024-A0FA-F918D4E09331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4531" y="275538"/>
            <a:ext cx="1051734" cy="71485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358A32A-3214-4E01-BF0E-90B78E7A7096}"/>
              </a:ext>
            </a:extLst>
          </p:cNvPr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228" y="278686"/>
            <a:ext cx="2703830" cy="7239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868875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284E605D-F3FA-4303-B1EB-D5062A19C6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4717" y="194831"/>
            <a:ext cx="7269480" cy="793737"/>
          </a:xfrm>
        </p:spPr>
        <p:txBody>
          <a:bodyPr/>
          <a:lstStyle/>
          <a:p>
            <a:r>
              <a:rPr lang="en-US" dirty="0"/>
              <a:t>Star Census 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Content Placeholder 5">
                <a:extLst>
                  <a:ext uri="{FF2B5EF4-FFF2-40B4-BE49-F238E27FC236}">
                    <a16:creationId xmlns:a16="http://schemas.microsoft.com/office/drawing/2014/main" id="{5CBC5A46-5F3C-48B9-BC25-3C9383C877B8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94556" y="1348034"/>
                <a:ext cx="2215365" cy="4351337"/>
              </a:xfrm>
            </p:spPr>
            <p:txBody>
              <a:bodyPr>
                <a:normAutofit/>
              </a:bodyPr>
              <a:lstStyle/>
              <a:p>
                <a:r>
                  <a:rPr lang="en-US" dirty="0"/>
                  <a:t>Main star characteristic is its mass</a:t>
                </a:r>
              </a:p>
              <a:p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𝐿𝑖𝑓𝑒𝑡𝑖𝑚𝑒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𝑜𝑛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𝑚𝑎𝑖𝑛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</m:oMath>
                </a14:m>
                <a:endParaRPr lang="en-US" b="0" i="1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𝑠𝑒𝑞𝑢𝑒𝑛𝑐𝑒</m:t>
                      </m:r>
                      <m:r>
                        <a:rPr lang="en-US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∝</m:t>
                      </m:r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sSup>
                            <m:sSup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𝑀</m:t>
                              </m:r>
                            </m:e>
                            <m:sup>
                              <m:r>
                                <a:rPr lang="en-US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2.5</m:t>
                              </m:r>
                            </m:sup>
                          </m:sSup>
                        </m:den>
                      </m:f>
                    </m:oMath>
                  </m:oMathPara>
                </a14:m>
                <a:endParaRPr lang="en-US" b="0" dirty="0">
                  <a:ea typeface="Cambria Math" panose="02040503050406030204" pitchFamily="18" charset="0"/>
                </a:endParaRPr>
              </a:p>
              <a:p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𝑅</m:t>
                    </m:r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∝</m:t>
                    </m:r>
                    <m:rad>
                      <m:radPr>
                        <m:degHide m:val="on"/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𝑀</m:t>
                        </m:r>
                      </m:e>
                    </m:rad>
                  </m:oMath>
                </a14:m>
                <a:endParaRPr lang="en-US" dirty="0"/>
              </a:p>
              <a:p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𝐿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∝</m:t>
                    </m:r>
                    <m:sSup>
                      <m:sSupPr>
                        <m:ctrlPr>
                          <a:rPr lang="en-US" b="0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b="0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M</m:t>
                        </m:r>
                      </m:e>
                      <m:sup>
                        <m:r>
                          <a:rPr lang="en-US" b="0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3.9</m:t>
                        </m:r>
                      </m:sup>
                    </m:sSup>
                  </m:oMath>
                </a14:m>
                <a:endParaRPr lang="en-US" dirty="0"/>
              </a:p>
            </p:txBody>
          </p:sp>
        </mc:Choice>
        <mc:Fallback>
          <p:sp>
            <p:nvSpPr>
              <p:cNvPr id="6" name="Content Placeholder 5">
                <a:extLst>
                  <a:ext uri="{FF2B5EF4-FFF2-40B4-BE49-F238E27FC236}">
                    <a16:creationId xmlns:a16="http://schemas.microsoft.com/office/drawing/2014/main" id="{5CBC5A46-5F3C-48B9-BC25-3C9383C877B8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94556" y="1348034"/>
                <a:ext cx="2215365" cy="4351337"/>
              </a:xfrm>
              <a:blipFill>
                <a:blip r:embed="rId2"/>
                <a:stretch>
                  <a:fillRect l="-551" t="-98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E1AFE3B-AD7F-48DB-AC68-C9EF4C2DF2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905857-8EFC-4F61-985E-AF1AE17440E6}" type="slidenum">
              <a:rPr lang="en-US" smtClean="0"/>
              <a:t>2</a:t>
            </a:fld>
            <a:endParaRPr lang="en-US"/>
          </a:p>
        </p:txBody>
      </p:sp>
      <p:pic>
        <p:nvPicPr>
          <p:cNvPr id="10" name="Picture 9" descr="Graphical user interface&#10;&#10;Description automatically generated">
            <a:extLst>
              <a:ext uri="{FF2B5EF4-FFF2-40B4-BE49-F238E27FC236}">
                <a16:creationId xmlns:a16="http://schemas.microsoft.com/office/drawing/2014/main" id="{21FAA87F-854D-4E5F-8C8A-362EDD84A8A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6197" y="4292209"/>
            <a:ext cx="6446520" cy="2435513"/>
          </a:xfrm>
          <a:prstGeom prst="rect">
            <a:avLst/>
          </a:prstGeom>
        </p:spPr>
      </p:pic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id="{501F3B2E-12D8-4844-BF1C-9505C3957EE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1453928"/>
              </p:ext>
            </p:extLst>
          </p:nvPr>
        </p:nvGraphicFramePr>
        <p:xfrm>
          <a:off x="4639156" y="1201484"/>
          <a:ext cx="3497154" cy="2972910"/>
        </p:xfrm>
        <a:graphic>
          <a:graphicData uri="http://schemas.openxmlformats.org/drawingml/2006/table">
            <a:tbl>
              <a:tblPr>
                <a:tableStyleId>{1E171933-4619-4E11-9A3F-F7608DF75F80}</a:tableStyleId>
              </a:tblPr>
              <a:tblGrid>
                <a:gridCol w="1693436">
                  <a:extLst>
                    <a:ext uri="{9D8B030D-6E8A-4147-A177-3AD203B41FA5}">
                      <a16:colId xmlns:a16="http://schemas.microsoft.com/office/drawing/2014/main" val="739580511"/>
                    </a:ext>
                  </a:extLst>
                </a:gridCol>
                <a:gridCol w="1803718">
                  <a:extLst>
                    <a:ext uri="{9D8B030D-6E8A-4147-A177-3AD203B41FA5}">
                      <a16:colId xmlns:a16="http://schemas.microsoft.com/office/drawing/2014/main" val="317775400"/>
                    </a:ext>
                  </a:extLst>
                </a:gridCol>
              </a:tblGrid>
              <a:tr h="432170">
                <a:tc>
                  <a:txBody>
                    <a:bodyPr/>
                    <a:lstStyle/>
                    <a:p>
                      <a:r>
                        <a:rPr lang="en-US" sz="1600"/>
                        <a:t>Spectral Type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Number of Stars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16097075"/>
                  </a:ext>
                </a:extLst>
              </a:tr>
              <a:tr h="246955">
                <a:tc>
                  <a:txBody>
                    <a:bodyPr/>
                    <a:lstStyle/>
                    <a:p>
                      <a:r>
                        <a:rPr lang="en-US" sz="1600"/>
                        <a:t>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/>
                        <a:t>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99778939"/>
                  </a:ext>
                </a:extLst>
              </a:tr>
              <a:tr h="246955">
                <a:tc>
                  <a:txBody>
                    <a:bodyPr/>
                    <a:lstStyle/>
                    <a:p>
                      <a:r>
                        <a:rPr lang="en-US" sz="1600" dirty="0"/>
                        <a:t>F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/>
                        <a:t>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69992130"/>
                  </a:ext>
                </a:extLst>
              </a:tr>
              <a:tr h="246955">
                <a:tc>
                  <a:txBody>
                    <a:bodyPr/>
                    <a:lstStyle/>
                    <a:p>
                      <a:r>
                        <a:rPr lang="en-US" sz="1600"/>
                        <a:t>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/>
                        <a:t>7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74799785"/>
                  </a:ext>
                </a:extLst>
              </a:tr>
              <a:tr h="246955">
                <a:tc>
                  <a:txBody>
                    <a:bodyPr/>
                    <a:lstStyle/>
                    <a:p>
                      <a:r>
                        <a:rPr lang="en-US" sz="1600"/>
                        <a:t>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/>
                        <a:t>17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78429162"/>
                  </a:ext>
                </a:extLst>
              </a:tr>
              <a:tr h="246955">
                <a:tc>
                  <a:txBody>
                    <a:bodyPr/>
                    <a:lstStyle/>
                    <a:p>
                      <a:r>
                        <a:rPr lang="en-US" sz="1600"/>
                        <a:t>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/>
                        <a:t>94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7935953"/>
                  </a:ext>
                </a:extLst>
              </a:tr>
              <a:tr h="432170">
                <a:tc>
                  <a:txBody>
                    <a:bodyPr/>
                    <a:lstStyle/>
                    <a:p>
                      <a:r>
                        <a:rPr lang="en-US" sz="1600"/>
                        <a:t>White dwarfs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/>
                        <a:t>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14351930"/>
                  </a:ext>
                </a:extLst>
              </a:tr>
              <a:tr h="432170">
                <a:tc>
                  <a:txBody>
                    <a:bodyPr/>
                    <a:lstStyle/>
                    <a:p>
                      <a:r>
                        <a:rPr lang="en-US" sz="1600"/>
                        <a:t>Brown dwarfs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33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30275222"/>
                  </a:ext>
                </a:extLst>
              </a:tr>
            </a:tbl>
          </a:graphicData>
        </a:graphic>
      </p:graphicFrame>
      <p:sp>
        <p:nvSpPr>
          <p:cNvPr id="14" name="Rectangle 1">
            <a:extLst>
              <a:ext uri="{FF2B5EF4-FFF2-40B4-BE49-F238E27FC236}">
                <a16:creationId xmlns:a16="http://schemas.microsoft.com/office/drawing/2014/main" id="{C9C70D31-2D1F-47F9-9B30-068773B9F9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44071" y="840146"/>
            <a:ext cx="4119513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Stars within 21 Light-Years of the Sun</a:t>
            </a:r>
          </a:p>
        </p:txBody>
      </p:sp>
    </p:spTree>
    <p:extLst>
      <p:ext uri="{BB962C8B-B14F-4D97-AF65-F5344CB8AC3E}">
        <p14:creationId xmlns:p14="http://schemas.microsoft.com/office/powerpoint/2010/main" val="42649905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284E605D-F3FA-4303-B1EB-D5062A19C6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46404" y="365760"/>
            <a:ext cx="7269480" cy="534500"/>
          </a:xfrm>
        </p:spPr>
        <p:txBody>
          <a:bodyPr>
            <a:normAutofit fontScale="90000"/>
          </a:bodyPr>
          <a:lstStyle/>
          <a:p>
            <a:r>
              <a:rPr lang="en-US" dirty="0"/>
              <a:t>Binary stars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CBC5A46-5F3C-48B9-BC25-3C9383C877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46404" y="1294302"/>
            <a:ext cx="6446520" cy="1211660"/>
          </a:xfrm>
        </p:spPr>
        <p:txBody>
          <a:bodyPr/>
          <a:lstStyle/>
          <a:p>
            <a:r>
              <a:rPr lang="en-US" dirty="0"/>
              <a:t>Try to say which stars are same by mass, and which are very different…</a:t>
            </a:r>
          </a:p>
          <a:p>
            <a:r>
              <a:rPr lang="en-US" dirty="0"/>
              <a:t>How close to each other are they?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E1AFE3B-AD7F-48DB-AC68-C9EF4C2DF2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905857-8EFC-4F61-985E-AF1AE17440E6}" type="slidenum">
              <a:rPr lang="en-US" smtClean="0"/>
              <a:t>3</a:t>
            </a:fld>
            <a:endParaRPr lang="en-US"/>
          </a:p>
        </p:txBody>
      </p:sp>
      <p:pic>
        <p:nvPicPr>
          <p:cNvPr id="3" name="Picture 2" descr="A picture containing text&#10;&#10;Description automatically generated">
            <a:extLst>
              <a:ext uri="{FF2B5EF4-FFF2-40B4-BE49-F238E27FC236}">
                <a16:creationId xmlns:a16="http://schemas.microsoft.com/office/drawing/2014/main" id="{847F443C-2106-4CD7-90FD-3BBE4BA931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6404" y="2717275"/>
            <a:ext cx="3048000" cy="1524000"/>
          </a:xfrm>
          <a:prstGeom prst="rect">
            <a:avLst/>
          </a:prstGeom>
        </p:spPr>
      </p:pic>
      <p:pic>
        <p:nvPicPr>
          <p:cNvPr id="8" name="Picture 7" descr="Diagram, venn diagram&#10;&#10;Description automatically generated">
            <a:extLst>
              <a:ext uri="{FF2B5EF4-FFF2-40B4-BE49-F238E27FC236}">
                <a16:creationId xmlns:a16="http://schemas.microsoft.com/office/drawing/2014/main" id="{D80879F6-A601-418D-9C9A-78FA734F9FC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6404" y="4352038"/>
            <a:ext cx="3048000" cy="1717183"/>
          </a:xfrm>
          <a:prstGeom prst="rect">
            <a:avLst/>
          </a:prstGeom>
        </p:spPr>
      </p:pic>
      <p:pic>
        <p:nvPicPr>
          <p:cNvPr id="14" name="Picture 13" descr="A picture containing vector graphics, light, night sky&#10;&#10;Description automatically generated">
            <a:extLst>
              <a:ext uri="{FF2B5EF4-FFF2-40B4-BE49-F238E27FC236}">
                <a16:creationId xmlns:a16="http://schemas.microsoft.com/office/drawing/2014/main" id="{775E15C5-9A11-44E0-89F0-F70DEBCE134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9128" y="1835869"/>
            <a:ext cx="1905000" cy="1905000"/>
          </a:xfrm>
          <a:prstGeom prst="rect">
            <a:avLst/>
          </a:prstGeom>
        </p:spPr>
      </p:pic>
      <p:pic>
        <p:nvPicPr>
          <p:cNvPr id="16" name="Picture 15" descr="A picture containing text, iPod&#10;&#10;Description automatically generated">
            <a:extLst>
              <a:ext uri="{FF2B5EF4-FFF2-40B4-BE49-F238E27FC236}">
                <a16:creationId xmlns:a16="http://schemas.microsoft.com/office/drawing/2014/main" id="{CF73DCDC-CEF9-45AE-B76B-0F34D12B83B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9128" y="4676478"/>
            <a:ext cx="1905000" cy="190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39399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284E605D-F3FA-4303-B1EB-D5062A19C6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46404" y="365760"/>
            <a:ext cx="7269480" cy="727749"/>
          </a:xfrm>
        </p:spPr>
        <p:txBody>
          <a:bodyPr/>
          <a:lstStyle/>
          <a:p>
            <a:r>
              <a:rPr lang="en-US" dirty="0"/>
              <a:t>Spectroscopic Binaries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CBC5A46-5F3C-48B9-BC25-3C9383C877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46404" y="1253331"/>
            <a:ext cx="6446520" cy="4351337"/>
          </a:xfrm>
        </p:spPr>
        <p:txBody>
          <a:bodyPr/>
          <a:lstStyle/>
          <a:p>
            <a:r>
              <a:rPr lang="en-US" dirty="0"/>
              <a:t>Can use spectral lines to measure velocity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E1AFE3B-AD7F-48DB-AC68-C9EF4C2DF2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905857-8EFC-4F61-985E-AF1AE17440E6}" type="slidenum">
              <a:rPr lang="en-US" smtClean="0"/>
              <a:t>4</a:t>
            </a:fld>
            <a:endParaRPr lang="en-US"/>
          </a:p>
        </p:txBody>
      </p:sp>
      <p:pic>
        <p:nvPicPr>
          <p:cNvPr id="3" name="Picture 2" descr="Diagram&#10;&#10;Description automatically generated">
            <a:extLst>
              <a:ext uri="{FF2B5EF4-FFF2-40B4-BE49-F238E27FC236}">
                <a16:creationId xmlns:a16="http://schemas.microsoft.com/office/drawing/2014/main" id="{24A9DDBE-E435-4779-BD39-DF7B81F0AF5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748" y="2268473"/>
            <a:ext cx="7494309" cy="4497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17989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284E605D-F3FA-4303-B1EB-D5062A19C6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44564" y="184368"/>
            <a:ext cx="4956377" cy="619341"/>
          </a:xfrm>
        </p:spPr>
        <p:txBody>
          <a:bodyPr>
            <a:normAutofit fontScale="90000"/>
          </a:bodyPr>
          <a:lstStyle/>
          <a:p>
            <a:r>
              <a:rPr lang="en-US" dirty="0"/>
              <a:t>Mass ranges for stars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CBC5A46-5F3C-48B9-BC25-3C9383C877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5192" y="1216059"/>
            <a:ext cx="3979101" cy="4351337"/>
          </a:xfrm>
        </p:spPr>
        <p:txBody>
          <a:bodyPr/>
          <a:lstStyle/>
          <a:p>
            <a:r>
              <a:rPr lang="en-US" dirty="0"/>
              <a:t>The smallest object mass that can have nuclear fission in the core is ~0.1M</a:t>
            </a:r>
            <a:r>
              <a:rPr lang="en-US" b="1" baseline="-25000" dirty="0"/>
              <a:t>☉</a:t>
            </a:r>
          </a:p>
          <a:p>
            <a:r>
              <a:rPr lang="en-US" dirty="0"/>
              <a:t>The most massive know star that is still stable has 226 M</a:t>
            </a:r>
            <a:r>
              <a:rPr lang="en-US" b="1" baseline="-25000" dirty="0"/>
              <a:t>☉</a:t>
            </a:r>
            <a:endParaRPr lang="en-US" dirty="0"/>
          </a:p>
          <a:p>
            <a:pPr lvl="1"/>
            <a:r>
              <a:rPr lang="en-US" dirty="0"/>
              <a:t>BAT99-98 is a star in the Large </a:t>
            </a:r>
            <a:r>
              <a:rPr lang="en-US" dirty="0" err="1"/>
              <a:t>Magellanic</a:t>
            </a:r>
            <a:r>
              <a:rPr lang="en-US" dirty="0"/>
              <a:t> Cloud. It is located near the R136 cluster in the 30 </a:t>
            </a:r>
            <a:r>
              <a:rPr lang="en-US" dirty="0" err="1"/>
              <a:t>Doradus</a:t>
            </a:r>
            <a:r>
              <a:rPr lang="en-US" dirty="0"/>
              <a:t> nebula. At 226 M</a:t>
            </a:r>
            <a:r>
              <a:rPr lang="en-US" baseline="-25000" dirty="0"/>
              <a:t>☉</a:t>
            </a:r>
            <a:r>
              <a:rPr lang="en-US" dirty="0"/>
              <a:t> and 5,000,000 L</a:t>
            </a:r>
            <a:r>
              <a:rPr lang="en-US" baseline="-25000" dirty="0"/>
              <a:t>☉</a:t>
            </a:r>
            <a:r>
              <a:rPr lang="en-US" dirty="0"/>
              <a:t> it is one of the most massive and luminous stars known.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E1AFE3B-AD7F-48DB-AC68-C9EF4C2DF2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905857-8EFC-4F61-985E-AF1AE17440E6}" type="slidenum">
              <a:rPr lang="en-US" smtClean="0"/>
              <a:t>5</a:t>
            </a:fld>
            <a:endParaRPr lang="en-US"/>
          </a:p>
        </p:txBody>
      </p:sp>
      <p:pic>
        <p:nvPicPr>
          <p:cNvPr id="3" name="Picture 2" descr="Table&#10;&#10;Description automatically generated">
            <a:extLst>
              <a:ext uri="{FF2B5EF4-FFF2-40B4-BE49-F238E27FC236}">
                <a16:creationId xmlns:a16="http://schemas.microsoft.com/office/drawing/2014/main" id="{FB0C6742-AB17-4542-BE9C-D7C6AF4D0BD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6715" y="4667288"/>
            <a:ext cx="4447612" cy="1949305"/>
          </a:xfrm>
          <a:prstGeom prst="rect">
            <a:avLst/>
          </a:prstGeom>
        </p:spPr>
      </p:pic>
      <p:pic>
        <p:nvPicPr>
          <p:cNvPr id="8" name="Picture 7" descr="A picture containing diagram&#10;&#10;Description automatically generated">
            <a:extLst>
              <a:ext uri="{FF2B5EF4-FFF2-40B4-BE49-F238E27FC236}">
                <a16:creationId xmlns:a16="http://schemas.microsoft.com/office/drawing/2014/main" id="{D33793E6-0338-4E85-B773-2A5F41E8EEC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4293" y="747076"/>
            <a:ext cx="4469325" cy="38838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28126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0" name="Rectangle 19">
            <a:extLst>
              <a:ext uri="{FF2B5EF4-FFF2-40B4-BE49-F238E27FC236}">
                <a16:creationId xmlns:a16="http://schemas.microsoft.com/office/drawing/2014/main" id="{FF19E647-F6F0-4ABE-B7B9-F27F45A457F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846963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284E605D-F3FA-4303-B1EB-D5062A19C6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2889" y="4551036"/>
            <a:ext cx="2897833" cy="1837962"/>
          </a:xfrm>
        </p:spPr>
        <p:txBody>
          <a:bodyPr anchor="ctr">
            <a:normAutofit/>
          </a:bodyPr>
          <a:lstStyle/>
          <a:p>
            <a:pPr algn="r"/>
            <a:r>
              <a:rPr lang="en-US" dirty="0"/>
              <a:t>H-R Diagram </a:t>
            </a:r>
          </a:p>
        </p:txBody>
      </p:sp>
      <p:pic>
        <p:nvPicPr>
          <p:cNvPr id="9" name="Picture 8" descr="A picture containing chart&#10;&#10;Description automatically generated">
            <a:extLst>
              <a:ext uri="{FF2B5EF4-FFF2-40B4-BE49-F238E27FC236}">
                <a16:creationId xmlns:a16="http://schemas.microsoft.com/office/drawing/2014/main" id="{AA0471B4-68AC-4E9B-97A9-F2A61ECC78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241299" y="884018"/>
            <a:ext cx="2447441" cy="2787363"/>
          </a:xfrm>
          <a:prstGeom prst="rect">
            <a:avLst/>
          </a:prstGeom>
        </p:spPr>
      </p:pic>
      <p:pic>
        <p:nvPicPr>
          <p:cNvPr id="15" name="Picture 14" descr="Chart, scatter chart&#10;&#10;Description automatically generated">
            <a:extLst>
              <a:ext uri="{FF2B5EF4-FFF2-40B4-BE49-F238E27FC236}">
                <a16:creationId xmlns:a16="http://schemas.microsoft.com/office/drawing/2014/main" id="{38A7D1F2-5680-444F-A167-86F12E46735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>
            <a:off x="2930040" y="1136198"/>
            <a:ext cx="2602378" cy="2270574"/>
          </a:xfrm>
          <a:prstGeom prst="rect">
            <a:avLst/>
          </a:prstGeom>
        </p:spPr>
      </p:pic>
      <p:pic>
        <p:nvPicPr>
          <p:cNvPr id="12" name="Picture 11" descr="A screenshot of a computer&#10;&#10;Description automatically generated with medium confidence">
            <a:extLst>
              <a:ext uri="{FF2B5EF4-FFF2-40B4-BE49-F238E27FC236}">
                <a16:creationId xmlns:a16="http://schemas.microsoft.com/office/drawing/2014/main" id="{079AEF02-76B7-42A0-B17A-D04168CC9AE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7"/>
              </a:ext>
            </a:extLst>
          </a:blip>
          <a:stretch>
            <a:fillRect/>
          </a:stretch>
        </p:blipFill>
        <p:spPr>
          <a:xfrm>
            <a:off x="5773718" y="895600"/>
            <a:ext cx="2454605" cy="2757983"/>
          </a:xfrm>
          <a:prstGeom prst="rect">
            <a:avLst/>
          </a:prstGeom>
        </p:spPr>
      </p:pic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92BFA6EF-C8B5-4562-9718-3167CB1C9C2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3729864" y="4924327"/>
            <a:ext cx="0" cy="1091381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CBC5A46-5F3C-48B9-BC25-3C9383C877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93777" y="4551036"/>
            <a:ext cx="4169452" cy="1837962"/>
          </a:xfrm>
        </p:spPr>
        <p:txBody>
          <a:bodyPr anchor="ctr">
            <a:normAutofit/>
          </a:bodyPr>
          <a:lstStyle/>
          <a:p>
            <a:r>
              <a:rPr lang="en-US" sz="1500"/>
              <a:t>Hertzsprung-Russell (H-R) diagram is a graph in which the absolute magnitudes (or intrinsic brightness) of stars are plotted against their spectral types (or temperatures).</a:t>
            </a:r>
          </a:p>
          <a:p>
            <a:r>
              <a:rPr lang="en-US" sz="1500"/>
              <a:t>Can show star evolution from birth to death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E1AFE3B-AD7F-48DB-AC68-C9EF4C2DF2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469630" y="6172200"/>
            <a:ext cx="685800" cy="5937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CB905857-8EFC-4F61-985E-AF1AE17440E6}" type="slidenum">
              <a:rPr lang="en-US" smtClean="0"/>
              <a:pPr>
                <a:spcAft>
                  <a:spcPts val="600"/>
                </a:spcAft>
              </a:pPr>
              <a:t>6</a:t>
            </a:fld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2C0FF3C-5BDB-4AB0-B224-7F8D23ECD02D}"/>
              </a:ext>
            </a:extLst>
          </p:cNvPr>
          <p:cNvSpPr txBox="1"/>
          <p:nvPr/>
        </p:nvSpPr>
        <p:spPr>
          <a:xfrm>
            <a:off x="6452237" y="6657945"/>
            <a:ext cx="2691763" cy="200055"/>
          </a:xfrm>
          <a:prstGeom prst="rect">
            <a:avLst/>
          </a:prstGeom>
          <a:solidFill>
            <a:srgbClr val="000000"/>
          </a:solidFill>
        </p:spPr>
        <p:txBody>
          <a:bodyPr wrap="none" rtlCol="0">
            <a:spAutoFit/>
          </a:bodyPr>
          <a:lstStyle/>
          <a:p>
            <a:pPr algn="r">
              <a:spcAft>
                <a:spcPts val="600"/>
              </a:spcAft>
            </a:pPr>
            <a:r>
              <a:rPr lang="en-US" sz="700">
                <a:solidFill>
                  <a:srgbClr val="FFFFFF"/>
                </a:solidFill>
                <a:hlinkClick r:id="rId7" tooltip="https://commons.wikimedia.org/wiki/File:ESO_-_Hertzsprung-Russell_Diagram_(by).jpg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This Photo</a:t>
            </a:r>
            <a:r>
              <a:rPr lang="en-US" sz="700">
                <a:solidFill>
                  <a:srgbClr val="FFFFFF"/>
                </a:solidFill>
              </a:rPr>
              <a:t> by Unknown Author is licensed under </a:t>
            </a:r>
            <a:r>
              <a:rPr lang="en-US" sz="700">
                <a:solidFill>
                  <a:srgbClr val="FFFFFF"/>
                </a:solidFill>
                <a:hlinkClick r:id="rId8" tooltip="https://creativecommons.org/licenses/by-sa/3.0/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CC BY-SA</a:t>
            </a:r>
            <a:endParaRPr lang="en-US" sz="7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92305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284E605D-F3FA-4303-B1EB-D5062A19C6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Interactive H-R diagram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CBC5A46-5F3C-48B9-BC25-3C9383C877B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hlinkClick r:id="rId2"/>
              </a:rPr>
              <a:t>http://astronomy.nmsu.edu/geas/labs/hrde/hrd_explorer.html</a:t>
            </a:r>
            <a:endParaRPr lang="en-US" dirty="0"/>
          </a:p>
          <a:p>
            <a:r>
              <a:rPr lang="en-US" dirty="0"/>
              <a:t>Explore the position of the Sun in the diagram and how changes in temperature and luminosity move the star along the diagram</a:t>
            </a:r>
          </a:p>
          <a:p>
            <a:r>
              <a:rPr lang="en-US" dirty="0"/>
              <a:t>How can we find the star mass or radius on the diagram?</a:t>
            </a:r>
          </a:p>
          <a:p>
            <a:r>
              <a:rPr lang="en-US" dirty="0"/>
              <a:t>What are the features of the star groups away from the main sequence?</a:t>
            </a:r>
          </a:p>
          <a:p>
            <a:r>
              <a:rPr lang="en-US" dirty="0"/>
              <a:t>How many stars are on the main sequence? What is their lifetime there?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E1AFE3B-AD7F-48DB-AC68-C9EF4C2DF2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905857-8EFC-4F61-985E-AF1AE17440E6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80392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A52C2679-8ACE-4D00-81CC-5DBC919C23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Any Questions?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6F7A6AC-0A27-4103-BEC4-EB0B8AD8D7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905857-8EFC-4F61-985E-AF1AE17440E6}" type="slidenum">
              <a:rPr lang="en-US" smtClean="0"/>
              <a:t>8</a:t>
            </a:fld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71C48CB-4F02-40D5-ABEF-16FA4BD590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361422"/>
      </p:ext>
    </p:extLst>
  </p:cSld>
  <p:clrMapOvr>
    <a:masterClrMapping/>
  </p:clrMapOvr>
</p:sld>
</file>

<file path=ppt/theme/theme1.xml><?xml version="1.0" encoding="utf-8"?>
<a:theme xmlns:a="http://schemas.openxmlformats.org/drawingml/2006/main" name="View">
  <a:themeElements>
    <a:clrScheme name="View">
      <a:dk1>
        <a:srgbClr val="000000"/>
      </a:dk1>
      <a:lt1>
        <a:srgbClr val="FFFFFF"/>
      </a:lt1>
      <a:dk2>
        <a:srgbClr val="46464A"/>
      </a:dk2>
      <a:lt2>
        <a:srgbClr val="D6D3CC"/>
      </a:lt2>
      <a:accent1>
        <a:srgbClr val="6F6F74"/>
      </a:accent1>
      <a:accent2>
        <a:srgbClr val="92A9B9"/>
      </a:accent2>
      <a:accent3>
        <a:srgbClr val="A7B789"/>
      </a:accent3>
      <a:accent4>
        <a:srgbClr val="B9A489"/>
      </a:accent4>
      <a:accent5>
        <a:srgbClr val="8D6374"/>
      </a:accent5>
      <a:accent6>
        <a:srgbClr val="9B7362"/>
      </a:accent6>
      <a:hlink>
        <a:srgbClr val="67AABF"/>
      </a:hlink>
      <a:folHlink>
        <a:srgbClr val="ABAFA5"/>
      </a:folHlink>
    </a:clrScheme>
    <a:fontScheme name="View">
      <a:majorFont>
        <a:latin typeface="Century Schoolbook" panose="020406040505050203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Schoolbook" panose="020406040505050203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View">
      <a:fillStyleLst>
        <a:solidFill>
          <a:schemeClr val="phClr"/>
        </a:solidFill>
        <a:solidFill>
          <a:schemeClr val="phClr">
            <a:tint val="60000"/>
            <a:satMod val="120000"/>
          </a:schemeClr>
        </a:solidFill>
        <a:solidFill>
          <a:schemeClr val="phClr">
            <a:shade val="75000"/>
            <a:satMod val="16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3970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95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5240" dir="5400000" algn="tl" rotWithShape="0">
              <a:srgbClr val="000000">
                <a:alpha val="7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9525" prstMaterial="flat">
            <a:bevelT w="0" h="0" prst="coolSlant"/>
            <a:contourClr>
              <a:schemeClr val="phClr">
                <a:shade val="35000"/>
                <a:satMod val="130000"/>
              </a:schemeClr>
            </a:contourClr>
          </a:sp3d>
        </a:effectStyle>
        <a:effectStyle>
          <a:effectLst>
            <a:outerShdw blurRad="76200" dist="25400" dir="5400000" algn="tl" rotWithShape="0">
              <a:srgbClr val="000000">
                <a:alpha val="5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9050" prstMaterial="flat">
            <a:bevelT w="0" h="0" prst="coolSlant"/>
            <a:contourClr>
              <a:schemeClr val="phClr">
                <a:shade val="25000"/>
                <a:satMod val="14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4000"/>
                <a:shade val="98000"/>
                <a:satMod val="130000"/>
                <a:lumMod val="102000"/>
              </a:schemeClr>
            </a:gs>
            <a:gs pos="100000">
              <a:schemeClr val="phClr">
                <a:tint val="98000"/>
                <a:shade val="78000"/>
                <a:satMod val="14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iew" id="{BA0EB5A6-F2D4-4F82-977B-64ADEE4A2A69}" vid="{3969A8A2-35DB-4E3B-8885-16FD2056867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1106</TotalTime>
  <Words>329</Words>
  <Application>Microsoft Office PowerPoint</Application>
  <PresentationFormat>On-screen Show (4:3)</PresentationFormat>
  <Paragraphs>54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</vt:lpstr>
      <vt:lpstr>Cambria Math</vt:lpstr>
      <vt:lpstr>Century Schoolbook</vt:lpstr>
      <vt:lpstr>Wingdings 2</vt:lpstr>
      <vt:lpstr>View</vt:lpstr>
      <vt:lpstr>Astronomy 1010 chapter 18</vt:lpstr>
      <vt:lpstr>Star Census </vt:lpstr>
      <vt:lpstr>Binary stars</vt:lpstr>
      <vt:lpstr>Spectroscopic Binaries</vt:lpstr>
      <vt:lpstr>Mass ranges for stars</vt:lpstr>
      <vt:lpstr>H-R Diagram </vt:lpstr>
      <vt:lpstr>Interactive H-R diagram</vt:lpstr>
      <vt:lpstr>Any Questions?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Astronomy 1010 chapter 3</dc:title>
  <dc:creator>Dmitriy Beznosko</dc:creator>
  <cp:lastModifiedBy>Dmitriy Beznosko</cp:lastModifiedBy>
  <cp:revision>13</cp:revision>
  <dcterms:created xsi:type="dcterms:W3CDTF">2021-01-31T00:35:04Z</dcterms:created>
  <dcterms:modified xsi:type="dcterms:W3CDTF">2021-08-20T23:37:31Z</dcterms:modified>
</cp:coreProperties>
</file>