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3" r:id="rId3"/>
    <p:sldId id="287" r:id="rId4"/>
    <p:sldId id="288" r:id="rId5"/>
    <p:sldId id="289" r:id="rId6"/>
    <p:sldId id="286" r:id="rId7"/>
    <p:sldId id="270" r:id="rId8"/>
    <p:sldId id="298" r:id="rId9"/>
    <p:sldId id="290" r:id="rId10"/>
    <p:sldId id="291" r:id="rId11"/>
    <p:sldId id="264" r:id="rId12"/>
    <p:sldId id="265" r:id="rId13"/>
    <p:sldId id="262" r:id="rId14"/>
    <p:sldId id="297" r:id="rId15"/>
    <p:sldId id="299" r:id="rId16"/>
    <p:sldId id="292" r:id="rId17"/>
    <p:sldId id="294" r:id="rId18"/>
    <p:sldId id="293" r:id="rId19"/>
    <p:sldId id="295" r:id="rId20"/>
    <p:sldId id="296"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CA7C54-11B9-4B32-8A07-CE5583F20352}" v="87" dt="2021-10-17T15:41:46.697"/>
  </p1510:revLst>
</p1510:revInfo>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5" d="100"/>
          <a:sy n="135" d="100"/>
        </p:scale>
        <p:origin x="42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F77E329A-4087-4904-A54F-06EBD67E04CF}"/>
    <pc:docChg chg="undo custSel addSld modSld">
      <pc:chgData name="Dmitriy Beznosko" userId="8bcdeb23-d2dd-465e-bda6-8e644f22b48c" providerId="ADAL" clId="{F77E329A-4087-4904-A54F-06EBD67E04CF}" dt="2021-04-28T01:23:51.225" v="85"/>
      <pc:docMkLst>
        <pc:docMk/>
      </pc:docMkLst>
      <pc:sldChg chg="addSp delSp modSp mod setBg addAnim">
        <pc:chgData name="Dmitriy Beznosko" userId="8bcdeb23-d2dd-465e-bda6-8e644f22b48c" providerId="ADAL" clId="{F77E329A-4087-4904-A54F-06EBD67E04CF}" dt="2021-04-28T01:23:51.225" v="85"/>
        <pc:sldMkLst>
          <pc:docMk/>
          <pc:sldMk cId="585641883" sldId="258"/>
        </pc:sldMkLst>
        <pc:spChg chg="mod">
          <ac:chgData name="Dmitriy Beznosko" userId="8bcdeb23-d2dd-465e-bda6-8e644f22b48c" providerId="ADAL" clId="{F77E329A-4087-4904-A54F-06EBD67E04CF}" dt="2021-04-28T01:23:51.223" v="83" actId="26606"/>
          <ac:spMkLst>
            <pc:docMk/>
            <pc:sldMk cId="585641883" sldId="258"/>
            <ac:spMk id="3" creationId="{20F2DE3C-071F-4371-A751-20B82D2A5A9F}"/>
          </ac:spMkLst>
        </pc:spChg>
        <pc:spChg chg="mod">
          <ac:chgData name="Dmitriy Beznosko" userId="8bcdeb23-d2dd-465e-bda6-8e644f22b48c" providerId="ADAL" clId="{F77E329A-4087-4904-A54F-06EBD67E04CF}" dt="2021-04-28T01:23:51.223" v="83" actId="26606"/>
          <ac:spMkLst>
            <pc:docMk/>
            <pc:sldMk cId="585641883" sldId="258"/>
            <ac:spMk id="5" creationId="{028AE18B-D4DE-4667-AB85-22FA55714F8F}"/>
          </ac:spMkLst>
        </pc:spChg>
        <pc:spChg chg="del">
          <ac:chgData name="Dmitriy Beznosko" userId="8bcdeb23-d2dd-465e-bda6-8e644f22b48c" providerId="ADAL" clId="{F77E329A-4087-4904-A54F-06EBD67E04CF}" dt="2021-04-28T01:23:51.223" v="83" actId="26606"/>
          <ac:spMkLst>
            <pc:docMk/>
            <pc:sldMk cId="585641883" sldId="258"/>
            <ac:spMk id="13" creationId="{9DE021BD-1116-4F17-9FD8-FEB0B1D259B0}"/>
          </ac:spMkLst>
        </pc:spChg>
        <pc:spChg chg="del">
          <ac:chgData name="Dmitriy Beznosko" userId="8bcdeb23-d2dd-465e-bda6-8e644f22b48c" providerId="ADAL" clId="{F77E329A-4087-4904-A54F-06EBD67E04CF}" dt="2021-04-28T01:23:51.223" v="83" actId="26606"/>
          <ac:spMkLst>
            <pc:docMk/>
            <pc:sldMk cId="585641883" sldId="258"/>
            <ac:spMk id="14" creationId="{14053421-3C7E-4167-AAC2-1B30B2C01601}"/>
          </ac:spMkLst>
        </pc:spChg>
        <pc:spChg chg="del">
          <ac:chgData name="Dmitriy Beznosko" userId="8bcdeb23-d2dd-465e-bda6-8e644f22b48c" providerId="ADAL" clId="{F77E329A-4087-4904-A54F-06EBD67E04CF}" dt="2021-04-28T01:23:51.223" v="83" actId="26606"/>
          <ac:spMkLst>
            <pc:docMk/>
            <pc:sldMk cId="585641883" sldId="258"/>
            <ac:spMk id="20" creationId="{E271DD9B-7A66-493F-BB4A-1CF4294C6E14}"/>
          </ac:spMkLst>
        </pc:spChg>
        <pc:spChg chg="add">
          <ac:chgData name="Dmitriy Beznosko" userId="8bcdeb23-d2dd-465e-bda6-8e644f22b48c" providerId="ADAL" clId="{F77E329A-4087-4904-A54F-06EBD67E04CF}" dt="2021-04-28T01:23:51.223" v="83" actId="26606"/>
          <ac:spMkLst>
            <pc:docMk/>
            <pc:sldMk cId="585641883" sldId="258"/>
            <ac:spMk id="25" creationId="{CF575D68-1B79-46A3-8676-195856BA37F8}"/>
          </ac:spMkLst>
        </pc:spChg>
        <pc:spChg chg="add">
          <ac:chgData name="Dmitriy Beznosko" userId="8bcdeb23-d2dd-465e-bda6-8e644f22b48c" providerId="ADAL" clId="{F77E329A-4087-4904-A54F-06EBD67E04CF}" dt="2021-04-28T01:23:51.223" v="83" actId="26606"/>
          <ac:spMkLst>
            <pc:docMk/>
            <pc:sldMk cId="585641883" sldId="258"/>
            <ac:spMk id="27" creationId="{28E0418F-EF32-49B5-A0CF-7CE8D16648F6}"/>
          </ac:spMkLst>
        </pc:spChg>
        <pc:picChg chg="mod ord">
          <ac:chgData name="Dmitriy Beznosko" userId="8bcdeb23-d2dd-465e-bda6-8e644f22b48c" providerId="ADAL" clId="{F77E329A-4087-4904-A54F-06EBD67E04CF}" dt="2021-04-28T01:23:51.223" v="83" actId="26606"/>
          <ac:picMkLst>
            <pc:docMk/>
            <pc:sldMk cId="585641883" sldId="258"/>
            <ac:picMk id="11" creationId="{62342579-BEC1-44AD-9F15-3ACFA671C1CE}"/>
          </ac:picMkLst>
        </pc:picChg>
      </pc:sldChg>
      <pc:sldChg chg="addSp delSp modSp mod setBg">
        <pc:chgData name="Dmitriy Beznosko" userId="8bcdeb23-d2dd-465e-bda6-8e644f22b48c" providerId="ADAL" clId="{F77E329A-4087-4904-A54F-06EBD67E04CF}" dt="2021-04-28T01:21:22.170" v="38" actId="26606"/>
        <pc:sldMkLst>
          <pc:docMk/>
          <pc:sldMk cId="1186344690" sldId="259"/>
        </pc:sldMkLst>
        <pc:spChg chg="mod">
          <ac:chgData name="Dmitriy Beznosko" userId="8bcdeb23-d2dd-465e-bda6-8e644f22b48c" providerId="ADAL" clId="{F77E329A-4087-4904-A54F-06EBD67E04CF}" dt="2021-04-28T01:21:22.170" v="38" actId="26606"/>
          <ac:spMkLst>
            <pc:docMk/>
            <pc:sldMk cId="1186344690" sldId="259"/>
            <ac:spMk id="2" creationId="{00000000-0000-0000-0000-000000000000}"/>
          </ac:spMkLst>
        </pc:spChg>
        <pc:spChg chg="mod ord">
          <ac:chgData name="Dmitriy Beznosko" userId="8bcdeb23-d2dd-465e-bda6-8e644f22b48c" providerId="ADAL" clId="{F77E329A-4087-4904-A54F-06EBD67E04CF}" dt="2021-04-28T01:21:22.170" v="38" actId="26606"/>
          <ac:spMkLst>
            <pc:docMk/>
            <pc:sldMk cId="1186344690" sldId="259"/>
            <ac:spMk id="4" creationId="{00000000-0000-0000-0000-000000000000}"/>
          </ac:spMkLst>
        </pc:spChg>
        <pc:spChg chg="add del">
          <ac:chgData name="Dmitriy Beznosko" userId="8bcdeb23-d2dd-465e-bda6-8e644f22b48c" providerId="ADAL" clId="{F77E329A-4087-4904-A54F-06EBD67E04CF}" dt="2021-04-28T01:21:22.170" v="38" actId="26606"/>
          <ac:spMkLst>
            <pc:docMk/>
            <pc:sldMk cId="1186344690" sldId="259"/>
            <ac:spMk id="75" creationId="{2C23C1A9-F93B-4CA9-AAAA-50D11F4FC529}"/>
          </ac:spMkLst>
        </pc:spChg>
        <pc:spChg chg="add del">
          <ac:chgData name="Dmitriy Beznosko" userId="8bcdeb23-d2dd-465e-bda6-8e644f22b48c" providerId="ADAL" clId="{F77E329A-4087-4904-A54F-06EBD67E04CF}" dt="2021-04-28T01:21:22.170" v="38" actId="26606"/>
          <ac:spMkLst>
            <pc:docMk/>
            <pc:sldMk cId="1186344690" sldId="259"/>
            <ac:spMk id="4104" creationId="{CAA39645-EC84-479B-BC67-761DE3960ED0}"/>
          </ac:spMkLst>
        </pc:spChg>
        <pc:picChg chg="add del">
          <ac:chgData name="Dmitriy Beznosko" userId="8bcdeb23-d2dd-465e-bda6-8e644f22b48c" providerId="ADAL" clId="{F77E329A-4087-4904-A54F-06EBD67E04CF}" dt="2021-04-28T01:21:22.170" v="38" actId="26606"/>
          <ac:picMkLst>
            <pc:docMk/>
            <pc:sldMk cId="1186344690" sldId="259"/>
            <ac:picMk id="4098" creationId="{00000000-0000-0000-0000-000000000000}"/>
          </ac:picMkLst>
        </pc:picChg>
        <pc:picChg chg="mod">
          <ac:chgData name="Dmitriy Beznosko" userId="8bcdeb23-d2dd-465e-bda6-8e644f22b48c" providerId="ADAL" clId="{F77E329A-4087-4904-A54F-06EBD67E04CF}" dt="2021-04-28T01:21:22.170" v="38" actId="26606"/>
          <ac:picMkLst>
            <pc:docMk/>
            <pc:sldMk cId="1186344690" sldId="259"/>
            <ac:picMk id="4100" creationId="{00000000-0000-0000-0000-000000000000}"/>
          </ac:picMkLst>
        </pc:picChg>
      </pc:sldChg>
      <pc:sldChg chg="addSp delSp modSp mod setBg">
        <pc:chgData name="Dmitriy Beznosko" userId="8bcdeb23-d2dd-465e-bda6-8e644f22b48c" providerId="ADAL" clId="{F77E329A-4087-4904-A54F-06EBD67E04CF}" dt="2021-04-28T01:22:34.980" v="69" actId="14100"/>
        <pc:sldMkLst>
          <pc:docMk/>
          <pc:sldMk cId="4222124871" sldId="260"/>
        </pc:sldMkLst>
        <pc:spChg chg="mod">
          <ac:chgData name="Dmitriy Beznosko" userId="8bcdeb23-d2dd-465e-bda6-8e644f22b48c" providerId="ADAL" clId="{F77E329A-4087-4904-A54F-06EBD67E04CF}" dt="2021-04-28T01:22:34.980" v="69" actId="14100"/>
          <ac:spMkLst>
            <pc:docMk/>
            <pc:sldMk cId="4222124871" sldId="260"/>
            <ac:spMk id="2" creationId="{00000000-0000-0000-0000-000000000000}"/>
          </ac:spMkLst>
        </pc:spChg>
        <pc:spChg chg="del">
          <ac:chgData name="Dmitriy Beznosko" userId="8bcdeb23-d2dd-465e-bda6-8e644f22b48c" providerId="ADAL" clId="{F77E329A-4087-4904-A54F-06EBD67E04CF}" dt="2021-04-28T01:21:38.832" v="40" actId="478"/>
          <ac:spMkLst>
            <pc:docMk/>
            <pc:sldMk cId="4222124871" sldId="260"/>
            <ac:spMk id="3" creationId="{00000000-0000-0000-0000-000000000000}"/>
          </ac:spMkLst>
        </pc:spChg>
        <pc:spChg chg="mod ord">
          <ac:chgData name="Dmitriy Beznosko" userId="8bcdeb23-d2dd-465e-bda6-8e644f22b48c" providerId="ADAL" clId="{F77E329A-4087-4904-A54F-06EBD67E04CF}" dt="2021-04-28T01:21:50.595" v="42" actId="26606"/>
          <ac:spMkLst>
            <pc:docMk/>
            <pc:sldMk cId="4222124871" sldId="260"/>
            <ac:spMk id="4" creationId="{00000000-0000-0000-0000-000000000000}"/>
          </ac:spMkLst>
        </pc:spChg>
        <pc:spChg chg="add">
          <ac:chgData name="Dmitriy Beznosko" userId="8bcdeb23-d2dd-465e-bda6-8e644f22b48c" providerId="ADAL" clId="{F77E329A-4087-4904-A54F-06EBD67E04CF}" dt="2021-04-28T01:21:50.595" v="42" actId="26606"/>
          <ac:spMkLst>
            <pc:docMk/>
            <pc:sldMk cId="4222124871" sldId="260"/>
            <ac:spMk id="71" creationId="{5D5E0904-721C-4D68-9EB8-1C9752E329A7}"/>
          </ac:spMkLst>
        </pc:spChg>
        <pc:picChg chg="mod">
          <ac:chgData name="Dmitriy Beznosko" userId="8bcdeb23-d2dd-465e-bda6-8e644f22b48c" providerId="ADAL" clId="{F77E329A-4087-4904-A54F-06EBD67E04CF}" dt="2021-04-28T01:22:12.948" v="47" actId="1076"/>
          <ac:picMkLst>
            <pc:docMk/>
            <pc:sldMk cId="4222124871" sldId="260"/>
            <ac:picMk id="1026" creationId="{00000000-0000-0000-0000-000000000000}"/>
          </ac:picMkLst>
        </pc:picChg>
      </pc:sldChg>
      <pc:sldChg chg="addSp modSp mod setBg addAnim">
        <pc:chgData name="Dmitriy Beznosko" userId="8bcdeb23-d2dd-465e-bda6-8e644f22b48c" providerId="ADAL" clId="{F77E329A-4087-4904-A54F-06EBD67E04CF}" dt="2021-04-28T01:22:46.374" v="72"/>
        <pc:sldMkLst>
          <pc:docMk/>
          <pc:sldMk cId="2232523529" sldId="262"/>
        </pc:sldMkLst>
        <pc:spChg chg="mod">
          <ac:chgData name="Dmitriy Beznosko" userId="8bcdeb23-d2dd-465e-bda6-8e644f22b48c" providerId="ADAL" clId="{F77E329A-4087-4904-A54F-06EBD67E04CF}" dt="2021-04-28T01:22:46.373" v="70" actId="26606"/>
          <ac:spMkLst>
            <pc:docMk/>
            <pc:sldMk cId="2232523529" sldId="262"/>
            <ac:spMk id="2" creationId="{00000000-0000-0000-0000-000000000000}"/>
          </ac:spMkLst>
        </pc:spChg>
        <pc:spChg chg="mod">
          <ac:chgData name="Dmitriy Beznosko" userId="8bcdeb23-d2dd-465e-bda6-8e644f22b48c" providerId="ADAL" clId="{F77E329A-4087-4904-A54F-06EBD67E04CF}" dt="2021-04-28T01:22:46.373" v="70" actId="26606"/>
          <ac:spMkLst>
            <pc:docMk/>
            <pc:sldMk cId="2232523529" sldId="262"/>
            <ac:spMk id="3" creationId="{00000000-0000-0000-0000-000000000000}"/>
          </ac:spMkLst>
        </pc:spChg>
        <pc:spChg chg="mod ord">
          <ac:chgData name="Dmitriy Beznosko" userId="8bcdeb23-d2dd-465e-bda6-8e644f22b48c" providerId="ADAL" clId="{F77E329A-4087-4904-A54F-06EBD67E04CF}" dt="2021-04-28T01:22:46.373" v="70" actId="26606"/>
          <ac:spMkLst>
            <pc:docMk/>
            <pc:sldMk cId="2232523529" sldId="262"/>
            <ac:spMk id="4" creationId="{00000000-0000-0000-0000-000000000000}"/>
          </ac:spMkLst>
        </pc:spChg>
        <pc:spChg chg="add">
          <ac:chgData name="Dmitriy Beznosko" userId="8bcdeb23-d2dd-465e-bda6-8e644f22b48c" providerId="ADAL" clId="{F77E329A-4087-4904-A54F-06EBD67E04CF}" dt="2021-04-28T01:22:46.373" v="70" actId="26606"/>
          <ac:spMkLst>
            <pc:docMk/>
            <pc:sldMk cId="2232523529" sldId="262"/>
            <ac:spMk id="71" creationId="{F1ACBE00-0221-433D-8EA5-D9D7B45F35BE}"/>
          </ac:spMkLst>
        </pc:spChg>
        <pc:spChg chg="add">
          <ac:chgData name="Dmitriy Beznosko" userId="8bcdeb23-d2dd-465e-bda6-8e644f22b48c" providerId="ADAL" clId="{F77E329A-4087-4904-A54F-06EBD67E04CF}" dt="2021-04-28T01:22:46.373" v="70" actId="26606"/>
          <ac:spMkLst>
            <pc:docMk/>
            <pc:sldMk cId="2232523529" sldId="262"/>
            <ac:spMk id="73" creationId="{CF575D68-1B79-46A3-8676-195856BA37F8}"/>
          </ac:spMkLst>
        </pc:spChg>
        <pc:spChg chg="add">
          <ac:chgData name="Dmitriy Beznosko" userId="8bcdeb23-d2dd-465e-bda6-8e644f22b48c" providerId="ADAL" clId="{F77E329A-4087-4904-A54F-06EBD67E04CF}" dt="2021-04-28T01:22:46.373" v="70" actId="26606"/>
          <ac:spMkLst>
            <pc:docMk/>
            <pc:sldMk cId="2232523529" sldId="262"/>
            <ac:spMk id="75" creationId="{28E0418F-EF32-49B5-A0CF-7CE8D16648F6}"/>
          </ac:spMkLst>
        </pc:spChg>
        <pc:picChg chg="mod">
          <ac:chgData name="Dmitriy Beznosko" userId="8bcdeb23-d2dd-465e-bda6-8e644f22b48c" providerId="ADAL" clId="{F77E329A-4087-4904-A54F-06EBD67E04CF}" dt="2021-04-28T01:22:46.373" v="70" actId="26606"/>
          <ac:picMkLst>
            <pc:docMk/>
            <pc:sldMk cId="2232523529" sldId="262"/>
            <ac:picMk id="2050" creationId="{00000000-0000-0000-0000-000000000000}"/>
          </ac:picMkLst>
        </pc:picChg>
      </pc:sldChg>
      <pc:sldChg chg="addSp delSp modSp mod setBg addAnim delAnim">
        <pc:chgData name="Dmitriy Beznosko" userId="8bcdeb23-d2dd-465e-bda6-8e644f22b48c" providerId="ADAL" clId="{F77E329A-4087-4904-A54F-06EBD67E04CF}" dt="2021-04-28T01:23:26.571" v="82" actId="14100"/>
        <pc:sldMkLst>
          <pc:docMk/>
          <pc:sldMk cId="3094326590" sldId="263"/>
        </pc:sldMkLst>
        <pc:spChg chg="mod">
          <ac:chgData name="Dmitriy Beznosko" userId="8bcdeb23-d2dd-465e-bda6-8e644f22b48c" providerId="ADAL" clId="{F77E329A-4087-4904-A54F-06EBD67E04CF}" dt="2021-04-28T01:23:17.493" v="80" actId="26606"/>
          <ac:spMkLst>
            <pc:docMk/>
            <pc:sldMk cId="3094326590" sldId="263"/>
            <ac:spMk id="2" creationId="{00000000-0000-0000-0000-000000000000}"/>
          </ac:spMkLst>
        </pc:spChg>
        <pc:spChg chg="mod ord">
          <ac:chgData name="Dmitriy Beznosko" userId="8bcdeb23-d2dd-465e-bda6-8e644f22b48c" providerId="ADAL" clId="{F77E329A-4087-4904-A54F-06EBD67E04CF}" dt="2021-04-28T01:23:17.493" v="80" actId="26606"/>
          <ac:spMkLst>
            <pc:docMk/>
            <pc:sldMk cId="3094326590" sldId="263"/>
            <ac:spMk id="4" creationId="{00000000-0000-0000-0000-000000000000}"/>
          </ac:spMkLst>
        </pc:spChg>
        <pc:spChg chg="add del">
          <ac:chgData name="Dmitriy Beznosko" userId="8bcdeb23-d2dd-465e-bda6-8e644f22b48c" providerId="ADAL" clId="{F77E329A-4087-4904-A54F-06EBD67E04CF}" dt="2021-04-28T01:23:04.554" v="74" actId="26606"/>
          <ac:spMkLst>
            <pc:docMk/>
            <pc:sldMk cId="3094326590" sldId="263"/>
            <ac:spMk id="73" creationId="{323D50B8-1D27-420D-BA4A-249914120C5D}"/>
          </ac:spMkLst>
        </pc:spChg>
        <pc:spChg chg="add del">
          <ac:chgData name="Dmitriy Beznosko" userId="8bcdeb23-d2dd-465e-bda6-8e644f22b48c" providerId="ADAL" clId="{F77E329A-4087-4904-A54F-06EBD67E04CF}" dt="2021-04-28T01:23:09.449" v="79" actId="26606"/>
          <ac:spMkLst>
            <pc:docMk/>
            <pc:sldMk cId="3094326590" sldId="263"/>
            <ac:spMk id="75" creationId="{AB68432F-C05C-4620-B6D8-9C6E9BD184AC}"/>
          </ac:spMkLst>
        </pc:spChg>
        <pc:spChg chg="add del">
          <ac:chgData name="Dmitriy Beznosko" userId="8bcdeb23-d2dd-465e-bda6-8e644f22b48c" providerId="ADAL" clId="{F77E329A-4087-4904-A54F-06EBD67E04CF}" dt="2021-04-28T01:23:09.449" v="79" actId="26606"/>
          <ac:spMkLst>
            <pc:docMk/>
            <pc:sldMk cId="3094326590" sldId="263"/>
            <ac:spMk id="77" creationId="{54310E88-1508-4822-B179-4627703E2B74}"/>
          </ac:spMkLst>
        </pc:spChg>
        <pc:spChg chg="add del">
          <ac:chgData name="Dmitriy Beznosko" userId="8bcdeb23-d2dd-465e-bda6-8e644f22b48c" providerId="ADAL" clId="{F77E329A-4087-4904-A54F-06EBD67E04CF}" dt="2021-04-28T01:23:09.449" v="79" actId="26606"/>
          <ac:spMkLst>
            <pc:docMk/>
            <pc:sldMk cId="3094326590" sldId="263"/>
            <ac:spMk id="3078" creationId="{D2781DDF-FAC9-41BA-A2E2-B4F31ED7333B}"/>
          </ac:spMkLst>
        </pc:spChg>
        <pc:spChg chg="add">
          <ac:chgData name="Dmitriy Beznosko" userId="8bcdeb23-d2dd-465e-bda6-8e644f22b48c" providerId="ADAL" clId="{F77E329A-4087-4904-A54F-06EBD67E04CF}" dt="2021-04-28T01:23:17.493" v="80" actId="26606"/>
          <ac:spMkLst>
            <pc:docMk/>
            <pc:sldMk cId="3094326590" sldId="263"/>
            <ac:spMk id="3079" creationId="{323D50B8-1D27-420D-BA4A-249914120C5D}"/>
          </ac:spMkLst>
        </pc:spChg>
        <pc:spChg chg="add">
          <ac:chgData name="Dmitriy Beznosko" userId="8bcdeb23-d2dd-465e-bda6-8e644f22b48c" providerId="ADAL" clId="{F77E329A-4087-4904-A54F-06EBD67E04CF}" dt="2021-04-28T01:23:17.493" v="80" actId="26606"/>
          <ac:spMkLst>
            <pc:docMk/>
            <pc:sldMk cId="3094326590" sldId="263"/>
            <ac:spMk id="3080" creationId="{2EFBB176-B6C1-4B5A-AADA-F930947E09CC}"/>
          </ac:spMkLst>
        </pc:spChg>
        <pc:spChg chg="add">
          <ac:chgData name="Dmitriy Beznosko" userId="8bcdeb23-d2dd-465e-bda6-8e644f22b48c" providerId="ADAL" clId="{F77E329A-4087-4904-A54F-06EBD67E04CF}" dt="2021-04-28T01:23:17.493" v="80" actId="26606"/>
          <ac:spMkLst>
            <pc:docMk/>
            <pc:sldMk cId="3094326590" sldId="263"/>
            <ac:spMk id="3081" creationId="{918CDC34-0F26-409D-B10F-578D4DCC46DE}"/>
          </ac:spMkLst>
        </pc:spChg>
        <pc:picChg chg="mod ord">
          <ac:chgData name="Dmitriy Beznosko" userId="8bcdeb23-d2dd-465e-bda6-8e644f22b48c" providerId="ADAL" clId="{F77E329A-4087-4904-A54F-06EBD67E04CF}" dt="2021-04-28T01:23:26.571" v="82" actId="14100"/>
          <ac:picMkLst>
            <pc:docMk/>
            <pc:sldMk cId="3094326590" sldId="263"/>
            <ac:picMk id="3074" creationId="{00000000-0000-0000-0000-000000000000}"/>
          </ac:picMkLst>
        </pc:picChg>
        <pc:picChg chg="mod">
          <ac:chgData name="Dmitriy Beznosko" userId="8bcdeb23-d2dd-465e-bda6-8e644f22b48c" providerId="ADAL" clId="{F77E329A-4087-4904-A54F-06EBD67E04CF}" dt="2021-04-28T01:23:21.517" v="81" actId="14100"/>
          <ac:picMkLst>
            <pc:docMk/>
            <pc:sldMk cId="3094326590" sldId="263"/>
            <ac:picMk id="3076" creationId="{00000000-0000-0000-0000-000000000000}"/>
          </ac:picMkLst>
        </pc:picChg>
      </pc:sldChg>
      <pc:sldChg chg="addSp delSp modSp add mod setBg">
        <pc:chgData name="Dmitriy Beznosko" userId="8bcdeb23-d2dd-465e-bda6-8e644f22b48c" providerId="ADAL" clId="{F77E329A-4087-4904-A54F-06EBD67E04CF}" dt="2021-04-28T01:21:01.555" v="35" actId="14100"/>
        <pc:sldMkLst>
          <pc:docMk/>
          <pc:sldMk cId="3755381902" sldId="272"/>
        </pc:sldMkLst>
        <pc:spChg chg="mod">
          <ac:chgData name="Dmitriy Beznosko" userId="8bcdeb23-d2dd-465e-bda6-8e644f22b48c" providerId="ADAL" clId="{F77E329A-4087-4904-A54F-06EBD67E04CF}" dt="2021-04-28T01:20:10.460" v="25" actId="26606"/>
          <ac:spMkLst>
            <pc:docMk/>
            <pc:sldMk cId="3755381902" sldId="272"/>
            <ac:spMk id="4" creationId="{00000000-0000-0000-0000-000000000000}"/>
          </ac:spMkLst>
        </pc:spChg>
        <pc:spChg chg="mod">
          <ac:chgData name="Dmitriy Beznosko" userId="8bcdeb23-d2dd-465e-bda6-8e644f22b48c" providerId="ADAL" clId="{F77E329A-4087-4904-A54F-06EBD67E04CF}" dt="2021-04-28T01:20:24.870" v="27" actId="14100"/>
          <ac:spMkLst>
            <pc:docMk/>
            <pc:sldMk cId="3755381902" sldId="272"/>
            <ac:spMk id="5" creationId="{00000000-0000-0000-0000-000000000000}"/>
          </ac:spMkLst>
        </pc:spChg>
        <pc:spChg chg="mod">
          <ac:chgData name="Dmitriy Beznosko" userId="8bcdeb23-d2dd-465e-bda6-8e644f22b48c" providerId="ADAL" clId="{F77E329A-4087-4904-A54F-06EBD67E04CF}" dt="2021-04-28T01:20:52.066" v="33" actId="1076"/>
          <ac:spMkLst>
            <pc:docMk/>
            <pc:sldMk cId="3755381902" sldId="272"/>
            <ac:spMk id="6" creationId="{00000000-0000-0000-0000-000000000000}"/>
          </ac:spMkLst>
        </pc:spChg>
        <pc:spChg chg="add mod">
          <ac:chgData name="Dmitriy Beznosko" userId="8bcdeb23-d2dd-465e-bda6-8e644f22b48c" providerId="ADAL" clId="{F77E329A-4087-4904-A54F-06EBD67E04CF}" dt="2021-04-28T01:20:10.460" v="25" actId="26606"/>
          <ac:spMkLst>
            <pc:docMk/>
            <pc:sldMk cId="3755381902" sldId="272"/>
            <ac:spMk id="9" creationId="{E44C91DF-1F2D-4B7A-99FB-7DF5EC84E394}"/>
          </ac:spMkLst>
        </pc:spChg>
        <pc:spChg chg="mod">
          <ac:chgData name="Dmitriy Beznosko" userId="8bcdeb23-d2dd-465e-bda6-8e644f22b48c" providerId="ADAL" clId="{F77E329A-4087-4904-A54F-06EBD67E04CF}" dt="2021-04-28T01:20:18.655" v="26" actId="1076"/>
          <ac:spMkLst>
            <pc:docMk/>
            <pc:sldMk cId="3755381902" sldId="272"/>
            <ac:spMk id="10" creationId="{00000000-0000-0000-0000-000000000000}"/>
          </ac:spMkLst>
        </pc:spChg>
        <pc:picChg chg="del">
          <ac:chgData name="Dmitriy Beznosko" userId="8bcdeb23-d2dd-465e-bda6-8e644f22b48c" providerId="ADAL" clId="{F77E329A-4087-4904-A54F-06EBD67E04CF}" dt="2021-04-28T01:18:57.719" v="17" actId="478"/>
          <ac:picMkLst>
            <pc:docMk/>
            <pc:sldMk cId="3755381902" sldId="272"/>
            <ac:picMk id="7" creationId="{00000000-0000-0000-0000-000000000000}"/>
          </ac:picMkLst>
        </pc:picChg>
        <pc:picChg chg="add mod ord">
          <ac:chgData name="Dmitriy Beznosko" userId="8bcdeb23-d2dd-465e-bda6-8e644f22b48c" providerId="ADAL" clId="{F77E329A-4087-4904-A54F-06EBD67E04CF}" dt="2021-04-28T01:20:43.620" v="32" actId="1076"/>
          <ac:picMkLst>
            <pc:docMk/>
            <pc:sldMk cId="3755381902" sldId="272"/>
            <ac:picMk id="8" creationId="{B1820618-93D6-4825-8FEF-9B868371C0BB}"/>
          </ac:picMkLst>
        </pc:picChg>
        <pc:picChg chg="mod ord">
          <ac:chgData name="Dmitriy Beznosko" userId="8bcdeb23-d2dd-465e-bda6-8e644f22b48c" providerId="ADAL" clId="{F77E329A-4087-4904-A54F-06EBD67E04CF}" dt="2021-04-28T01:21:01.555" v="35" actId="14100"/>
          <ac:picMkLst>
            <pc:docMk/>
            <pc:sldMk cId="3755381902" sldId="272"/>
            <ac:picMk id="11" creationId="{00000000-0000-0000-0000-000000000000}"/>
          </ac:picMkLst>
        </pc:picChg>
      </pc:sldChg>
    </pc:docChg>
  </pc:docChgLst>
  <pc:docChgLst>
    <pc:chgData name="Dmitriy Beznosko" userId="8bcdeb23-d2dd-465e-bda6-8e644f22b48c" providerId="ADAL" clId="{119C76A4-6E5E-4988-8A7F-63FAB3B43C8C}"/>
    <pc:docChg chg="undo custSel addSld delSld modSld">
      <pc:chgData name="Dmitriy Beznosko" userId="8bcdeb23-d2dd-465e-bda6-8e644f22b48c" providerId="ADAL" clId="{119C76A4-6E5E-4988-8A7F-63FAB3B43C8C}" dt="2021-04-11T23:57:01.819" v="96"/>
      <pc:docMkLst>
        <pc:docMk/>
      </pc:docMkLst>
      <pc:sldChg chg="modSp mod">
        <pc:chgData name="Dmitriy Beznosko" userId="8bcdeb23-d2dd-465e-bda6-8e644f22b48c" providerId="ADAL" clId="{119C76A4-6E5E-4988-8A7F-63FAB3B43C8C}" dt="2021-04-11T23:53:47.956" v="2" actId="20577"/>
        <pc:sldMkLst>
          <pc:docMk/>
          <pc:sldMk cId="4186887544" sldId="257"/>
        </pc:sldMkLst>
        <pc:spChg chg="mod">
          <ac:chgData name="Dmitriy Beznosko" userId="8bcdeb23-d2dd-465e-bda6-8e644f22b48c" providerId="ADAL" clId="{119C76A4-6E5E-4988-8A7F-63FAB3B43C8C}" dt="2021-04-11T23:53:47.956" v="2" actId="20577"/>
          <ac:spMkLst>
            <pc:docMk/>
            <pc:sldMk cId="4186887544" sldId="257"/>
            <ac:spMk id="2" creationId="{0A085278-B6F6-4825-A44F-8C128C113109}"/>
          </ac:spMkLst>
        </pc:spChg>
      </pc:sldChg>
      <pc:sldChg chg="addSp delSp modSp mod setBg addAnim delAnim">
        <pc:chgData name="Dmitriy Beznosko" userId="8bcdeb23-d2dd-465e-bda6-8e644f22b48c" providerId="ADAL" clId="{119C76A4-6E5E-4988-8A7F-63FAB3B43C8C}" dt="2021-04-11T23:54:51.829" v="82" actId="20577"/>
        <pc:sldMkLst>
          <pc:docMk/>
          <pc:sldMk cId="585641883" sldId="258"/>
        </pc:sldMkLst>
        <pc:spChg chg="mod">
          <ac:chgData name="Dmitriy Beznosko" userId="8bcdeb23-d2dd-465e-bda6-8e644f22b48c" providerId="ADAL" clId="{119C76A4-6E5E-4988-8A7F-63FAB3B43C8C}" dt="2021-04-11T23:54:51.829" v="82" actId="20577"/>
          <ac:spMkLst>
            <pc:docMk/>
            <pc:sldMk cId="585641883" sldId="258"/>
            <ac:spMk id="3" creationId="{20F2DE3C-071F-4371-A751-20B82D2A5A9F}"/>
          </ac:spMkLst>
        </pc:spChg>
        <pc:spChg chg="mod">
          <ac:chgData name="Dmitriy Beznosko" userId="8bcdeb23-d2dd-465e-bda6-8e644f22b48c" providerId="ADAL" clId="{119C76A4-6E5E-4988-8A7F-63FAB3B43C8C}" dt="2021-04-11T23:54:31.526" v="9" actId="26606"/>
          <ac:spMkLst>
            <pc:docMk/>
            <pc:sldMk cId="585641883" sldId="258"/>
            <ac:spMk id="4" creationId="{E50B2389-C23C-401D-9B3E-8D66D903464E}"/>
          </ac:spMkLst>
        </pc:spChg>
        <pc:spChg chg="mod ord">
          <ac:chgData name="Dmitriy Beznosko" userId="8bcdeb23-d2dd-465e-bda6-8e644f22b48c" providerId="ADAL" clId="{119C76A4-6E5E-4988-8A7F-63FAB3B43C8C}" dt="2021-04-11T23:54:31.526" v="9" actId="26606"/>
          <ac:spMkLst>
            <pc:docMk/>
            <pc:sldMk cId="585641883" sldId="258"/>
            <ac:spMk id="5" creationId="{028AE18B-D4DE-4667-AB85-22FA55714F8F}"/>
          </ac:spMkLst>
        </pc:spChg>
        <pc:spChg chg="add del mod">
          <ac:chgData name="Dmitriy Beznosko" userId="8bcdeb23-d2dd-465e-bda6-8e644f22b48c" providerId="ADAL" clId="{119C76A4-6E5E-4988-8A7F-63FAB3B43C8C}" dt="2021-04-11T23:54:26.603" v="8" actId="478"/>
          <ac:spMkLst>
            <pc:docMk/>
            <pc:sldMk cId="585641883" sldId="258"/>
            <ac:spMk id="6" creationId="{4BA2CAB3-EC96-461E-8775-AD3DFFB7B40F}"/>
          </ac:spMkLst>
        </pc:spChg>
        <pc:spChg chg="add">
          <ac:chgData name="Dmitriy Beznosko" userId="8bcdeb23-d2dd-465e-bda6-8e644f22b48c" providerId="ADAL" clId="{119C76A4-6E5E-4988-8A7F-63FAB3B43C8C}" dt="2021-04-11T23:54:31.526" v="9" actId="26606"/>
          <ac:spMkLst>
            <pc:docMk/>
            <pc:sldMk cId="585641883" sldId="258"/>
            <ac:spMk id="13" creationId="{9DE021BD-1116-4F17-9FD8-FEB0B1D259B0}"/>
          </ac:spMkLst>
        </pc:spChg>
        <pc:spChg chg="add">
          <ac:chgData name="Dmitriy Beznosko" userId="8bcdeb23-d2dd-465e-bda6-8e644f22b48c" providerId="ADAL" clId="{119C76A4-6E5E-4988-8A7F-63FAB3B43C8C}" dt="2021-04-11T23:54:31.526" v="9" actId="26606"/>
          <ac:spMkLst>
            <pc:docMk/>
            <pc:sldMk cId="585641883" sldId="258"/>
            <ac:spMk id="14" creationId="{14053421-3C7E-4167-AAC2-1B30B2C01601}"/>
          </ac:spMkLst>
        </pc:spChg>
        <pc:spChg chg="add del">
          <ac:chgData name="Dmitriy Beznosko" userId="8bcdeb23-d2dd-465e-bda6-8e644f22b48c" providerId="ADAL" clId="{119C76A4-6E5E-4988-8A7F-63FAB3B43C8C}" dt="2021-04-11T23:54:22.853" v="7" actId="26606"/>
          <ac:spMkLst>
            <pc:docMk/>
            <pc:sldMk cId="585641883" sldId="258"/>
            <ac:spMk id="16" creationId="{CF575D68-1B79-46A3-8676-195856BA37F8}"/>
          </ac:spMkLst>
        </pc:spChg>
        <pc:spChg chg="add del">
          <ac:chgData name="Dmitriy Beznosko" userId="8bcdeb23-d2dd-465e-bda6-8e644f22b48c" providerId="ADAL" clId="{119C76A4-6E5E-4988-8A7F-63FAB3B43C8C}" dt="2021-04-11T23:54:22.853" v="7" actId="26606"/>
          <ac:spMkLst>
            <pc:docMk/>
            <pc:sldMk cId="585641883" sldId="258"/>
            <ac:spMk id="18" creationId="{28E0418F-EF32-49B5-A0CF-7CE8D16648F6}"/>
          </ac:spMkLst>
        </pc:spChg>
        <pc:spChg chg="add">
          <ac:chgData name="Dmitriy Beznosko" userId="8bcdeb23-d2dd-465e-bda6-8e644f22b48c" providerId="ADAL" clId="{119C76A4-6E5E-4988-8A7F-63FAB3B43C8C}" dt="2021-04-11T23:54:31.526" v="9" actId="26606"/>
          <ac:spMkLst>
            <pc:docMk/>
            <pc:sldMk cId="585641883" sldId="258"/>
            <ac:spMk id="20" creationId="{E271DD9B-7A66-493F-BB4A-1CF4294C6E14}"/>
          </ac:spMkLst>
        </pc:spChg>
        <pc:picChg chg="mod ord">
          <ac:chgData name="Dmitriy Beznosko" userId="8bcdeb23-d2dd-465e-bda6-8e644f22b48c" providerId="ADAL" clId="{119C76A4-6E5E-4988-8A7F-63FAB3B43C8C}" dt="2021-04-11T23:54:31.526" v="9" actId="26606"/>
          <ac:picMkLst>
            <pc:docMk/>
            <pc:sldMk cId="585641883" sldId="258"/>
            <ac:picMk id="11" creationId="{62342579-BEC1-44AD-9F15-3ACFA671C1CE}"/>
          </ac:picMkLst>
        </pc:picChg>
      </pc:sldChg>
      <pc:sldChg chg="del">
        <pc:chgData name="Dmitriy Beznosko" userId="8bcdeb23-d2dd-465e-bda6-8e644f22b48c" providerId="ADAL" clId="{119C76A4-6E5E-4988-8A7F-63FAB3B43C8C}" dt="2021-04-11T23:53:44.020" v="0" actId="47"/>
        <pc:sldMkLst>
          <pc:docMk/>
          <pc:sldMk cId="871238711" sldId="259"/>
        </pc:sldMkLst>
      </pc:sldChg>
      <pc:sldChg chg="add">
        <pc:chgData name="Dmitriy Beznosko" userId="8bcdeb23-d2dd-465e-bda6-8e644f22b48c" providerId="ADAL" clId="{119C76A4-6E5E-4988-8A7F-63FAB3B43C8C}" dt="2021-04-11T23:55:39.479" v="84"/>
        <pc:sldMkLst>
          <pc:docMk/>
          <pc:sldMk cId="1186344690" sldId="259"/>
        </pc:sldMkLst>
      </pc:sldChg>
      <pc:sldChg chg="add">
        <pc:chgData name="Dmitriy Beznosko" userId="8bcdeb23-d2dd-465e-bda6-8e644f22b48c" providerId="ADAL" clId="{119C76A4-6E5E-4988-8A7F-63FAB3B43C8C}" dt="2021-04-11T23:56:42.574" v="86"/>
        <pc:sldMkLst>
          <pc:docMk/>
          <pc:sldMk cId="4222124871" sldId="260"/>
        </pc:sldMkLst>
      </pc:sldChg>
      <pc:sldChg chg="add">
        <pc:chgData name="Dmitriy Beznosko" userId="8bcdeb23-d2dd-465e-bda6-8e644f22b48c" providerId="ADAL" clId="{119C76A4-6E5E-4988-8A7F-63FAB3B43C8C}" dt="2021-04-11T23:56:44.168" v="88"/>
        <pc:sldMkLst>
          <pc:docMk/>
          <pc:sldMk cId="3192721095" sldId="261"/>
        </pc:sldMkLst>
      </pc:sldChg>
      <pc:sldChg chg="add">
        <pc:chgData name="Dmitriy Beznosko" userId="8bcdeb23-d2dd-465e-bda6-8e644f22b48c" providerId="ADAL" clId="{119C76A4-6E5E-4988-8A7F-63FAB3B43C8C}" dt="2021-04-11T23:56:47.353" v="90"/>
        <pc:sldMkLst>
          <pc:docMk/>
          <pc:sldMk cId="2232523529" sldId="262"/>
        </pc:sldMkLst>
      </pc:sldChg>
      <pc:sldChg chg="add">
        <pc:chgData name="Dmitriy Beznosko" userId="8bcdeb23-d2dd-465e-bda6-8e644f22b48c" providerId="ADAL" clId="{119C76A4-6E5E-4988-8A7F-63FAB3B43C8C}" dt="2021-04-11T23:56:50.232" v="92"/>
        <pc:sldMkLst>
          <pc:docMk/>
          <pc:sldMk cId="3094326590" sldId="263"/>
        </pc:sldMkLst>
      </pc:sldChg>
      <pc:sldChg chg="add">
        <pc:chgData name="Dmitriy Beznosko" userId="8bcdeb23-d2dd-465e-bda6-8e644f22b48c" providerId="ADAL" clId="{119C76A4-6E5E-4988-8A7F-63FAB3B43C8C}" dt="2021-04-11T23:56:51.768" v="94"/>
        <pc:sldMkLst>
          <pc:docMk/>
          <pc:sldMk cId="1004987440" sldId="264"/>
        </pc:sldMkLst>
      </pc:sldChg>
      <pc:sldChg chg="add">
        <pc:chgData name="Dmitriy Beznosko" userId="8bcdeb23-d2dd-465e-bda6-8e644f22b48c" providerId="ADAL" clId="{119C76A4-6E5E-4988-8A7F-63FAB3B43C8C}" dt="2021-04-11T23:57:01.819" v="96"/>
        <pc:sldMkLst>
          <pc:docMk/>
          <pc:sldMk cId="1607938738" sldId="265"/>
        </pc:sldMkLst>
      </pc:sldChg>
    </pc:docChg>
  </pc:docChgLst>
  <pc:docChgLst>
    <pc:chgData name="Dmitriy Beznosko" userId="8bcdeb23-d2dd-465e-bda6-8e644f22b48c" providerId="ADAL" clId="{6FCA7C54-11B9-4B32-8A07-CE5583F20352}"/>
    <pc:docChg chg="undo custSel addSld delSld modSld sldOrd">
      <pc:chgData name="Dmitriy Beznosko" userId="8bcdeb23-d2dd-465e-bda6-8e644f22b48c" providerId="ADAL" clId="{6FCA7C54-11B9-4B32-8A07-CE5583F20352}" dt="2021-10-17T15:42:07.560" v="1872" actId="1076"/>
      <pc:docMkLst>
        <pc:docMk/>
      </pc:docMkLst>
      <pc:sldChg chg="modSp mod">
        <pc:chgData name="Dmitriy Beznosko" userId="8bcdeb23-d2dd-465e-bda6-8e644f22b48c" providerId="ADAL" clId="{6FCA7C54-11B9-4B32-8A07-CE5583F20352}" dt="2021-09-26T15:32:45.893" v="1" actId="20577"/>
        <pc:sldMkLst>
          <pc:docMk/>
          <pc:sldMk cId="4186887544" sldId="257"/>
        </pc:sldMkLst>
        <pc:spChg chg="mod">
          <ac:chgData name="Dmitriy Beznosko" userId="8bcdeb23-d2dd-465e-bda6-8e644f22b48c" providerId="ADAL" clId="{6FCA7C54-11B9-4B32-8A07-CE5583F20352}" dt="2021-09-26T15:32:45.893" v="1" actId="20577"/>
          <ac:spMkLst>
            <pc:docMk/>
            <pc:sldMk cId="4186887544" sldId="257"/>
            <ac:spMk id="2" creationId="{0A085278-B6F6-4825-A44F-8C128C113109}"/>
          </ac:spMkLst>
        </pc:spChg>
      </pc:sldChg>
      <pc:sldChg chg="del">
        <pc:chgData name="Dmitriy Beznosko" userId="8bcdeb23-d2dd-465e-bda6-8e644f22b48c" providerId="ADAL" clId="{6FCA7C54-11B9-4B32-8A07-CE5583F20352}" dt="2021-09-26T15:32:52.938" v="2" actId="2696"/>
        <pc:sldMkLst>
          <pc:docMk/>
          <pc:sldMk cId="1709021131" sldId="258"/>
        </pc:sldMkLst>
      </pc:sldChg>
      <pc:sldChg chg="del">
        <pc:chgData name="Dmitriy Beznosko" userId="8bcdeb23-d2dd-465e-bda6-8e644f22b48c" providerId="ADAL" clId="{6FCA7C54-11B9-4B32-8A07-CE5583F20352}" dt="2021-09-26T15:32:52.938" v="2" actId="2696"/>
        <pc:sldMkLst>
          <pc:docMk/>
          <pc:sldMk cId="2866573554" sldId="259"/>
        </pc:sldMkLst>
      </pc:sldChg>
      <pc:sldChg chg="del">
        <pc:chgData name="Dmitriy Beznosko" userId="8bcdeb23-d2dd-465e-bda6-8e644f22b48c" providerId="ADAL" clId="{6FCA7C54-11B9-4B32-8A07-CE5583F20352}" dt="2021-09-26T15:32:52.938" v="2" actId="2696"/>
        <pc:sldMkLst>
          <pc:docMk/>
          <pc:sldMk cId="816031462" sldId="260"/>
        </pc:sldMkLst>
      </pc:sldChg>
      <pc:sldChg chg="del">
        <pc:chgData name="Dmitriy Beznosko" userId="8bcdeb23-d2dd-465e-bda6-8e644f22b48c" providerId="ADAL" clId="{6FCA7C54-11B9-4B32-8A07-CE5583F20352}" dt="2021-09-26T15:32:52.938" v="2" actId="2696"/>
        <pc:sldMkLst>
          <pc:docMk/>
          <pc:sldMk cId="2747421691" sldId="261"/>
        </pc:sldMkLst>
      </pc:sldChg>
      <pc:sldChg chg="addSp delSp modSp mod ord setBg">
        <pc:chgData name="Dmitriy Beznosko" userId="8bcdeb23-d2dd-465e-bda6-8e644f22b48c" providerId="ADAL" clId="{6FCA7C54-11B9-4B32-8A07-CE5583F20352}" dt="2021-10-03T19:48:13.667" v="1729"/>
        <pc:sldMkLst>
          <pc:docMk/>
          <pc:sldMk cId="89361422" sldId="262"/>
        </pc:sldMkLst>
        <pc:spChg chg="mod ord">
          <ac:chgData name="Dmitriy Beznosko" userId="8bcdeb23-d2dd-465e-bda6-8e644f22b48c" providerId="ADAL" clId="{6FCA7C54-11B9-4B32-8A07-CE5583F20352}" dt="2021-09-26T16:52:36.860" v="1091" actId="26606"/>
          <ac:spMkLst>
            <pc:docMk/>
            <pc:sldMk cId="89361422" sldId="262"/>
            <ac:spMk id="4" creationId="{46F7A6AC-0A27-4103-BEC4-EB0B8AD8D7A5}"/>
          </ac:spMkLst>
        </pc:spChg>
        <pc:spChg chg="mod">
          <ac:chgData name="Dmitriy Beznosko" userId="8bcdeb23-d2dd-465e-bda6-8e644f22b48c" providerId="ADAL" clId="{6FCA7C54-11B9-4B32-8A07-CE5583F20352}" dt="2021-09-26T16:52:36.860" v="1091" actId="26606"/>
          <ac:spMkLst>
            <pc:docMk/>
            <pc:sldMk cId="89361422" sldId="262"/>
            <ac:spMk id="5" creationId="{A52C2679-8ACE-4D00-81CC-5DBC919C23EB}"/>
          </ac:spMkLst>
        </pc:spChg>
        <pc:spChg chg="add del mod">
          <ac:chgData name="Dmitriy Beznosko" userId="8bcdeb23-d2dd-465e-bda6-8e644f22b48c" providerId="ADAL" clId="{6FCA7C54-11B9-4B32-8A07-CE5583F20352}" dt="2021-09-26T16:52:27.530" v="1088" actId="931"/>
          <ac:spMkLst>
            <pc:docMk/>
            <pc:sldMk cId="89361422" sldId="262"/>
            <ac:spMk id="6" creationId="{E0E7B6D5-167A-4DA5-A1E0-9CE2E26DCDAD}"/>
          </ac:spMkLst>
        </pc:spChg>
        <pc:spChg chg="add">
          <ac:chgData name="Dmitriy Beznosko" userId="8bcdeb23-d2dd-465e-bda6-8e644f22b48c" providerId="ADAL" clId="{6FCA7C54-11B9-4B32-8A07-CE5583F20352}" dt="2021-09-26T16:52:36.860" v="1091" actId="26606"/>
          <ac:spMkLst>
            <pc:docMk/>
            <pc:sldMk cId="89361422" sldId="262"/>
            <ac:spMk id="13" creationId="{5D5E0904-721C-4D68-9EB8-1C9752E329A7}"/>
          </ac:spMkLst>
        </pc:spChg>
        <pc:spChg chg="add">
          <ac:chgData name="Dmitriy Beznosko" userId="8bcdeb23-d2dd-465e-bda6-8e644f22b48c" providerId="ADAL" clId="{6FCA7C54-11B9-4B32-8A07-CE5583F20352}" dt="2021-09-26T16:52:36.860" v="1091" actId="26606"/>
          <ac:spMkLst>
            <pc:docMk/>
            <pc:sldMk cId="89361422" sldId="262"/>
            <ac:spMk id="15" creationId="{B298ECBA-3258-45DF-8FD4-7581736BCCBC}"/>
          </ac:spMkLst>
        </pc:spChg>
        <pc:spChg chg="add">
          <ac:chgData name="Dmitriy Beznosko" userId="8bcdeb23-d2dd-465e-bda6-8e644f22b48c" providerId="ADAL" clId="{6FCA7C54-11B9-4B32-8A07-CE5583F20352}" dt="2021-09-26T16:52:36.860" v="1091" actId="26606"/>
          <ac:spMkLst>
            <pc:docMk/>
            <pc:sldMk cId="89361422" sldId="262"/>
            <ac:spMk id="17" creationId="{B62BF453-BD82-4B90-9FE7-51703133806E}"/>
          </ac:spMkLst>
        </pc:spChg>
        <pc:spChg chg="add mod">
          <ac:chgData name="Dmitriy Beznosko" userId="8bcdeb23-d2dd-465e-bda6-8e644f22b48c" providerId="ADAL" clId="{6FCA7C54-11B9-4B32-8A07-CE5583F20352}" dt="2021-09-26T16:53:16.931" v="1149" actId="1076"/>
          <ac:spMkLst>
            <pc:docMk/>
            <pc:sldMk cId="89361422" sldId="262"/>
            <ac:spMk id="18" creationId="{54DBF085-E51C-4554-8DBA-E1A4A01799F7}"/>
          </ac:spMkLst>
        </pc:spChg>
        <pc:spChg chg="add">
          <ac:chgData name="Dmitriy Beznosko" userId="8bcdeb23-d2dd-465e-bda6-8e644f22b48c" providerId="ADAL" clId="{6FCA7C54-11B9-4B32-8A07-CE5583F20352}" dt="2021-09-26T16:52:36.860" v="1091" actId="26606"/>
          <ac:spMkLst>
            <pc:docMk/>
            <pc:sldMk cId="89361422" sldId="262"/>
            <ac:spMk id="19" creationId="{072366D3-9B5C-42E1-9906-77FF6BB55EAB}"/>
          </ac:spMkLst>
        </pc:spChg>
        <pc:spChg chg="add">
          <ac:chgData name="Dmitriy Beznosko" userId="8bcdeb23-d2dd-465e-bda6-8e644f22b48c" providerId="ADAL" clId="{6FCA7C54-11B9-4B32-8A07-CE5583F20352}" dt="2021-09-26T16:52:36.860" v="1091" actId="26606"/>
          <ac:spMkLst>
            <pc:docMk/>
            <pc:sldMk cId="89361422" sldId="262"/>
            <ac:spMk id="21" creationId="{121F5E60-4E89-4B16-A245-12BD9935998D}"/>
          </ac:spMkLst>
        </pc:spChg>
        <pc:picChg chg="del">
          <ac:chgData name="Dmitriy Beznosko" userId="8bcdeb23-d2dd-465e-bda6-8e644f22b48c" providerId="ADAL" clId="{6FCA7C54-11B9-4B32-8A07-CE5583F20352}" dt="2021-09-26T15:32:55.602" v="3" actId="478"/>
          <ac:picMkLst>
            <pc:docMk/>
            <pc:sldMk cId="89361422" sldId="262"/>
            <ac:picMk id="3" creationId="{03460614-BC75-4425-815E-0572D6A9CD6F}"/>
          </ac:picMkLst>
        </pc:picChg>
        <pc:picChg chg="add mod">
          <ac:chgData name="Dmitriy Beznosko" userId="8bcdeb23-d2dd-465e-bda6-8e644f22b48c" providerId="ADAL" clId="{6FCA7C54-11B9-4B32-8A07-CE5583F20352}" dt="2021-09-26T16:52:36.860" v="1091" actId="26606"/>
          <ac:picMkLst>
            <pc:docMk/>
            <pc:sldMk cId="89361422" sldId="262"/>
            <ac:picMk id="8" creationId="{DBD4920A-E64B-4B9F-A01E-0248B8DEFF6E}"/>
          </ac:picMkLst>
        </pc:picChg>
        <pc:picChg chg="add del mod">
          <ac:chgData name="Dmitriy Beznosko" userId="8bcdeb23-d2dd-465e-bda6-8e644f22b48c" providerId="ADAL" clId="{6FCA7C54-11B9-4B32-8A07-CE5583F20352}" dt="2021-09-26T16:52:46.810" v="1093"/>
          <ac:picMkLst>
            <pc:docMk/>
            <pc:sldMk cId="89361422" sldId="262"/>
            <ac:picMk id="10" creationId="{9D7A034A-C708-477B-BFD6-4E38EC4025BA}"/>
          </ac:picMkLst>
        </pc:picChg>
      </pc:sldChg>
      <pc:sldChg chg="addSp delSp modSp new mod setBg modClrScheme chgLayout">
        <pc:chgData name="Dmitriy Beznosko" userId="8bcdeb23-d2dd-465e-bda6-8e644f22b48c" providerId="ADAL" clId="{6FCA7C54-11B9-4B32-8A07-CE5583F20352}" dt="2021-09-26T16:12:30.254" v="409" actId="20577"/>
        <pc:sldMkLst>
          <pc:docMk/>
          <pc:sldMk cId="2878837384" sldId="263"/>
        </pc:sldMkLst>
        <pc:spChg chg="del mod ord">
          <ac:chgData name="Dmitriy Beznosko" userId="8bcdeb23-d2dd-465e-bda6-8e644f22b48c" providerId="ADAL" clId="{6FCA7C54-11B9-4B32-8A07-CE5583F20352}" dt="2021-09-26T15:33:04.037" v="5" actId="700"/>
          <ac:spMkLst>
            <pc:docMk/>
            <pc:sldMk cId="2878837384" sldId="263"/>
            <ac:spMk id="2" creationId="{EDC58888-CF56-4D83-93A6-37B7AD92FC3D}"/>
          </ac:spMkLst>
        </pc:spChg>
        <pc:spChg chg="del mod ord">
          <ac:chgData name="Dmitriy Beznosko" userId="8bcdeb23-d2dd-465e-bda6-8e644f22b48c" providerId="ADAL" clId="{6FCA7C54-11B9-4B32-8A07-CE5583F20352}" dt="2021-09-26T15:33:04.037" v="5" actId="700"/>
          <ac:spMkLst>
            <pc:docMk/>
            <pc:sldMk cId="2878837384" sldId="263"/>
            <ac:spMk id="3" creationId="{0711F03E-4CE9-4E85-B1FB-C158D030A06A}"/>
          </ac:spMkLst>
        </pc:spChg>
        <pc:spChg chg="mod ord">
          <ac:chgData name="Dmitriy Beznosko" userId="8bcdeb23-d2dd-465e-bda6-8e644f22b48c" providerId="ADAL" clId="{6FCA7C54-11B9-4B32-8A07-CE5583F20352}" dt="2021-09-26T16:08:51.601" v="390" actId="26606"/>
          <ac:spMkLst>
            <pc:docMk/>
            <pc:sldMk cId="2878837384" sldId="263"/>
            <ac:spMk id="4" creationId="{39506A45-70C4-480F-BC08-335CE0F81D94}"/>
          </ac:spMkLst>
        </pc:spChg>
        <pc:spChg chg="add mod ord">
          <ac:chgData name="Dmitriy Beznosko" userId="8bcdeb23-d2dd-465e-bda6-8e644f22b48c" providerId="ADAL" clId="{6FCA7C54-11B9-4B32-8A07-CE5583F20352}" dt="2021-09-26T16:08:51.601" v="390" actId="26606"/>
          <ac:spMkLst>
            <pc:docMk/>
            <pc:sldMk cId="2878837384" sldId="263"/>
            <ac:spMk id="5" creationId="{343A2FFF-8D40-47FA-9376-922E22619679}"/>
          </ac:spMkLst>
        </pc:spChg>
        <pc:spChg chg="add mod ord">
          <ac:chgData name="Dmitriy Beznosko" userId="8bcdeb23-d2dd-465e-bda6-8e644f22b48c" providerId="ADAL" clId="{6FCA7C54-11B9-4B32-8A07-CE5583F20352}" dt="2021-09-26T16:12:30.254" v="409" actId="20577"/>
          <ac:spMkLst>
            <pc:docMk/>
            <pc:sldMk cId="2878837384" sldId="263"/>
            <ac:spMk id="6" creationId="{1D78EC3C-EE5D-4631-A1E9-2E75CD0FE6A9}"/>
          </ac:spMkLst>
        </pc:spChg>
        <pc:spChg chg="add del mod">
          <ac:chgData name="Dmitriy Beznosko" userId="8bcdeb23-d2dd-465e-bda6-8e644f22b48c" providerId="ADAL" clId="{6FCA7C54-11B9-4B32-8A07-CE5583F20352}" dt="2021-09-26T16:08:31.236" v="389" actId="478"/>
          <ac:spMkLst>
            <pc:docMk/>
            <pc:sldMk cId="2878837384" sldId="263"/>
            <ac:spMk id="9" creationId="{5FCB7B1D-9889-47B2-ABAD-E725C77A9691}"/>
          </ac:spMkLst>
        </pc:spChg>
        <pc:spChg chg="add">
          <ac:chgData name="Dmitriy Beznosko" userId="8bcdeb23-d2dd-465e-bda6-8e644f22b48c" providerId="ADAL" clId="{6FCA7C54-11B9-4B32-8A07-CE5583F20352}" dt="2021-09-26T16:08:51.601" v="390" actId="26606"/>
          <ac:spMkLst>
            <pc:docMk/>
            <pc:sldMk cId="2878837384" sldId="263"/>
            <ac:spMk id="13" creationId="{989683EB-D202-4B4D-B1BD-8BA6965FBEF5}"/>
          </ac:spMkLst>
        </pc:spChg>
        <pc:picChg chg="add mod ord">
          <ac:chgData name="Dmitriy Beznosko" userId="8bcdeb23-d2dd-465e-bda6-8e644f22b48c" providerId="ADAL" clId="{6FCA7C54-11B9-4B32-8A07-CE5583F20352}" dt="2021-09-26T16:08:51.601" v="390" actId="26606"/>
          <ac:picMkLst>
            <pc:docMk/>
            <pc:sldMk cId="2878837384" sldId="263"/>
            <ac:picMk id="8" creationId="{1F756F53-A486-42C0-845C-7D0B24E4A77E}"/>
          </ac:picMkLst>
        </pc:picChg>
        <pc:picChg chg="add mod">
          <ac:chgData name="Dmitriy Beznosko" userId="8bcdeb23-d2dd-465e-bda6-8e644f22b48c" providerId="ADAL" clId="{6FCA7C54-11B9-4B32-8A07-CE5583F20352}" dt="2021-09-26T16:11:09.530" v="394" actId="1076"/>
          <ac:picMkLst>
            <pc:docMk/>
            <pc:sldMk cId="2878837384" sldId="263"/>
            <ac:picMk id="11" creationId="{29145176-BF19-43CE-A5CF-8A170317EF13}"/>
          </ac:picMkLst>
        </pc:picChg>
      </pc:sldChg>
      <pc:sldChg chg="addSp delSp modSp add mod setBg addAnim">
        <pc:chgData name="Dmitriy Beznosko" userId="8bcdeb23-d2dd-465e-bda6-8e644f22b48c" providerId="ADAL" clId="{6FCA7C54-11B9-4B32-8A07-CE5583F20352}" dt="2021-09-26T16:43:12.642" v="863" actId="20577"/>
        <pc:sldMkLst>
          <pc:docMk/>
          <pc:sldMk cId="4168058210" sldId="264"/>
        </pc:sldMkLst>
        <pc:spChg chg="mod ord">
          <ac:chgData name="Dmitriy Beznosko" userId="8bcdeb23-d2dd-465e-bda6-8e644f22b48c" providerId="ADAL" clId="{6FCA7C54-11B9-4B32-8A07-CE5583F20352}" dt="2021-09-26T16:41:54.032" v="669" actId="26606"/>
          <ac:spMkLst>
            <pc:docMk/>
            <pc:sldMk cId="4168058210" sldId="264"/>
            <ac:spMk id="4" creationId="{39506A45-70C4-480F-BC08-335CE0F81D94}"/>
          </ac:spMkLst>
        </pc:spChg>
        <pc:spChg chg="mod">
          <ac:chgData name="Dmitriy Beznosko" userId="8bcdeb23-d2dd-465e-bda6-8e644f22b48c" providerId="ADAL" clId="{6FCA7C54-11B9-4B32-8A07-CE5583F20352}" dt="2021-09-26T16:41:59.878" v="671" actId="14100"/>
          <ac:spMkLst>
            <pc:docMk/>
            <pc:sldMk cId="4168058210" sldId="264"/>
            <ac:spMk id="5" creationId="{343A2FFF-8D40-47FA-9376-922E22619679}"/>
          </ac:spMkLst>
        </pc:spChg>
        <pc:spChg chg="mod">
          <ac:chgData name="Dmitriy Beznosko" userId="8bcdeb23-d2dd-465e-bda6-8e644f22b48c" providerId="ADAL" clId="{6FCA7C54-11B9-4B32-8A07-CE5583F20352}" dt="2021-09-26T16:43:12.642" v="863" actId="20577"/>
          <ac:spMkLst>
            <pc:docMk/>
            <pc:sldMk cId="4168058210" sldId="264"/>
            <ac:spMk id="6" creationId="{1D78EC3C-EE5D-4631-A1E9-2E75CD0FE6A9}"/>
          </ac:spMkLst>
        </pc:spChg>
        <pc:spChg chg="add del mod">
          <ac:chgData name="Dmitriy Beznosko" userId="8bcdeb23-d2dd-465e-bda6-8e644f22b48c" providerId="ADAL" clId="{6FCA7C54-11B9-4B32-8A07-CE5583F20352}" dt="2021-09-26T16:02:25.164" v="17" actId="478"/>
          <ac:spMkLst>
            <pc:docMk/>
            <pc:sldMk cId="4168058210" sldId="264"/>
            <ac:spMk id="7" creationId="{DB902944-1DDE-4210-A3F6-C0D68C208752}"/>
          </ac:spMkLst>
        </pc:spChg>
        <pc:spChg chg="add del mod">
          <ac:chgData name="Dmitriy Beznosko" userId="8bcdeb23-d2dd-465e-bda6-8e644f22b48c" providerId="ADAL" clId="{6FCA7C54-11B9-4B32-8A07-CE5583F20352}" dt="2021-09-26T16:41:17.482" v="664" actId="478"/>
          <ac:spMkLst>
            <pc:docMk/>
            <pc:sldMk cId="4168058210" sldId="264"/>
            <ac:spMk id="12" creationId="{F413F5B5-251A-4884-97E5-44FC78DFB374}"/>
          </ac:spMkLst>
        </pc:spChg>
        <pc:spChg chg="add">
          <ac:chgData name="Dmitriy Beznosko" userId="8bcdeb23-d2dd-465e-bda6-8e644f22b48c" providerId="ADAL" clId="{6FCA7C54-11B9-4B32-8A07-CE5583F20352}" dt="2021-09-26T16:41:54.032" v="669" actId="26606"/>
          <ac:spMkLst>
            <pc:docMk/>
            <pc:sldMk cId="4168058210" sldId="264"/>
            <ac:spMk id="16" creationId="{D2781DDF-FAC9-41BA-A2E2-B4F31ED7333B}"/>
          </ac:spMkLst>
        </pc:spChg>
        <pc:picChg chg="add del mod ord">
          <ac:chgData name="Dmitriy Beznosko" userId="8bcdeb23-d2dd-465e-bda6-8e644f22b48c" providerId="ADAL" clId="{6FCA7C54-11B9-4B32-8A07-CE5583F20352}" dt="2021-09-26T16:40:30.002" v="639" actId="478"/>
          <ac:picMkLst>
            <pc:docMk/>
            <pc:sldMk cId="4168058210" sldId="264"/>
            <ac:picMk id="3" creationId="{AC4C1DC5-E371-4EE9-8B61-8CD35A072383}"/>
          </ac:picMkLst>
        </pc:picChg>
        <pc:picChg chg="add mod ord">
          <ac:chgData name="Dmitriy Beznosko" userId="8bcdeb23-d2dd-465e-bda6-8e644f22b48c" providerId="ADAL" clId="{6FCA7C54-11B9-4B32-8A07-CE5583F20352}" dt="2021-09-26T16:41:54.032" v="669" actId="26606"/>
          <ac:picMkLst>
            <pc:docMk/>
            <pc:sldMk cId="4168058210" sldId="264"/>
            <ac:picMk id="9" creationId="{1911F80D-174D-499F-91E3-531BA85C2635}"/>
          </ac:picMkLst>
        </pc:picChg>
        <pc:picChg chg="add mod">
          <ac:chgData name="Dmitriy Beznosko" userId="8bcdeb23-d2dd-465e-bda6-8e644f22b48c" providerId="ADAL" clId="{6FCA7C54-11B9-4B32-8A07-CE5583F20352}" dt="2021-09-26T16:41:54.032" v="669" actId="26606"/>
          <ac:picMkLst>
            <pc:docMk/>
            <pc:sldMk cId="4168058210" sldId="264"/>
            <ac:picMk id="11" creationId="{B2624B7C-2F0E-428D-9F75-B20AE79FBF94}"/>
          </ac:picMkLst>
        </pc:picChg>
      </pc:sldChg>
      <pc:sldChg chg="addSp delSp modSp add mod ord setBg addAnim">
        <pc:chgData name="Dmitriy Beznosko" userId="8bcdeb23-d2dd-465e-bda6-8e644f22b48c" providerId="ADAL" clId="{6FCA7C54-11B9-4B32-8A07-CE5583F20352}" dt="2021-09-26T17:09:17.922" v="1639" actId="931"/>
        <pc:sldMkLst>
          <pc:docMk/>
          <pc:sldMk cId="3577413526" sldId="265"/>
        </pc:sldMkLst>
        <pc:spChg chg="mod">
          <ac:chgData name="Dmitriy Beznosko" userId="8bcdeb23-d2dd-465e-bda6-8e644f22b48c" providerId="ADAL" clId="{6FCA7C54-11B9-4B32-8A07-CE5583F20352}" dt="2021-09-26T16:45:34.322" v="901" actId="26606"/>
          <ac:spMkLst>
            <pc:docMk/>
            <pc:sldMk cId="3577413526" sldId="265"/>
            <ac:spMk id="4" creationId="{39506A45-70C4-480F-BC08-335CE0F81D94}"/>
          </ac:spMkLst>
        </pc:spChg>
        <pc:spChg chg="mod">
          <ac:chgData name="Dmitriy Beznosko" userId="8bcdeb23-d2dd-465e-bda6-8e644f22b48c" providerId="ADAL" clId="{6FCA7C54-11B9-4B32-8A07-CE5583F20352}" dt="2021-09-26T16:48:30.701" v="1075" actId="1076"/>
          <ac:spMkLst>
            <pc:docMk/>
            <pc:sldMk cId="3577413526" sldId="265"/>
            <ac:spMk id="5" creationId="{343A2FFF-8D40-47FA-9376-922E22619679}"/>
          </ac:spMkLst>
        </pc:spChg>
        <pc:spChg chg="mod ord">
          <ac:chgData name="Dmitriy Beznosko" userId="8bcdeb23-d2dd-465e-bda6-8e644f22b48c" providerId="ADAL" clId="{6FCA7C54-11B9-4B32-8A07-CE5583F20352}" dt="2021-09-26T17:05:51.065" v="1622" actId="20577"/>
          <ac:spMkLst>
            <pc:docMk/>
            <pc:sldMk cId="3577413526" sldId="265"/>
            <ac:spMk id="6" creationId="{1D78EC3C-EE5D-4631-A1E9-2E75CD0FE6A9}"/>
          </ac:spMkLst>
        </pc:spChg>
        <pc:spChg chg="add del mod">
          <ac:chgData name="Dmitriy Beznosko" userId="8bcdeb23-d2dd-465e-bda6-8e644f22b48c" providerId="ADAL" clId="{6FCA7C54-11B9-4B32-8A07-CE5583F20352}" dt="2021-09-26T16:45:17.674" v="897" actId="478"/>
          <ac:spMkLst>
            <pc:docMk/>
            <pc:sldMk cId="3577413526" sldId="265"/>
            <ac:spMk id="7" creationId="{7E7FE9D7-3DD6-47AC-8BD9-76583224AB4D}"/>
          </ac:spMkLst>
        </pc:spChg>
        <pc:spChg chg="add del mod">
          <ac:chgData name="Dmitriy Beznosko" userId="8bcdeb23-d2dd-465e-bda6-8e644f22b48c" providerId="ADAL" clId="{6FCA7C54-11B9-4B32-8A07-CE5583F20352}" dt="2021-09-26T16:45:18.602" v="898" actId="478"/>
          <ac:spMkLst>
            <pc:docMk/>
            <pc:sldMk cId="3577413526" sldId="265"/>
            <ac:spMk id="10" creationId="{2190A44A-37FD-4783-8569-D7910F1103EE}"/>
          </ac:spMkLst>
        </pc:spChg>
        <pc:spChg chg="add del mod">
          <ac:chgData name="Dmitriy Beznosko" userId="8bcdeb23-d2dd-465e-bda6-8e644f22b48c" providerId="ADAL" clId="{6FCA7C54-11B9-4B32-8A07-CE5583F20352}" dt="2021-09-26T16:45:15.818" v="896" actId="478"/>
          <ac:spMkLst>
            <pc:docMk/>
            <pc:sldMk cId="3577413526" sldId="265"/>
            <ac:spMk id="13" creationId="{2477A2F8-C108-4EF6-8F7C-FCD3EFF4503C}"/>
          </ac:spMkLst>
        </pc:spChg>
        <pc:spChg chg="add del mod">
          <ac:chgData name="Dmitriy Beznosko" userId="8bcdeb23-d2dd-465e-bda6-8e644f22b48c" providerId="ADAL" clId="{6FCA7C54-11B9-4B32-8A07-CE5583F20352}" dt="2021-09-26T17:07:35.778" v="1629" actId="931"/>
          <ac:spMkLst>
            <pc:docMk/>
            <pc:sldMk cId="3577413526" sldId="265"/>
            <ac:spMk id="16" creationId="{6987D12B-19E4-4994-AA00-0D6F991AAEA8}"/>
          </ac:spMkLst>
        </pc:spChg>
        <pc:spChg chg="add del">
          <ac:chgData name="Dmitriy Beznosko" userId="8bcdeb23-d2dd-465e-bda6-8e644f22b48c" providerId="ADAL" clId="{6FCA7C54-11B9-4B32-8A07-CE5583F20352}" dt="2021-09-26T16:45:34.322" v="901" actId="26606"/>
          <ac:spMkLst>
            <pc:docMk/>
            <pc:sldMk cId="3577413526" sldId="265"/>
            <ac:spMk id="18" creationId="{7F5E9321-8E84-45AC-AD89-51E914F68B42}"/>
          </ac:spMkLst>
        </pc:spChg>
        <pc:spChg chg="add del">
          <ac:chgData name="Dmitriy Beznosko" userId="8bcdeb23-d2dd-465e-bda6-8e644f22b48c" providerId="ADAL" clId="{6FCA7C54-11B9-4B32-8A07-CE5583F20352}" dt="2021-09-26T16:45:34.322" v="901" actId="26606"/>
          <ac:spMkLst>
            <pc:docMk/>
            <pc:sldMk cId="3577413526" sldId="265"/>
            <ac:spMk id="20" creationId="{C1A700DC-DD5C-4DE0-AC7B-CCBF3E1743AA}"/>
          </ac:spMkLst>
        </pc:spChg>
        <pc:spChg chg="add del mod">
          <ac:chgData name="Dmitriy Beznosko" userId="8bcdeb23-d2dd-465e-bda6-8e644f22b48c" providerId="ADAL" clId="{6FCA7C54-11B9-4B32-8A07-CE5583F20352}" dt="2021-09-26T17:08:18.209" v="1634" actId="931"/>
          <ac:spMkLst>
            <pc:docMk/>
            <pc:sldMk cId="3577413526" sldId="265"/>
            <ac:spMk id="21" creationId="{2B7DABB6-952F-4109-BAB0-7DF316C748DD}"/>
          </ac:spMkLst>
        </pc:spChg>
        <pc:spChg chg="add del">
          <ac:chgData name="Dmitriy Beznosko" userId="8bcdeb23-d2dd-465e-bda6-8e644f22b48c" providerId="ADAL" clId="{6FCA7C54-11B9-4B32-8A07-CE5583F20352}" dt="2021-09-26T16:45:34.322" v="901" actId="26606"/>
          <ac:spMkLst>
            <pc:docMk/>
            <pc:sldMk cId="3577413526" sldId="265"/>
            <ac:spMk id="22" creationId="{9F861D4E-31C2-4893-913B-12F1EB82E24D}"/>
          </ac:spMkLst>
        </pc:spChg>
        <pc:spChg chg="add del">
          <ac:chgData name="Dmitriy Beznosko" userId="8bcdeb23-d2dd-465e-bda6-8e644f22b48c" providerId="ADAL" clId="{6FCA7C54-11B9-4B32-8A07-CE5583F20352}" dt="2021-09-26T16:45:34.322" v="901" actId="26606"/>
          <ac:spMkLst>
            <pc:docMk/>
            <pc:sldMk cId="3577413526" sldId="265"/>
            <ac:spMk id="24" creationId="{DB554A7E-41A3-4DC5-9E04-47E7C1562002}"/>
          </ac:spMkLst>
        </pc:spChg>
        <pc:spChg chg="add del mod">
          <ac:chgData name="Dmitriy Beznosko" userId="8bcdeb23-d2dd-465e-bda6-8e644f22b48c" providerId="ADAL" clId="{6FCA7C54-11B9-4B32-8A07-CE5583F20352}" dt="2021-09-26T17:09:17.922" v="1639" actId="931"/>
          <ac:spMkLst>
            <pc:docMk/>
            <pc:sldMk cId="3577413526" sldId="265"/>
            <ac:spMk id="26" creationId="{286DCA9A-D67D-48DA-A55F-6A8E5F3A61B9}"/>
          </ac:spMkLst>
        </pc:spChg>
        <pc:spChg chg="add">
          <ac:chgData name="Dmitriy Beznosko" userId="8bcdeb23-d2dd-465e-bda6-8e644f22b48c" providerId="ADAL" clId="{6FCA7C54-11B9-4B32-8A07-CE5583F20352}" dt="2021-09-26T16:45:34.322" v="901" actId="26606"/>
          <ac:spMkLst>
            <pc:docMk/>
            <pc:sldMk cId="3577413526" sldId="265"/>
            <ac:spMk id="29" creationId="{554C70E2-B81C-49FD-87AB-36A4F9CAC33A}"/>
          </ac:spMkLst>
        </pc:spChg>
        <pc:spChg chg="add">
          <ac:chgData name="Dmitriy Beznosko" userId="8bcdeb23-d2dd-465e-bda6-8e644f22b48c" providerId="ADAL" clId="{6FCA7C54-11B9-4B32-8A07-CE5583F20352}" dt="2021-09-26T16:45:34.322" v="901" actId="26606"/>
          <ac:spMkLst>
            <pc:docMk/>
            <pc:sldMk cId="3577413526" sldId="265"/>
            <ac:spMk id="31" creationId="{6F77CED5-3E09-45CC-8632-769F0C30CB82}"/>
          </ac:spMkLst>
        </pc:spChg>
        <pc:picChg chg="add del mod ord">
          <ac:chgData name="Dmitriy Beznosko" userId="8bcdeb23-d2dd-465e-bda6-8e644f22b48c" providerId="ADAL" clId="{6FCA7C54-11B9-4B32-8A07-CE5583F20352}" dt="2021-09-26T16:48:19.106" v="1070" actId="478"/>
          <ac:picMkLst>
            <pc:docMk/>
            <pc:sldMk cId="3577413526" sldId="265"/>
            <ac:picMk id="3" creationId="{2FA6436C-A3E4-4644-BA0E-8B7326A171FB}"/>
          </ac:picMkLst>
        </pc:picChg>
        <pc:picChg chg="add mod ord">
          <ac:chgData name="Dmitriy Beznosko" userId="8bcdeb23-d2dd-465e-bda6-8e644f22b48c" providerId="ADAL" clId="{6FCA7C54-11B9-4B32-8A07-CE5583F20352}" dt="2021-09-26T16:46:15.148" v="914" actId="14100"/>
          <ac:picMkLst>
            <pc:docMk/>
            <pc:sldMk cId="3577413526" sldId="265"/>
            <ac:picMk id="9" creationId="{DC7DA22E-2B04-437A-8A69-6908D23461F2}"/>
          </ac:picMkLst>
        </pc:picChg>
        <pc:picChg chg="add mod ord">
          <ac:chgData name="Dmitriy Beznosko" userId="8bcdeb23-d2dd-465e-bda6-8e644f22b48c" providerId="ADAL" clId="{6FCA7C54-11B9-4B32-8A07-CE5583F20352}" dt="2021-09-26T16:48:22.280" v="1071" actId="1076"/>
          <ac:picMkLst>
            <pc:docMk/>
            <pc:sldMk cId="3577413526" sldId="265"/>
            <ac:picMk id="12" creationId="{62682D70-ECA5-47B8-A3F0-5D1E8726F4FB}"/>
          </ac:picMkLst>
        </pc:picChg>
        <pc:picChg chg="add del mod">
          <ac:chgData name="Dmitriy Beznosko" userId="8bcdeb23-d2dd-465e-bda6-8e644f22b48c" providerId="ADAL" clId="{6FCA7C54-11B9-4B32-8A07-CE5583F20352}" dt="2021-09-26T17:07:35.778" v="1629" actId="931"/>
          <ac:picMkLst>
            <pc:docMk/>
            <pc:sldMk cId="3577413526" sldId="265"/>
            <ac:picMk id="15" creationId="{890E5616-CC17-4425-B31D-1D792D34A3D7}"/>
          </ac:picMkLst>
        </pc:picChg>
        <pc:picChg chg="add del mod">
          <ac:chgData name="Dmitriy Beznosko" userId="8bcdeb23-d2dd-465e-bda6-8e644f22b48c" providerId="ADAL" clId="{6FCA7C54-11B9-4B32-8A07-CE5583F20352}" dt="2021-09-26T17:08:18.209" v="1634" actId="931"/>
          <ac:picMkLst>
            <pc:docMk/>
            <pc:sldMk cId="3577413526" sldId="265"/>
            <ac:picMk id="19" creationId="{DD92540C-206E-473E-B9C7-A7B9C40AB14A}"/>
          </ac:picMkLst>
        </pc:picChg>
        <pc:picChg chg="add del mod">
          <ac:chgData name="Dmitriy Beznosko" userId="8bcdeb23-d2dd-465e-bda6-8e644f22b48c" providerId="ADAL" clId="{6FCA7C54-11B9-4B32-8A07-CE5583F20352}" dt="2021-09-26T17:09:17.922" v="1639" actId="931"/>
          <ac:picMkLst>
            <pc:docMk/>
            <pc:sldMk cId="3577413526" sldId="265"/>
            <ac:picMk id="25" creationId="{02835820-CA85-4474-9C6F-B1E5A1446FDA}"/>
          </ac:picMkLst>
        </pc:picChg>
      </pc:sldChg>
      <pc:sldChg chg="add del">
        <pc:chgData name="Dmitriy Beznosko" userId="8bcdeb23-d2dd-465e-bda6-8e644f22b48c" providerId="ADAL" clId="{6FCA7C54-11B9-4B32-8A07-CE5583F20352}" dt="2021-09-26T16:51:45.151" v="1082" actId="47"/>
        <pc:sldMkLst>
          <pc:docMk/>
          <pc:sldMk cId="1229325226" sldId="266"/>
        </pc:sldMkLst>
      </pc:sldChg>
      <pc:sldChg chg="del">
        <pc:chgData name="Dmitriy Beznosko" userId="8bcdeb23-d2dd-465e-bda6-8e644f22b48c" providerId="ADAL" clId="{6FCA7C54-11B9-4B32-8A07-CE5583F20352}" dt="2021-09-26T15:32:52.938" v="2" actId="2696"/>
        <pc:sldMkLst>
          <pc:docMk/>
          <pc:sldMk cId="3744503915" sldId="267"/>
        </pc:sldMkLst>
      </pc:sldChg>
      <pc:sldChg chg="add del">
        <pc:chgData name="Dmitriy Beznosko" userId="8bcdeb23-d2dd-465e-bda6-8e644f22b48c" providerId="ADAL" clId="{6FCA7C54-11B9-4B32-8A07-CE5583F20352}" dt="2021-09-26T16:51:45.369" v="1083" actId="47"/>
        <pc:sldMkLst>
          <pc:docMk/>
          <pc:sldMk cId="3937209487" sldId="267"/>
        </pc:sldMkLst>
      </pc:sldChg>
      <pc:sldChg chg="del">
        <pc:chgData name="Dmitriy Beznosko" userId="8bcdeb23-d2dd-465e-bda6-8e644f22b48c" providerId="ADAL" clId="{6FCA7C54-11B9-4B32-8A07-CE5583F20352}" dt="2021-09-26T15:32:52.938" v="2" actId="2696"/>
        <pc:sldMkLst>
          <pc:docMk/>
          <pc:sldMk cId="1117902159" sldId="268"/>
        </pc:sldMkLst>
      </pc:sldChg>
      <pc:sldChg chg="add del">
        <pc:chgData name="Dmitriy Beznosko" userId="8bcdeb23-d2dd-465e-bda6-8e644f22b48c" providerId="ADAL" clId="{6FCA7C54-11B9-4B32-8A07-CE5583F20352}" dt="2021-09-26T16:51:46.047" v="1084" actId="47"/>
        <pc:sldMkLst>
          <pc:docMk/>
          <pc:sldMk cId="1823171279" sldId="268"/>
        </pc:sldMkLst>
      </pc:sldChg>
      <pc:sldChg chg="add del">
        <pc:chgData name="Dmitriy Beznosko" userId="8bcdeb23-d2dd-465e-bda6-8e644f22b48c" providerId="ADAL" clId="{6FCA7C54-11B9-4B32-8A07-CE5583F20352}" dt="2021-09-26T16:51:46.543" v="1085" actId="47"/>
        <pc:sldMkLst>
          <pc:docMk/>
          <pc:sldMk cId="883962171" sldId="269"/>
        </pc:sldMkLst>
      </pc:sldChg>
      <pc:sldChg chg="del">
        <pc:chgData name="Dmitriy Beznosko" userId="8bcdeb23-d2dd-465e-bda6-8e644f22b48c" providerId="ADAL" clId="{6FCA7C54-11B9-4B32-8A07-CE5583F20352}" dt="2021-09-26T15:32:52.938" v="2" actId="2696"/>
        <pc:sldMkLst>
          <pc:docMk/>
          <pc:sldMk cId="1678973397" sldId="269"/>
        </pc:sldMkLst>
      </pc:sldChg>
      <pc:sldChg chg="addSp delSp modSp add del mod ord">
        <pc:chgData name="Dmitriy Beznosko" userId="8bcdeb23-d2dd-465e-bda6-8e644f22b48c" providerId="ADAL" clId="{6FCA7C54-11B9-4B32-8A07-CE5583F20352}" dt="2021-09-26T17:05:02.341" v="1578" actId="1076"/>
        <pc:sldMkLst>
          <pc:docMk/>
          <pc:sldMk cId="1456691892" sldId="270"/>
        </pc:sldMkLst>
        <pc:spChg chg="mod">
          <ac:chgData name="Dmitriy Beznosko" userId="8bcdeb23-d2dd-465e-bda6-8e644f22b48c" providerId="ADAL" clId="{6FCA7C54-11B9-4B32-8A07-CE5583F20352}" dt="2021-09-26T17:01:21.923" v="1228" actId="14100"/>
          <ac:spMkLst>
            <pc:docMk/>
            <pc:sldMk cId="1456691892" sldId="270"/>
            <ac:spMk id="5" creationId="{343A2FFF-8D40-47FA-9376-922E22619679}"/>
          </ac:spMkLst>
        </pc:spChg>
        <pc:spChg chg="mod">
          <ac:chgData name="Dmitriy Beznosko" userId="8bcdeb23-d2dd-465e-bda6-8e644f22b48c" providerId="ADAL" clId="{6FCA7C54-11B9-4B32-8A07-CE5583F20352}" dt="2021-09-26T17:04:13.926" v="1571" actId="1076"/>
          <ac:spMkLst>
            <pc:docMk/>
            <pc:sldMk cId="1456691892" sldId="270"/>
            <ac:spMk id="6" creationId="{1D78EC3C-EE5D-4631-A1E9-2E75CD0FE6A9}"/>
          </ac:spMkLst>
        </pc:spChg>
        <pc:spChg chg="add del mod">
          <ac:chgData name="Dmitriy Beznosko" userId="8bcdeb23-d2dd-465e-bda6-8e644f22b48c" providerId="ADAL" clId="{6FCA7C54-11B9-4B32-8A07-CE5583F20352}" dt="2021-09-26T17:01:33.562" v="1232" actId="478"/>
          <ac:spMkLst>
            <pc:docMk/>
            <pc:sldMk cId="1456691892" sldId="270"/>
            <ac:spMk id="7" creationId="{D8375135-E118-485B-AC78-90499C06EBF5}"/>
          </ac:spMkLst>
        </pc:spChg>
        <pc:spChg chg="add del mod">
          <ac:chgData name="Dmitriy Beznosko" userId="8bcdeb23-d2dd-465e-bda6-8e644f22b48c" providerId="ADAL" clId="{6FCA7C54-11B9-4B32-8A07-CE5583F20352}" dt="2021-09-26T17:01:32.290" v="1231" actId="478"/>
          <ac:spMkLst>
            <pc:docMk/>
            <pc:sldMk cId="1456691892" sldId="270"/>
            <ac:spMk id="10" creationId="{6A276B65-BA24-4B45-ADD9-F408108FB41F}"/>
          </ac:spMkLst>
        </pc:spChg>
        <pc:spChg chg="add del mod">
          <ac:chgData name="Dmitriy Beznosko" userId="8bcdeb23-d2dd-465e-bda6-8e644f22b48c" providerId="ADAL" clId="{6FCA7C54-11B9-4B32-8A07-CE5583F20352}" dt="2021-09-26T17:00:35.225" v="1187" actId="478"/>
          <ac:spMkLst>
            <pc:docMk/>
            <pc:sldMk cId="1456691892" sldId="270"/>
            <ac:spMk id="13" creationId="{F10FEC84-32E9-46F9-AE6B-99EF267A9D4A}"/>
          </ac:spMkLst>
        </pc:spChg>
        <pc:spChg chg="add del mod">
          <ac:chgData name="Dmitriy Beznosko" userId="8bcdeb23-d2dd-465e-bda6-8e644f22b48c" providerId="ADAL" clId="{6FCA7C54-11B9-4B32-8A07-CE5583F20352}" dt="2021-09-26T17:04:48.098" v="1575" actId="478"/>
          <ac:spMkLst>
            <pc:docMk/>
            <pc:sldMk cId="1456691892" sldId="270"/>
            <ac:spMk id="16" creationId="{05F42643-2975-4DF0-B41B-3B501E6A8D34}"/>
          </ac:spMkLst>
        </pc:spChg>
        <pc:picChg chg="add mod">
          <ac:chgData name="Dmitriy Beznosko" userId="8bcdeb23-d2dd-465e-bda6-8e644f22b48c" providerId="ADAL" clId="{6FCA7C54-11B9-4B32-8A07-CE5583F20352}" dt="2021-09-26T17:01:37.225" v="1233" actId="1076"/>
          <ac:picMkLst>
            <pc:docMk/>
            <pc:sldMk cId="1456691892" sldId="270"/>
            <ac:picMk id="3" creationId="{DC25996A-6EEE-4CF1-9912-0AEAA00B8913}"/>
          </ac:picMkLst>
        </pc:picChg>
        <pc:picChg chg="add mod">
          <ac:chgData name="Dmitriy Beznosko" userId="8bcdeb23-d2dd-465e-bda6-8e644f22b48c" providerId="ADAL" clId="{6FCA7C54-11B9-4B32-8A07-CE5583F20352}" dt="2021-09-26T17:00:39.433" v="1189" actId="1076"/>
          <ac:picMkLst>
            <pc:docMk/>
            <pc:sldMk cId="1456691892" sldId="270"/>
            <ac:picMk id="9" creationId="{0DEF228D-A201-4C50-BBF3-EED6DA536994}"/>
          </ac:picMkLst>
        </pc:picChg>
        <pc:picChg chg="add mod">
          <ac:chgData name="Dmitriy Beznosko" userId="8bcdeb23-d2dd-465e-bda6-8e644f22b48c" providerId="ADAL" clId="{6FCA7C54-11B9-4B32-8A07-CE5583F20352}" dt="2021-09-26T17:01:28.767" v="1230" actId="14100"/>
          <ac:picMkLst>
            <pc:docMk/>
            <pc:sldMk cId="1456691892" sldId="270"/>
            <ac:picMk id="12" creationId="{2D9812A9-2907-40A2-962D-9508608E18C8}"/>
          </ac:picMkLst>
        </pc:picChg>
        <pc:picChg chg="add mod">
          <ac:chgData name="Dmitriy Beznosko" userId="8bcdeb23-d2dd-465e-bda6-8e644f22b48c" providerId="ADAL" clId="{6FCA7C54-11B9-4B32-8A07-CE5583F20352}" dt="2021-09-26T17:05:02.341" v="1578" actId="1076"/>
          <ac:picMkLst>
            <pc:docMk/>
            <pc:sldMk cId="1456691892" sldId="270"/>
            <ac:picMk id="15" creationId="{468E2037-0FE1-450E-8E8D-1F9D4E5C6A21}"/>
          </ac:picMkLst>
        </pc:picChg>
      </pc:sldChg>
      <pc:sldChg chg="del">
        <pc:chgData name="Dmitriy Beznosko" userId="8bcdeb23-d2dd-465e-bda6-8e644f22b48c" providerId="ADAL" clId="{6FCA7C54-11B9-4B32-8A07-CE5583F20352}" dt="2021-09-26T15:32:52.938" v="2" actId="2696"/>
        <pc:sldMkLst>
          <pc:docMk/>
          <pc:sldMk cId="3265866864" sldId="270"/>
        </pc:sldMkLst>
      </pc:sldChg>
      <pc:sldChg chg="delSp modSp add mod ord">
        <pc:chgData name="Dmitriy Beznosko" userId="8bcdeb23-d2dd-465e-bda6-8e644f22b48c" providerId="ADAL" clId="{6FCA7C54-11B9-4B32-8A07-CE5583F20352}" dt="2021-10-17T15:34:26.414" v="1795"/>
        <pc:sldMkLst>
          <pc:docMk/>
          <pc:sldMk cId="2096223164" sldId="286"/>
        </pc:sldMkLst>
        <pc:spChg chg="mod">
          <ac:chgData name="Dmitriy Beznosko" userId="8bcdeb23-d2dd-465e-bda6-8e644f22b48c" providerId="ADAL" clId="{6FCA7C54-11B9-4B32-8A07-CE5583F20352}" dt="2021-09-26T16:36:53.890" v="584" actId="14100"/>
          <ac:spMkLst>
            <pc:docMk/>
            <pc:sldMk cId="2096223164" sldId="286"/>
            <ac:spMk id="2" creationId="{00000000-0000-0000-0000-000000000000}"/>
          </ac:spMkLst>
        </pc:spChg>
        <pc:spChg chg="mod">
          <ac:chgData name="Dmitriy Beznosko" userId="8bcdeb23-d2dd-465e-bda6-8e644f22b48c" providerId="ADAL" clId="{6FCA7C54-11B9-4B32-8A07-CE5583F20352}" dt="2021-09-26T16:36:37.274" v="582" actId="1076"/>
          <ac:spMkLst>
            <pc:docMk/>
            <pc:sldMk cId="2096223164" sldId="286"/>
            <ac:spMk id="5" creationId="{00000000-0000-0000-0000-000000000000}"/>
          </ac:spMkLst>
        </pc:spChg>
        <pc:spChg chg="del">
          <ac:chgData name="Dmitriy Beznosko" userId="8bcdeb23-d2dd-465e-bda6-8e644f22b48c" providerId="ADAL" clId="{6FCA7C54-11B9-4B32-8A07-CE5583F20352}" dt="2021-09-26T16:16:52.043" v="422" actId="478"/>
          <ac:spMkLst>
            <pc:docMk/>
            <pc:sldMk cId="2096223164" sldId="286"/>
            <ac:spMk id="8" creationId="{00000000-0000-0000-0000-000000000000}"/>
          </ac:spMkLst>
        </pc:spChg>
        <pc:picChg chg="mod">
          <ac:chgData name="Dmitriy Beznosko" userId="8bcdeb23-d2dd-465e-bda6-8e644f22b48c" providerId="ADAL" clId="{6FCA7C54-11B9-4B32-8A07-CE5583F20352}" dt="2021-09-26T16:36:45.649" v="583"/>
          <ac:picMkLst>
            <pc:docMk/>
            <pc:sldMk cId="2096223164" sldId="286"/>
            <ac:picMk id="4098" creationId="{00000000-0000-0000-0000-000000000000}"/>
          </ac:picMkLst>
        </pc:picChg>
        <pc:picChg chg="del">
          <ac:chgData name="Dmitriy Beznosko" userId="8bcdeb23-d2dd-465e-bda6-8e644f22b48c" providerId="ADAL" clId="{6FCA7C54-11B9-4B32-8A07-CE5583F20352}" dt="2021-09-26T16:16:50.387" v="421" actId="478"/>
          <ac:picMkLst>
            <pc:docMk/>
            <pc:sldMk cId="2096223164" sldId="286"/>
            <ac:picMk id="4100" creationId="{00000000-0000-0000-0000-000000000000}"/>
          </ac:picMkLst>
        </pc:picChg>
      </pc:sldChg>
      <pc:sldChg chg="add">
        <pc:chgData name="Dmitriy Beznosko" userId="8bcdeb23-d2dd-465e-bda6-8e644f22b48c" providerId="ADAL" clId="{6FCA7C54-11B9-4B32-8A07-CE5583F20352}" dt="2021-09-26T16:15:57.421" v="412"/>
        <pc:sldMkLst>
          <pc:docMk/>
          <pc:sldMk cId="4146621984" sldId="287"/>
        </pc:sldMkLst>
      </pc:sldChg>
      <pc:sldChg chg="add">
        <pc:chgData name="Dmitriy Beznosko" userId="8bcdeb23-d2dd-465e-bda6-8e644f22b48c" providerId="ADAL" clId="{6FCA7C54-11B9-4B32-8A07-CE5583F20352}" dt="2021-09-26T16:16:09.422" v="414"/>
        <pc:sldMkLst>
          <pc:docMk/>
          <pc:sldMk cId="1071700815" sldId="288"/>
        </pc:sldMkLst>
      </pc:sldChg>
      <pc:sldChg chg="add">
        <pc:chgData name="Dmitriy Beznosko" userId="8bcdeb23-d2dd-465e-bda6-8e644f22b48c" providerId="ADAL" clId="{6FCA7C54-11B9-4B32-8A07-CE5583F20352}" dt="2021-09-26T16:16:11.277" v="416"/>
        <pc:sldMkLst>
          <pc:docMk/>
          <pc:sldMk cId="3519658782" sldId="289"/>
        </pc:sldMkLst>
      </pc:sldChg>
      <pc:sldChg chg="addSp delSp modSp add mod">
        <pc:chgData name="Dmitriy Beznosko" userId="8bcdeb23-d2dd-465e-bda6-8e644f22b48c" providerId="ADAL" clId="{6FCA7C54-11B9-4B32-8A07-CE5583F20352}" dt="2021-09-26T16:19:34.529" v="508" actId="14100"/>
        <pc:sldMkLst>
          <pc:docMk/>
          <pc:sldMk cId="3798726072" sldId="290"/>
        </pc:sldMkLst>
        <pc:spChg chg="mod">
          <ac:chgData name="Dmitriy Beznosko" userId="8bcdeb23-d2dd-465e-bda6-8e644f22b48c" providerId="ADAL" clId="{6FCA7C54-11B9-4B32-8A07-CE5583F20352}" dt="2021-09-26T16:18:50.247" v="443" actId="403"/>
          <ac:spMkLst>
            <pc:docMk/>
            <pc:sldMk cId="3798726072" sldId="290"/>
            <ac:spMk id="2" creationId="{00000000-0000-0000-0000-000000000000}"/>
          </ac:spMkLst>
        </pc:spChg>
        <pc:spChg chg="add del mod">
          <ac:chgData name="Dmitriy Beznosko" userId="8bcdeb23-d2dd-465e-bda6-8e644f22b48c" providerId="ADAL" clId="{6FCA7C54-11B9-4B32-8A07-CE5583F20352}" dt="2021-09-26T16:17:24.821" v="429" actId="478"/>
          <ac:spMkLst>
            <pc:docMk/>
            <pc:sldMk cId="3798726072" sldId="290"/>
            <ac:spMk id="3" creationId="{B499676C-C666-414D-858D-A8EBD86F3FE0}"/>
          </ac:spMkLst>
        </pc:spChg>
        <pc:spChg chg="add mod">
          <ac:chgData name="Dmitriy Beznosko" userId="8bcdeb23-d2dd-465e-bda6-8e644f22b48c" providerId="ADAL" clId="{6FCA7C54-11B9-4B32-8A07-CE5583F20352}" dt="2021-09-26T16:19:34.529" v="508" actId="14100"/>
          <ac:spMkLst>
            <pc:docMk/>
            <pc:sldMk cId="3798726072" sldId="290"/>
            <ac:spMk id="10" creationId="{AAA1B0ED-EE5A-435E-BA81-08E25875DE39}"/>
          </ac:spMkLst>
        </pc:spChg>
        <pc:picChg chg="mod">
          <ac:chgData name="Dmitriy Beznosko" userId="8bcdeb23-d2dd-465e-bda6-8e644f22b48c" providerId="ADAL" clId="{6FCA7C54-11B9-4B32-8A07-CE5583F20352}" dt="2021-09-26T16:18:17.735" v="436" actId="1076"/>
          <ac:picMkLst>
            <pc:docMk/>
            <pc:sldMk cId="3798726072" sldId="290"/>
            <ac:picMk id="2052" creationId="{00000000-0000-0000-0000-000000000000}"/>
          </ac:picMkLst>
        </pc:picChg>
        <pc:picChg chg="mod">
          <ac:chgData name="Dmitriy Beznosko" userId="8bcdeb23-d2dd-465e-bda6-8e644f22b48c" providerId="ADAL" clId="{6FCA7C54-11B9-4B32-8A07-CE5583F20352}" dt="2021-09-26T16:19:24.572" v="505" actId="1076"/>
          <ac:picMkLst>
            <pc:docMk/>
            <pc:sldMk cId="3798726072" sldId="290"/>
            <ac:picMk id="2054" creationId="{00000000-0000-0000-0000-000000000000}"/>
          </ac:picMkLst>
        </pc:picChg>
        <pc:picChg chg="add del mod">
          <ac:chgData name="Dmitriy Beznosko" userId="8bcdeb23-d2dd-465e-bda6-8e644f22b48c" providerId="ADAL" clId="{6FCA7C54-11B9-4B32-8A07-CE5583F20352}" dt="2021-09-26T16:18:14.708" v="435" actId="1076"/>
          <ac:picMkLst>
            <pc:docMk/>
            <pc:sldMk cId="3798726072" sldId="290"/>
            <ac:picMk id="7170" creationId="{00000000-0000-0000-0000-000000000000}"/>
          </ac:picMkLst>
        </pc:picChg>
      </pc:sldChg>
      <pc:sldChg chg="modSp add mod">
        <pc:chgData name="Dmitriy Beznosko" userId="8bcdeb23-d2dd-465e-bda6-8e644f22b48c" providerId="ADAL" clId="{6FCA7C54-11B9-4B32-8A07-CE5583F20352}" dt="2021-09-26T16:51:02.394" v="1081" actId="20577"/>
        <pc:sldMkLst>
          <pc:docMk/>
          <pc:sldMk cId="3535705490" sldId="291"/>
        </pc:sldMkLst>
        <pc:spChg chg="mod">
          <ac:chgData name="Dmitriy Beznosko" userId="8bcdeb23-d2dd-465e-bda6-8e644f22b48c" providerId="ADAL" clId="{6FCA7C54-11B9-4B32-8A07-CE5583F20352}" dt="2021-09-26T16:51:02.394" v="1081" actId="20577"/>
          <ac:spMkLst>
            <pc:docMk/>
            <pc:sldMk cId="3535705490" sldId="291"/>
            <ac:spMk id="6" creationId="{00000000-0000-0000-0000-000000000000}"/>
          </ac:spMkLst>
        </pc:spChg>
      </pc:sldChg>
      <pc:sldChg chg="addSp delSp modSp add mod">
        <pc:chgData name="Dmitriy Beznosko" userId="8bcdeb23-d2dd-465e-bda6-8e644f22b48c" providerId="ADAL" clId="{6FCA7C54-11B9-4B32-8A07-CE5583F20352}" dt="2021-09-26T17:43:45.747" v="1715" actId="14100"/>
        <pc:sldMkLst>
          <pc:docMk/>
          <pc:sldMk cId="1763574390" sldId="292"/>
        </pc:sldMkLst>
        <pc:spChg chg="mod">
          <ac:chgData name="Dmitriy Beznosko" userId="8bcdeb23-d2dd-465e-bda6-8e644f22b48c" providerId="ADAL" clId="{6FCA7C54-11B9-4B32-8A07-CE5583F20352}" dt="2021-09-26T17:43:45.747" v="1715" actId="14100"/>
          <ac:spMkLst>
            <pc:docMk/>
            <pc:sldMk cId="1763574390" sldId="292"/>
            <ac:spMk id="3" creationId="{00000000-0000-0000-0000-000000000000}"/>
          </ac:spMkLst>
        </pc:spChg>
        <pc:spChg chg="add del mod">
          <ac:chgData name="Dmitriy Beznosko" userId="8bcdeb23-d2dd-465e-bda6-8e644f22b48c" providerId="ADAL" clId="{6FCA7C54-11B9-4B32-8A07-CE5583F20352}" dt="2021-09-26T17:10:25.917" v="1645" actId="21"/>
          <ac:spMkLst>
            <pc:docMk/>
            <pc:sldMk cId="1763574390" sldId="292"/>
            <ac:spMk id="7" creationId="{17D68CB9-3F68-48C3-B84D-5837E5AA545A}"/>
          </ac:spMkLst>
        </pc:spChg>
        <pc:spChg chg="add del mod">
          <ac:chgData name="Dmitriy Beznosko" userId="8bcdeb23-d2dd-465e-bda6-8e644f22b48c" providerId="ADAL" clId="{6FCA7C54-11B9-4B32-8A07-CE5583F20352}" dt="2021-09-26T17:10:25.917" v="1645" actId="21"/>
          <ac:spMkLst>
            <pc:docMk/>
            <pc:sldMk cId="1763574390" sldId="292"/>
            <ac:spMk id="10" creationId="{E44B4CFB-272A-4E7B-AB16-1BFFD7B14520}"/>
          </ac:spMkLst>
        </pc:spChg>
        <pc:picChg chg="add del mod">
          <ac:chgData name="Dmitriy Beznosko" userId="8bcdeb23-d2dd-465e-bda6-8e644f22b48c" providerId="ADAL" clId="{6FCA7C54-11B9-4B32-8A07-CE5583F20352}" dt="2021-09-26T17:10:25.917" v="1645" actId="21"/>
          <ac:picMkLst>
            <pc:docMk/>
            <pc:sldMk cId="1763574390" sldId="292"/>
            <ac:picMk id="6" creationId="{2938C0AB-B2FD-4999-B4D0-B826BDCF999F}"/>
          </ac:picMkLst>
        </pc:picChg>
        <pc:picChg chg="add del mod">
          <ac:chgData name="Dmitriy Beznosko" userId="8bcdeb23-d2dd-465e-bda6-8e644f22b48c" providerId="ADAL" clId="{6FCA7C54-11B9-4B32-8A07-CE5583F20352}" dt="2021-09-26T17:10:25.917" v="1645" actId="21"/>
          <ac:picMkLst>
            <pc:docMk/>
            <pc:sldMk cId="1763574390" sldId="292"/>
            <ac:picMk id="9" creationId="{4717122C-1313-4316-8A4B-4AE43108627A}"/>
          </ac:picMkLst>
        </pc:picChg>
        <pc:picChg chg="mod">
          <ac:chgData name="Dmitriy Beznosko" userId="8bcdeb23-d2dd-465e-bda6-8e644f22b48c" providerId="ADAL" clId="{6FCA7C54-11B9-4B32-8A07-CE5583F20352}" dt="2021-09-26T17:43:31.989" v="1711" actId="1076"/>
          <ac:picMkLst>
            <pc:docMk/>
            <pc:sldMk cId="1763574390" sldId="292"/>
            <ac:picMk id="1026" creationId="{00000000-0000-0000-0000-000000000000}"/>
          </ac:picMkLst>
        </pc:picChg>
      </pc:sldChg>
      <pc:sldChg chg="modSp add mod">
        <pc:chgData name="Dmitriy Beznosko" userId="8bcdeb23-d2dd-465e-bda6-8e644f22b48c" providerId="ADAL" clId="{6FCA7C54-11B9-4B32-8A07-CE5583F20352}" dt="2021-09-26T17:45:36.386" v="1727" actId="113"/>
        <pc:sldMkLst>
          <pc:docMk/>
          <pc:sldMk cId="4174638831" sldId="293"/>
        </pc:sldMkLst>
        <pc:spChg chg="mod">
          <ac:chgData name="Dmitriy Beznosko" userId="8bcdeb23-d2dd-465e-bda6-8e644f22b48c" providerId="ADAL" clId="{6FCA7C54-11B9-4B32-8A07-CE5583F20352}" dt="2021-09-26T17:45:36.386" v="1727" actId="113"/>
          <ac:spMkLst>
            <pc:docMk/>
            <pc:sldMk cId="4174638831" sldId="293"/>
            <ac:spMk id="3" creationId="{00000000-0000-0000-0000-000000000000}"/>
          </ac:spMkLst>
        </pc:spChg>
      </pc:sldChg>
      <pc:sldChg chg="modSp add mod">
        <pc:chgData name="Dmitriy Beznosko" userId="8bcdeb23-d2dd-465e-bda6-8e644f22b48c" providerId="ADAL" clId="{6FCA7C54-11B9-4B32-8A07-CE5583F20352}" dt="2021-09-26T17:44:02.976" v="1720" actId="1076"/>
        <pc:sldMkLst>
          <pc:docMk/>
          <pc:sldMk cId="2320057786" sldId="294"/>
        </pc:sldMkLst>
        <pc:spChg chg="mod">
          <ac:chgData name="Dmitriy Beznosko" userId="8bcdeb23-d2dd-465e-bda6-8e644f22b48c" providerId="ADAL" clId="{6FCA7C54-11B9-4B32-8A07-CE5583F20352}" dt="2021-09-26T17:43:56.169" v="1719" actId="20577"/>
          <ac:spMkLst>
            <pc:docMk/>
            <pc:sldMk cId="2320057786" sldId="294"/>
            <ac:spMk id="3" creationId="{00000000-0000-0000-0000-000000000000}"/>
          </ac:spMkLst>
        </pc:spChg>
        <pc:picChg chg="mod">
          <ac:chgData name="Dmitriy Beznosko" userId="8bcdeb23-d2dd-465e-bda6-8e644f22b48c" providerId="ADAL" clId="{6FCA7C54-11B9-4B32-8A07-CE5583F20352}" dt="2021-09-26T17:44:02.976" v="1720" actId="1076"/>
          <ac:picMkLst>
            <pc:docMk/>
            <pc:sldMk cId="2320057786" sldId="294"/>
            <ac:picMk id="1026" creationId="{00000000-0000-0000-0000-000000000000}"/>
          </ac:picMkLst>
        </pc:picChg>
      </pc:sldChg>
      <pc:sldChg chg="modSp add mod">
        <pc:chgData name="Dmitriy Beznosko" userId="8bcdeb23-d2dd-465e-bda6-8e644f22b48c" providerId="ADAL" clId="{6FCA7C54-11B9-4B32-8A07-CE5583F20352}" dt="2021-09-26T16:38:40.132" v="600" actId="6549"/>
        <pc:sldMkLst>
          <pc:docMk/>
          <pc:sldMk cId="3226184339" sldId="295"/>
        </pc:sldMkLst>
        <pc:spChg chg="mod">
          <ac:chgData name="Dmitriy Beznosko" userId="8bcdeb23-d2dd-465e-bda6-8e644f22b48c" providerId="ADAL" clId="{6FCA7C54-11B9-4B32-8A07-CE5583F20352}" dt="2021-09-26T16:38:40.132" v="600" actId="6549"/>
          <ac:spMkLst>
            <pc:docMk/>
            <pc:sldMk cId="3226184339" sldId="295"/>
            <ac:spMk id="3" creationId="{00000000-0000-0000-0000-000000000000}"/>
          </ac:spMkLst>
        </pc:spChg>
      </pc:sldChg>
      <pc:sldChg chg="addSp delSp modSp new mod ord modClrScheme chgLayout">
        <pc:chgData name="Dmitriy Beznosko" userId="8bcdeb23-d2dd-465e-bda6-8e644f22b48c" providerId="ADAL" clId="{6FCA7C54-11B9-4B32-8A07-CE5583F20352}" dt="2021-09-26T17:11:56.008" v="1707"/>
        <pc:sldMkLst>
          <pc:docMk/>
          <pc:sldMk cId="1594351071" sldId="296"/>
        </pc:sldMkLst>
        <pc:spChg chg="del mod ord">
          <ac:chgData name="Dmitriy Beznosko" userId="8bcdeb23-d2dd-465e-bda6-8e644f22b48c" providerId="ADAL" clId="{6FCA7C54-11B9-4B32-8A07-CE5583F20352}" dt="2021-09-26T17:10:32.774" v="1647" actId="700"/>
          <ac:spMkLst>
            <pc:docMk/>
            <pc:sldMk cId="1594351071" sldId="296"/>
            <ac:spMk id="2" creationId="{8584E584-B16D-4733-B5F2-B18B99654137}"/>
          </ac:spMkLst>
        </pc:spChg>
        <pc:spChg chg="del mod ord">
          <ac:chgData name="Dmitriy Beznosko" userId="8bcdeb23-d2dd-465e-bda6-8e644f22b48c" providerId="ADAL" clId="{6FCA7C54-11B9-4B32-8A07-CE5583F20352}" dt="2021-09-26T17:10:32.774" v="1647" actId="700"/>
          <ac:spMkLst>
            <pc:docMk/>
            <pc:sldMk cId="1594351071" sldId="296"/>
            <ac:spMk id="3" creationId="{E5E05C7E-644A-4FB3-A55A-759259BF9DAD}"/>
          </ac:spMkLst>
        </pc:spChg>
        <pc:spChg chg="mod ord">
          <ac:chgData name="Dmitriy Beznosko" userId="8bcdeb23-d2dd-465e-bda6-8e644f22b48c" providerId="ADAL" clId="{6FCA7C54-11B9-4B32-8A07-CE5583F20352}" dt="2021-09-26T17:10:32.774" v="1647" actId="700"/>
          <ac:spMkLst>
            <pc:docMk/>
            <pc:sldMk cId="1594351071" sldId="296"/>
            <ac:spMk id="4" creationId="{35057A79-9C72-42BA-A48D-10E8B7F761D4}"/>
          </ac:spMkLst>
        </pc:spChg>
        <pc:spChg chg="add mod ord">
          <ac:chgData name="Dmitriy Beznosko" userId="8bcdeb23-d2dd-465e-bda6-8e644f22b48c" providerId="ADAL" clId="{6FCA7C54-11B9-4B32-8A07-CE5583F20352}" dt="2021-09-26T17:11:34.513" v="1705" actId="1076"/>
          <ac:spMkLst>
            <pc:docMk/>
            <pc:sldMk cId="1594351071" sldId="296"/>
            <ac:spMk id="5" creationId="{A40A0634-49E1-4088-AC19-F091C9C7B995}"/>
          </ac:spMkLst>
        </pc:spChg>
        <pc:spChg chg="add mod ord">
          <ac:chgData name="Dmitriy Beznosko" userId="8bcdeb23-d2dd-465e-bda6-8e644f22b48c" providerId="ADAL" clId="{6FCA7C54-11B9-4B32-8A07-CE5583F20352}" dt="2021-09-26T17:10:34.105" v="1649" actId="20577"/>
          <ac:spMkLst>
            <pc:docMk/>
            <pc:sldMk cId="1594351071" sldId="296"/>
            <ac:spMk id="6" creationId="{8F1CC1E0-6C6D-4CFD-BE27-EDE9488F4593}"/>
          </ac:spMkLst>
        </pc:spChg>
        <pc:spChg chg="add del mod">
          <ac:chgData name="Dmitriy Beznosko" userId="8bcdeb23-d2dd-465e-bda6-8e644f22b48c" providerId="ADAL" clId="{6FCA7C54-11B9-4B32-8A07-CE5583F20352}" dt="2021-09-26T17:10:40.290" v="1651" actId="478"/>
          <ac:spMkLst>
            <pc:docMk/>
            <pc:sldMk cId="1594351071" sldId="296"/>
            <ac:spMk id="8" creationId="{BB3858AC-C7C1-4E73-885E-56FA071BF3E7}"/>
          </ac:spMkLst>
        </pc:spChg>
        <pc:spChg chg="add del mod">
          <ac:chgData name="Dmitriy Beznosko" userId="8bcdeb23-d2dd-465e-bda6-8e644f22b48c" providerId="ADAL" clId="{6FCA7C54-11B9-4B32-8A07-CE5583F20352}" dt="2021-09-26T17:10:43.889" v="1653" actId="478"/>
          <ac:spMkLst>
            <pc:docMk/>
            <pc:sldMk cId="1594351071" sldId="296"/>
            <ac:spMk id="10" creationId="{4CB1AD52-1731-427B-952D-E4817586D81B}"/>
          </ac:spMkLst>
        </pc:spChg>
        <pc:picChg chg="add mod">
          <ac:chgData name="Dmitriy Beznosko" userId="8bcdeb23-d2dd-465e-bda6-8e644f22b48c" providerId="ADAL" clId="{6FCA7C54-11B9-4B32-8A07-CE5583F20352}" dt="2021-09-26T17:11:24.785" v="1698" actId="1076"/>
          <ac:picMkLst>
            <pc:docMk/>
            <pc:sldMk cId="1594351071" sldId="296"/>
            <ac:picMk id="7" creationId="{D54DDA06-A6B5-4924-ACCA-BF401938B1C0}"/>
          </ac:picMkLst>
        </pc:picChg>
        <pc:picChg chg="add mod">
          <ac:chgData name="Dmitriy Beznosko" userId="8bcdeb23-d2dd-465e-bda6-8e644f22b48c" providerId="ADAL" clId="{6FCA7C54-11B9-4B32-8A07-CE5583F20352}" dt="2021-09-26T17:11:18.017" v="1696" actId="1076"/>
          <ac:picMkLst>
            <pc:docMk/>
            <pc:sldMk cId="1594351071" sldId="296"/>
            <ac:picMk id="9" creationId="{8386D4A4-927B-4036-B497-C2A9AF39AC0C}"/>
          </ac:picMkLst>
        </pc:picChg>
      </pc:sldChg>
      <pc:sldChg chg="modSp new mod">
        <pc:chgData name="Dmitriy Beznosko" userId="8bcdeb23-d2dd-465e-bda6-8e644f22b48c" providerId="ADAL" clId="{6FCA7C54-11B9-4B32-8A07-CE5583F20352}" dt="2021-10-17T15:28:17.899" v="1744" actId="20577"/>
        <pc:sldMkLst>
          <pc:docMk/>
          <pc:sldMk cId="849468132" sldId="297"/>
        </pc:sldMkLst>
        <pc:spChg chg="mod">
          <ac:chgData name="Dmitriy Beznosko" userId="8bcdeb23-d2dd-465e-bda6-8e644f22b48c" providerId="ADAL" clId="{6FCA7C54-11B9-4B32-8A07-CE5583F20352}" dt="2021-10-17T15:28:17.899" v="1744" actId="20577"/>
          <ac:spMkLst>
            <pc:docMk/>
            <pc:sldMk cId="849468132" sldId="297"/>
            <ac:spMk id="2" creationId="{02BD7AE2-3622-4CE1-A311-2FA8BE530A54}"/>
          </ac:spMkLst>
        </pc:spChg>
      </pc:sldChg>
      <pc:sldChg chg="addSp delSp modSp new mod ord setBg modClrScheme addAnim delAnim modAnim chgLayout">
        <pc:chgData name="Dmitriy Beznosko" userId="8bcdeb23-d2dd-465e-bda6-8e644f22b48c" providerId="ADAL" clId="{6FCA7C54-11B9-4B32-8A07-CE5583F20352}" dt="2021-10-17T15:35:41.662" v="1812"/>
        <pc:sldMkLst>
          <pc:docMk/>
          <pc:sldMk cId="14806906" sldId="298"/>
        </pc:sldMkLst>
        <pc:spChg chg="mod ord">
          <ac:chgData name="Dmitriy Beznosko" userId="8bcdeb23-d2dd-465e-bda6-8e644f22b48c" providerId="ADAL" clId="{6FCA7C54-11B9-4B32-8A07-CE5583F20352}" dt="2021-10-17T15:34:13.053" v="1791" actId="20577"/>
          <ac:spMkLst>
            <pc:docMk/>
            <pc:sldMk cId="14806906" sldId="298"/>
            <ac:spMk id="2" creationId="{43C5B0FE-3CB0-49AF-B5AD-7E7251F8FFD0}"/>
          </ac:spMkLst>
        </pc:spChg>
        <pc:spChg chg="del mod ord">
          <ac:chgData name="Dmitriy Beznosko" userId="8bcdeb23-d2dd-465e-bda6-8e644f22b48c" providerId="ADAL" clId="{6FCA7C54-11B9-4B32-8A07-CE5583F20352}" dt="2021-10-17T15:35:13.401" v="1802"/>
          <ac:spMkLst>
            <pc:docMk/>
            <pc:sldMk cId="14806906" sldId="298"/>
            <ac:spMk id="3" creationId="{2285E5E9-5CF6-4FC7-BC8C-2EE1D3AC276E}"/>
          </ac:spMkLst>
        </pc:spChg>
        <pc:spChg chg="mod ord">
          <ac:chgData name="Dmitriy Beznosko" userId="8bcdeb23-d2dd-465e-bda6-8e644f22b48c" providerId="ADAL" clId="{6FCA7C54-11B9-4B32-8A07-CE5583F20352}" dt="2021-10-17T15:29:38.087" v="1775" actId="26606"/>
          <ac:spMkLst>
            <pc:docMk/>
            <pc:sldMk cId="14806906" sldId="298"/>
            <ac:spMk id="4" creationId="{16ACCA63-0AF9-4F7B-83F1-9B0D82365538}"/>
          </ac:spMkLst>
        </pc:spChg>
        <pc:spChg chg="add">
          <ac:chgData name="Dmitriy Beznosko" userId="8bcdeb23-d2dd-465e-bda6-8e644f22b48c" providerId="ADAL" clId="{6FCA7C54-11B9-4B32-8A07-CE5583F20352}" dt="2021-10-17T15:29:38.087" v="1775" actId="26606"/>
          <ac:spMkLst>
            <pc:docMk/>
            <pc:sldMk cId="14806906" sldId="298"/>
            <ac:spMk id="11" creationId="{5D5E0904-721C-4D68-9EB8-1C9752E329A7}"/>
          </ac:spMkLst>
        </pc:spChg>
        <pc:spChg chg="add">
          <ac:chgData name="Dmitriy Beznosko" userId="8bcdeb23-d2dd-465e-bda6-8e644f22b48c" providerId="ADAL" clId="{6FCA7C54-11B9-4B32-8A07-CE5583F20352}" dt="2021-10-17T15:29:38.087" v="1775" actId="26606"/>
          <ac:spMkLst>
            <pc:docMk/>
            <pc:sldMk cId="14806906" sldId="298"/>
            <ac:spMk id="13" creationId="{D0CDF5D3-7220-42A0-9D37-ECF3BF283B37}"/>
          </ac:spMkLst>
        </pc:spChg>
        <pc:spChg chg="add">
          <ac:chgData name="Dmitriy Beznosko" userId="8bcdeb23-d2dd-465e-bda6-8e644f22b48c" providerId="ADAL" clId="{6FCA7C54-11B9-4B32-8A07-CE5583F20352}" dt="2021-10-17T15:29:38.087" v="1775" actId="26606"/>
          <ac:spMkLst>
            <pc:docMk/>
            <pc:sldMk cId="14806906" sldId="298"/>
            <ac:spMk id="15" creationId="{64BC717F-58B3-4A4E-BC3B-1B11323AD5C9}"/>
          </ac:spMkLst>
        </pc:spChg>
        <pc:spChg chg="add">
          <ac:chgData name="Dmitriy Beznosko" userId="8bcdeb23-d2dd-465e-bda6-8e644f22b48c" providerId="ADAL" clId="{6FCA7C54-11B9-4B32-8A07-CE5583F20352}" dt="2021-10-17T15:29:38.087" v="1775" actId="26606"/>
          <ac:spMkLst>
            <pc:docMk/>
            <pc:sldMk cId="14806906" sldId="298"/>
            <ac:spMk id="17" creationId="{1EE75710-64C5-4CA8-8A7C-82EE4125C90D}"/>
          </ac:spMkLst>
        </pc:spChg>
        <pc:spChg chg="add">
          <ac:chgData name="Dmitriy Beznosko" userId="8bcdeb23-d2dd-465e-bda6-8e644f22b48c" providerId="ADAL" clId="{6FCA7C54-11B9-4B32-8A07-CE5583F20352}" dt="2021-10-17T15:29:38.087" v="1775" actId="26606"/>
          <ac:spMkLst>
            <pc:docMk/>
            <pc:sldMk cId="14806906" sldId="298"/>
            <ac:spMk id="19" creationId="{435050B1-74E1-4A81-923D-0F5971A3BC01}"/>
          </ac:spMkLst>
        </pc:spChg>
        <pc:picChg chg="add mod ord">
          <ac:chgData name="Dmitriy Beznosko" userId="8bcdeb23-d2dd-465e-bda6-8e644f22b48c" providerId="ADAL" clId="{6FCA7C54-11B9-4B32-8A07-CE5583F20352}" dt="2021-10-17T15:35:29.791" v="1810" actId="14100"/>
          <ac:picMkLst>
            <pc:docMk/>
            <pc:sldMk cId="14806906" sldId="298"/>
            <ac:picMk id="5" creationId="{0867C07F-77A6-4155-8930-709532B9F0F2}"/>
          </ac:picMkLst>
        </pc:picChg>
        <pc:picChg chg="add del">
          <ac:chgData name="Dmitriy Beznosko" userId="8bcdeb23-d2dd-465e-bda6-8e644f22b48c" providerId="ADAL" clId="{6FCA7C54-11B9-4B32-8A07-CE5583F20352}" dt="2021-10-17T15:35:22.024" v="1808" actId="478"/>
          <ac:picMkLst>
            <pc:docMk/>
            <pc:sldMk cId="14806906" sldId="298"/>
            <ac:picMk id="8" creationId="{10FC191D-AA02-4666-85D1-220FF6EEFDEA}"/>
          </ac:picMkLst>
        </pc:picChg>
      </pc:sldChg>
      <pc:sldChg chg="addSp delSp modSp add mod modClrScheme modAnim chgLayout">
        <pc:chgData name="Dmitriy Beznosko" userId="8bcdeb23-d2dd-465e-bda6-8e644f22b48c" providerId="ADAL" clId="{6FCA7C54-11B9-4B32-8A07-CE5583F20352}" dt="2021-10-17T15:42:07.560" v="1872" actId="1076"/>
        <pc:sldMkLst>
          <pc:docMk/>
          <pc:sldMk cId="3605795973" sldId="299"/>
        </pc:sldMkLst>
        <pc:spChg chg="mod ord">
          <ac:chgData name="Dmitriy Beznosko" userId="8bcdeb23-d2dd-465e-bda6-8e644f22b48c" providerId="ADAL" clId="{6FCA7C54-11B9-4B32-8A07-CE5583F20352}" dt="2021-10-17T15:42:03.123" v="1871" actId="404"/>
          <ac:spMkLst>
            <pc:docMk/>
            <pc:sldMk cId="3605795973" sldId="299"/>
            <ac:spMk id="2" creationId="{02BD7AE2-3622-4CE1-A311-2FA8BE530A54}"/>
          </ac:spMkLst>
        </pc:spChg>
        <pc:spChg chg="del mod ord">
          <ac:chgData name="Dmitriy Beznosko" userId="8bcdeb23-d2dd-465e-bda6-8e644f22b48c" providerId="ADAL" clId="{6FCA7C54-11B9-4B32-8A07-CE5583F20352}" dt="2021-10-17T15:41:15.083" v="1814" actId="700"/>
          <ac:spMkLst>
            <pc:docMk/>
            <pc:sldMk cId="3605795973" sldId="299"/>
            <ac:spMk id="3" creationId="{6F802EC7-F1E3-49B0-A563-FE4765300EE7}"/>
          </ac:spMkLst>
        </pc:spChg>
        <pc:spChg chg="mod ord">
          <ac:chgData name="Dmitriy Beznosko" userId="8bcdeb23-d2dd-465e-bda6-8e644f22b48c" providerId="ADAL" clId="{6FCA7C54-11B9-4B32-8A07-CE5583F20352}" dt="2021-10-17T15:41:15.083" v="1814" actId="700"/>
          <ac:spMkLst>
            <pc:docMk/>
            <pc:sldMk cId="3605795973" sldId="299"/>
            <ac:spMk id="4" creationId="{C9B5CFC2-AE9C-4ECC-8D28-8E217C9E7C36}"/>
          </ac:spMkLst>
        </pc:spChg>
        <pc:spChg chg="add del mod ord">
          <ac:chgData name="Dmitriy Beznosko" userId="8bcdeb23-d2dd-465e-bda6-8e644f22b48c" providerId="ADAL" clId="{6FCA7C54-11B9-4B32-8A07-CE5583F20352}" dt="2021-10-17T15:41:46.697" v="1864"/>
          <ac:spMkLst>
            <pc:docMk/>
            <pc:sldMk cId="3605795973" sldId="299"/>
            <ac:spMk id="5" creationId="{1C57BC81-34CA-4BCC-BC7A-CE866970A9C4}"/>
          </ac:spMkLst>
        </pc:spChg>
        <pc:picChg chg="add mod">
          <ac:chgData name="Dmitriy Beznosko" userId="8bcdeb23-d2dd-465e-bda6-8e644f22b48c" providerId="ADAL" clId="{6FCA7C54-11B9-4B32-8A07-CE5583F20352}" dt="2021-10-17T15:42:07.560" v="1872" actId="1076"/>
          <ac:picMkLst>
            <pc:docMk/>
            <pc:sldMk cId="3605795973" sldId="299"/>
            <ac:picMk id="6" creationId="{311DB044-ECB1-4FF4-929A-A67175568E2C}"/>
          </ac:picMkLst>
        </pc:picChg>
      </pc:sldChg>
    </pc:docChg>
  </pc:docChgLst>
  <pc:docChgLst>
    <pc:chgData name="Dmitriy Beznosko" userId="8bcdeb23-d2dd-465e-bda6-8e644f22b48c" providerId="ADAL" clId="{CD72B83A-DEE2-488A-A2B9-BC421CD39763}"/>
    <pc:docChg chg="undo custSel addSld delSld modSld sldOrd addMainMaster">
      <pc:chgData name="Dmitriy Beznosko" userId="8bcdeb23-d2dd-465e-bda6-8e644f22b48c" providerId="ADAL" clId="{CD72B83A-DEE2-488A-A2B9-BC421CD39763}" dt="2021-08-03T01:47:36.317" v="1607" actId="1076"/>
      <pc:docMkLst>
        <pc:docMk/>
      </pc:docMkLst>
      <pc:sldChg chg="modSp mod">
        <pc:chgData name="Dmitriy Beznosko" userId="8bcdeb23-d2dd-465e-bda6-8e644f22b48c" providerId="ADAL" clId="{CD72B83A-DEE2-488A-A2B9-BC421CD39763}" dt="2021-08-02T13:18:41.590" v="1" actId="20577"/>
        <pc:sldMkLst>
          <pc:docMk/>
          <pc:sldMk cId="4186887544" sldId="257"/>
        </pc:sldMkLst>
        <pc:spChg chg="mod">
          <ac:chgData name="Dmitriy Beznosko" userId="8bcdeb23-d2dd-465e-bda6-8e644f22b48c" providerId="ADAL" clId="{CD72B83A-DEE2-488A-A2B9-BC421CD39763}" dt="2021-08-02T13:18:41.590" v="1" actId="20577"/>
          <ac:spMkLst>
            <pc:docMk/>
            <pc:sldMk cId="4186887544" sldId="257"/>
            <ac:spMk id="2" creationId="{0A085278-B6F6-4825-A44F-8C128C113109}"/>
          </ac:spMkLst>
        </pc:spChg>
      </pc:sldChg>
      <pc:sldChg chg="addSp delSp mod addAnim delAnim">
        <pc:chgData name="Dmitriy Beznosko" userId="8bcdeb23-d2dd-465e-bda6-8e644f22b48c" providerId="ADAL" clId="{CD72B83A-DEE2-488A-A2B9-BC421CD39763}" dt="2021-08-02T13:28:23.112" v="24" actId="478"/>
        <pc:sldMkLst>
          <pc:docMk/>
          <pc:sldMk cId="585641883" sldId="258"/>
        </pc:sldMkLst>
        <pc:picChg chg="add del">
          <ac:chgData name="Dmitriy Beznosko" userId="8bcdeb23-d2dd-465e-bda6-8e644f22b48c" providerId="ADAL" clId="{CD72B83A-DEE2-488A-A2B9-BC421CD39763}" dt="2021-08-02T13:28:23.112" v="24" actId="478"/>
          <ac:picMkLst>
            <pc:docMk/>
            <pc:sldMk cId="585641883" sldId="258"/>
            <ac:picMk id="11" creationId="{62342579-BEC1-44AD-9F15-3ACFA671C1CE}"/>
          </ac:picMkLst>
        </pc:picChg>
      </pc:sldChg>
      <pc:sldChg chg="ord">
        <pc:chgData name="Dmitriy Beznosko" userId="8bcdeb23-d2dd-465e-bda6-8e644f22b48c" providerId="ADAL" clId="{CD72B83A-DEE2-488A-A2B9-BC421CD39763}" dt="2021-08-02T13:28:39.446" v="26"/>
        <pc:sldMkLst>
          <pc:docMk/>
          <pc:sldMk cId="1186344690" sldId="259"/>
        </pc:sldMkLst>
      </pc:sldChg>
      <pc:sldChg chg="modSp mod ord">
        <pc:chgData name="Dmitriy Beznosko" userId="8bcdeb23-d2dd-465e-bda6-8e644f22b48c" providerId="ADAL" clId="{CD72B83A-DEE2-488A-A2B9-BC421CD39763}" dt="2021-08-02T13:28:41.055" v="28"/>
        <pc:sldMkLst>
          <pc:docMk/>
          <pc:sldMk cId="4222124871" sldId="260"/>
        </pc:sldMkLst>
        <pc:spChg chg="mod">
          <ac:chgData name="Dmitriy Beznosko" userId="8bcdeb23-d2dd-465e-bda6-8e644f22b48c" providerId="ADAL" clId="{CD72B83A-DEE2-488A-A2B9-BC421CD39763}" dt="2021-08-02T13:19:21.058" v="17" actId="14100"/>
          <ac:spMkLst>
            <pc:docMk/>
            <pc:sldMk cId="4222124871" sldId="260"/>
            <ac:spMk id="2" creationId="{00000000-0000-0000-0000-000000000000}"/>
          </ac:spMkLst>
        </pc:spChg>
      </pc:sldChg>
      <pc:sldChg chg="del">
        <pc:chgData name="Dmitriy Beznosko" userId="8bcdeb23-d2dd-465e-bda6-8e644f22b48c" providerId="ADAL" clId="{CD72B83A-DEE2-488A-A2B9-BC421CD39763}" dt="2021-08-02T13:18:52.912" v="3" actId="47"/>
        <pc:sldMkLst>
          <pc:docMk/>
          <pc:sldMk cId="3192721095" sldId="261"/>
        </pc:sldMkLst>
      </pc:sldChg>
      <pc:sldChg chg="addSp delSp modSp add mod modAnim chgLayout">
        <pc:chgData name="Dmitriy Beznosko" userId="8bcdeb23-d2dd-465e-bda6-8e644f22b48c" providerId="ADAL" clId="{CD72B83A-DEE2-488A-A2B9-BC421CD39763}" dt="2021-08-03T01:39:15.871" v="1416" actId="20577"/>
        <pc:sldMkLst>
          <pc:docMk/>
          <pc:sldMk cId="4111268237" sldId="261"/>
        </pc:sldMkLst>
        <pc:spChg chg="mod ord">
          <ac:chgData name="Dmitriy Beznosko" userId="8bcdeb23-d2dd-465e-bda6-8e644f22b48c" providerId="ADAL" clId="{CD72B83A-DEE2-488A-A2B9-BC421CD39763}" dt="2021-08-03T01:39:15.871" v="1416" actId="20577"/>
          <ac:spMkLst>
            <pc:docMk/>
            <pc:sldMk cId="4111268237" sldId="261"/>
            <ac:spMk id="2" creationId="{00000000-0000-0000-0000-000000000000}"/>
          </ac:spMkLst>
        </pc:spChg>
        <pc:spChg chg="mod ord">
          <ac:chgData name="Dmitriy Beznosko" userId="8bcdeb23-d2dd-465e-bda6-8e644f22b48c" providerId="ADAL" clId="{CD72B83A-DEE2-488A-A2B9-BC421CD39763}" dt="2021-08-03T01:33:34.654" v="1370" actId="14100"/>
          <ac:spMkLst>
            <pc:docMk/>
            <pc:sldMk cId="4111268237" sldId="261"/>
            <ac:spMk id="3" creationId="{00000000-0000-0000-0000-000000000000}"/>
          </ac:spMkLst>
        </pc:spChg>
        <pc:spChg chg="mod">
          <ac:chgData name="Dmitriy Beznosko" userId="8bcdeb23-d2dd-465e-bda6-8e644f22b48c" providerId="ADAL" clId="{CD72B83A-DEE2-488A-A2B9-BC421CD39763}" dt="2021-08-03T01:32:20.510" v="1234" actId="1076"/>
          <ac:spMkLst>
            <pc:docMk/>
            <pc:sldMk cId="4111268237" sldId="261"/>
            <ac:spMk id="5" creationId="{00000000-0000-0000-0000-000000000000}"/>
          </ac:spMkLst>
        </pc:spChg>
        <pc:spChg chg="add del mod">
          <ac:chgData name="Dmitriy Beznosko" userId="8bcdeb23-d2dd-465e-bda6-8e644f22b48c" providerId="ADAL" clId="{CD72B83A-DEE2-488A-A2B9-BC421CD39763}" dt="2021-08-03T01:31:41.609" v="1230" actId="6264"/>
          <ac:spMkLst>
            <pc:docMk/>
            <pc:sldMk cId="4111268237" sldId="261"/>
            <ac:spMk id="9" creationId="{7DD99EEC-C00A-4BAC-BA0C-5CC4F6190B6A}"/>
          </ac:spMkLst>
        </pc:spChg>
        <pc:spChg chg="add del mod">
          <ac:chgData name="Dmitriy Beznosko" userId="8bcdeb23-d2dd-465e-bda6-8e644f22b48c" providerId="ADAL" clId="{CD72B83A-DEE2-488A-A2B9-BC421CD39763}" dt="2021-08-03T01:31:41.609" v="1230" actId="6264"/>
          <ac:spMkLst>
            <pc:docMk/>
            <pc:sldMk cId="4111268237" sldId="261"/>
            <ac:spMk id="13" creationId="{549D19F0-75A7-4EBE-93E0-D2B015442893}"/>
          </ac:spMkLst>
        </pc:spChg>
        <pc:spChg chg="add del mod">
          <ac:chgData name="Dmitriy Beznosko" userId="8bcdeb23-d2dd-465e-bda6-8e644f22b48c" providerId="ADAL" clId="{CD72B83A-DEE2-488A-A2B9-BC421CD39763}" dt="2021-08-03T01:36:05.215" v="1390" actId="478"/>
          <ac:spMkLst>
            <pc:docMk/>
            <pc:sldMk cId="4111268237" sldId="261"/>
            <ac:spMk id="16" creationId="{96A624CB-0979-415E-AA4A-98C948E18595}"/>
          </ac:spMkLst>
        </pc:spChg>
        <pc:picChg chg="mod">
          <ac:chgData name="Dmitriy Beznosko" userId="8bcdeb23-d2dd-465e-bda6-8e644f22b48c" providerId="ADAL" clId="{CD72B83A-DEE2-488A-A2B9-BC421CD39763}" dt="2021-08-03T01:34:32.233" v="1384" actId="1076"/>
          <ac:picMkLst>
            <pc:docMk/>
            <pc:sldMk cId="4111268237" sldId="261"/>
            <ac:picMk id="4" creationId="{00000000-0000-0000-0000-000000000000}"/>
          </ac:picMkLst>
        </pc:picChg>
        <pc:picChg chg="mod">
          <ac:chgData name="Dmitriy Beznosko" userId="8bcdeb23-d2dd-465e-bda6-8e644f22b48c" providerId="ADAL" clId="{CD72B83A-DEE2-488A-A2B9-BC421CD39763}" dt="2021-08-03T01:34:28.909" v="1383" actId="1076"/>
          <ac:picMkLst>
            <pc:docMk/>
            <pc:sldMk cId="4111268237" sldId="261"/>
            <ac:picMk id="6" creationId="{00000000-0000-0000-0000-000000000000}"/>
          </ac:picMkLst>
        </pc:picChg>
        <pc:picChg chg="mod">
          <ac:chgData name="Dmitriy Beznosko" userId="8bcdeb23-d2dd-465e-bda6-8e644f22b48c" providerId="ADAL" clId="{CD72B83A-DEE2-488A-A2B9-BC421CD39763}" dt="2021-08-03T01:33:57.944" v="1375" actId="1076"/>
          <ac:picMkLst>
            <pc:docMk/>
            <pc:sldMk cId="4111268237" sldId="261"/>
            <ac:picMk id="8" creationId="{00000000-0000-0000-0000-000000000000}"/>
          </ac:picMkLst>
        </pc:picChg>
        <pc:picChg chg="add mod">
          <ac:chgData name="Dmitriy Beznosko" userId="8bcdeb23-d2dd-465e-bda6-8e644f22b48c" providerId="ADAL" clId="{CD72B83A-DEE2-488A-A2B9-BC421CD39763}" dt="2021-08-03T01:34:49.585" v="1387" actId="1076"/>
          <ac:picMkLst>
            <pc:docMk/>
            <pc:sldMk cId="4111268237" sldId="261"/>
            <ac:picMk id="10" creationId="{E1530AD4-6B2D-4017-975D-C103043D3B33}"/>
          </ac:picMkLst>
        </pc:picChg>
        <pc:picChg chg="add mod">
          <ac:chgData name="Dmitriy Beznosko" userId="8bcdeb23-d2dd-465e-bda6-8e644f22b48c" providerId="ADAL" clId="{CD72B83A-DEE2-488A-A2B9-BC421CD39763}" dt="2021-08-03T01:34:36.390" v="1385" actId="1076"/>
          <ac:picMkLst>
            <pc:docMk/>
            <pc:sldMk cId="4111268237" sldId="261"/>
            <ac:picMk id="11" creationId="{2BC13CE6-55FD-4F76-81DB-9BF49F48FBFA}"/>
          </ac:picMkLst>
        </pc:picChg>
        <pc:picChg chg="add mod">
          <ac:chgData name="Dmitriy Beznosko" userId="8bcdeb23-d2dd-465e-bda6-8e644f22b48c" providerId="ADAL" clId="{CD72B83A-DEE2-488A-A2B9-BC421CD39763}" dt="2021-08-03T01:34:44.717" v="1386" actId="1076"/>
          <ac:picMkLst>
            <pc:docMk/>
            <pc:sldMk cId="4111268237" sldId="261"/>
            <ac:picMk id="12" creationId="{724FCDEE-6029-4CEE-B053-5AC3F1D87101}"/>
          </ac:picMkLst>
        </pc:picChg>
        <pc:picChg chg="add del mod">
          <ac:chgData name="Dmitriy Beznosko" userId="8bcdeb23-d2dd-465e-bda6-8e644f22b48c" providerId="ADAL" clId="{CD72B83A-DEE2-488A-A2B9-BC421CD39763}" dt="2021-08-03T01:36:56.743" v="1392" actId="478"/>
          <ac:picMkLst>
            <pc:docMk/>
            <pc:sldMk cId="4111268237" sldId="261"/>
            <ac:picMk id="15" creationId="{9358371D-8D70-4281-8CFD-3548581F9005}"/>
          </ac:picMkLst>
        </pc:picChg>
        <pc:picChg chg="add mod">
          <ac:chgData name="Dmitriy Beznosko" userId="8bcdeb23-d2dd-465e-bda6-8e644f22b48c" providerId="ADAL" clId="{CD72B83A-DEE2-488A-A2B9-BC421CD39763}" dt="2021-08-03T01:38:00.216" v="1400" actId="1076"/>
          <ac:picMkLst>
            <pc:docMk/>
            <pc:sldMk cId="4111268237" sldId="261"/>
            <ac:picMk id="18" creationId="{2D73C1BB-238A-45BF-B106-F8CC928BF286}"/>
          </ac:picMkLst>
        </pc:picChg>
        <pc:picChg chg="add mod">
          <ac:chgData name="Dmitriy Beznosko" userId="8bcdeb23-d2dd-465e-bda6-8e644f22b48c" providerId="ADAL" clId="{CD72B83A-DEE2-488A-A2B9-BC421CD39763}" dt="2021-08-03T01:38:05.659" v="1404" actId="962"/>
          <ac:picMkLst>
            <pc:docMk/>
            <pc:sldMk cId="4111268237" sldId="261"/>
            <ac:picMk id="20" creationId="{286161BB-62A7-4044-8B97-180923385195}"/>
          </ac:picMkLst>
        </pc:picChg>
        <pc:picChg chg="mod">
          <ac:chgData name="Dmitriy Beznosko" userId="8bcdeb23-d2dd-465e-bda6-8e644f22b48c" providerId="ADAL" clId="{CD72B83A-DEE2-488A-A2B9-BC421CD39763}" dt="2021-08-03T01:32:17.737" v="1233" actId="1076"/>
          <ac:picMkLst>
            <pc:docMk/>
            <pc:sldMk cId="4111268237" sldId="261"/>
            <ac:picMk id="3074" creationId="{00000000-0000-0000-0000-000000000000}"/>
          </ac:picMkLst>
        </pc:picChg>
      </pc:sldChg>
      <pc:sldChg chg="add del">
        <pc:chgData name="Dmitriy Beznosko" userId="8bcdeb23-d2dd-465e-bda6-8e644f22b48c" providerId="ADAL" clId="{CD72B83A-DEE2-488A-A2B9-BC421CD39763}" dt="2021-08-03T01:31:17.376" v="1209" actId="47"/>
        <pc:sldMkLst>
          <pc:docMk/>
          <pc:sldMk cId="552713191" sldId="262"/>
        </pc:sldMkLst>
      </pc:sldChg>
      <pc:sldChg chg="del">
        <pc:chgData name="Dmitriy Beznosko" userId="8bcdeb23-d2dd-465e-bda6-8e644f22b48c" providerId="ADAL" clId="{CD72B83A-DEE2-488A-A2B9-BC421CD39763}" dt="2021-08-02T13:18:58.503" v="4" actId="47"/>
        <pc:sldMkLst>
          <pc:docMk/>
          <pc:sldMk cId="2232523529" sldId="262"/>
        </pc:sldMkLst>
      </pc:sldChg>
      <pc:sldChg chg="del">
        <pc:chgData name="Dmitriy Beznosko" userId="8bcdeb23-d2dd-465e-bda6-8e644f22b48c" providerId="ADAL" clId="{CD72B83A-DEE2-488A-A2B9-BC421CD39763}" dt="2021-08-02T13:18:59.403" v="5" actId="47"/>
        <pc:sldMkLst>
          <pc:docMk/>
          <pc:sldMk cId="3094326590" sldId="263"/>
        </pc:sldMkLst>
      </pc:sldChg>
      <pc:sldChg chg="add ord">
        <pc:chgData name="Dmitriy Beznosko" userId="8bcdeb23-d2dd-465e-bda6-8e644f22b48c" providerId="ADAL" clId="{CD72B83A-DEE2-488A-A2B9-BC421CD39763}" dt="2021-08-03T00:07:31.473" v="32"/>
        <pc:sldMkLst>
          <pc:docMk/>
          <pc:sldMk cId="3948514600" sldId="263"/>
        </pc:sldMkLst>
      </pc:sldChg>
      <pc:sldChg chg="del">
        <pc:chgData name="Dmitriy Beznosko" userId="8bcdeb23-d2dd-465e-bda6-8e644f22b48c" providerId="ADAL" clId="{CD72B83A-DEE2-488A-A2B9-BC421CD39763}" dt="2021-08-02T13:19:00.314" v="6" actId="47"/>
        <pc:sldMkLst>
          <pc:docMk/>
          <pc:sldMk cId="1004987440" sldId="264"/>
        </pc:sldMkLst>
      </pc:sldChg>
      <pc:sldChg chg="addSp delSp modSp new mod modClrScheme delAnim modAnim chgLayout">
        <pc:chgData name="Dmitriy Beznosko" userId="8bcdeb23-d2dd-465e-bda6-8e644f22b48c" providerId="ADAL" clId="{CD72B83A-DEE2-488A-A2B9-BC421CD39763}" dt="2021-08-03T00:43:31.393" v="600" actId="1076"/>
        <pc:sldMkLst>
          <pc:docMk/>
          <pc:sldMk cId="2265915026" sldId="264"/>
        </pc:sldMkLst>
        <pc:spChg chg="del mod ord">
          <ac:chgData name="Dmitriy Beznosko" userId="8bcdeb23-d2dd-465e-bda6-8e644f22b48c" providerId="ADAL" clId="{CD72B83A-DEE2-488A-A2B9-BC421CD39763}" dt="2021-08-03T00:07:48.705" v="34" actId="700"/>
          <ac:spMkLst>
            <pc:docMk/>
            <pc:sldMk cId="2265915026" sldId="264"/>
            <ac:spMk id="2" creationId="{2D58E1F0-2C65-42EA-A5E0-53FB99A0DAD3}"/>
          </ac:spMkLst>
        </pc:spChg>
        <pc:spChg chg="del mod ord">
          <ac:chgData name="Dmitriy Beznosko" userId="8bcdeb23-d2dd-465e-bda6-8e644f22b48c" providerId="ADAL" clId="{CD72B83A-DEE2-488A-A2B9-BC421CD39763}" dt="2021-08-03T00:07:48.705" v="34" actId="700"/>
          <ac:spMkLst>
            <pc:docMk/>
            <pc:sldMk cId="2265915026" sldId="264"/>
            <ac:spMk id="3" creationId="{B8B4AEC2-C757-41FB-AE8B-49C9AB724420}"/>
          </ac:spMkLst>
        </pc:spChg>
        <pc:spChg chg="mod ord">
          <ac:chgData name="Dmitriy Beznosko" userId="8bcdeb23-d2dd-465e-bda6-8e644f22b48c" providerId="ADAL" clId="{CD72B83A-DEE2-488A-A2B9-BC421CD39763}" dt="2021-08-03T00:07:48.705" v="34" actId="700"/>
          <ac:spMkLst>
            <pc:docMk/>
            <pc:sldMk cId="2265915026" sldId="264"/>
            <ac:spMk id="4" creationId="{1FCEC16A-AD3F-43C0-8026-E7E17A0CDE5E}"/>
          </ac:spMkLst>
        </pc:spChg>
        <pc:spChg chg="add mod ord">
          <ac:chgData name="Dmitriy Beznosko" userId="8bcdeb23-d2dd-465e-bda6-8e644f22b48c" providerId="ADAL" clId="{CD72B83A-DEE2-488A-A2B9-BC421CD39763}" dt="2021-08-03T00:19:58.372" v="204" actId="27636"/>
          <ac:spMkLst>
            <pc:docMk/>
            <pc:sldMk cId="2265915026" sldId="264"/>
            <ac:spMk id="5" creationId="{1D2FE83F-66A3-4EC8-BD3B-064A884FC902}"/>
          </ac:spMkLst>
        </pc:spChg>
        <pc:spChg chg="add mod ord">
          <ac:chgData name="Dmitriy Beznosko" userId="8bcdeb23-d2dd-465e-bda6-8e644f22b48c" providerId="ADAL" clId="{CD72B83A-DEE2-488A-A2B9-BC421CD39763}" dt="2021-08-03T00:43:18.203" v="577" actId="20577"/>
          <ac:spMkLst>
            <pc:docMk/>
            <pc:sldMk cId="2265915026" sldId="264"/>
            <ac:spMk id="6" creationId="{C1BE9C77-35ED-4E52-8E2E-7684F1EFEBE8}"/>
          </ac:spMkLst>
        </pc:spChg>
        <pc:spChg chg="add del mod">
          <ac:chgData name="Dmitriy Beznosko" userId="8bcdeb23-d2dd-465e-bda6-8e644f22b48c" providerId="ADAL" clId="{CD72B83A-DEE2-488A-A2B9-BC421CD39763}" dt="2021-08-03T00:13:01.437" v="171" actId="478"/>
          <ac:spMkLst>
            <pc:docMk/>
            <pc:sldMk cId="2265915026" sldId="264"/>
            <ac:spMk id="9" creationId="{769D1956-94C9-4B65-922B-B67B00C3D869}"/>
          </ac:spMkLst>
        </pc:spChg>
        <pc:spChg chg="add del mod">
          <ac:chgData name="Dmitriy Beznosko" userId="8bcdeb23-d2dd-465e-bda6-8e644f22b48c" providerId="ADAL" clId="{CD72B83A-DEE2-488A-A2B9-BC421CD39763}" dt="2021-08-03T00:14:24.733" v="187" actId="478"/>
          <ac:spMkLst>
            <pc:docMk/>
            <pc:sldMk cId="2265915026" sldId="264"/>
            <ac:spMk id="14" creationId="{DEEDB3D6-6DF7-4FE5-9AB5-31F7E0EB22F5}"/>
          </ac:spMkLst>
        </pc:spChg>
        <pc:spChg chg="add del mod">
          <ac:chgData name="Dmitriy Beznosko" userId="8bcdeb23-d2dd-465e-bda6-8e644f22b48c" providerId="ADAL" clId="{CD72B83A-DEE2-488A-A2B9-BC421CD39763}" dt="2021-08-03T00:14:22.973" v="186" actId="478"/>
          <ac:spMkLst>
            <pc:docMk/>
            <pc:sldMk cId="2265915026" sldId="264"/>
            <ac:spMk id="17" creationId="{5FC6A2FF-4697-423F-A481-D71F800C2552}"/>
          </ac:spMkLst>
        </pc:spChg>
        <pc:spChg chg="add mod">
          <ac:chgData name="Dmitriy Beznosko" userId="8bcdeb23-d2dd-465e-bda6-8e644f22b48c" providerId="ADAL" clId="{CD72B83A-DEE2-488A-A2B9-BC421CD39763}" dt="2021-08-03T00:39:55.651" v="503" actId="1076"/>
          <ac:spMkLst>
            <pc:docMk/>
            <pc:sldMk cId="2265915026" sldId="264"/>
            <ac:spMk id="27" creationId="{1124E696-06AE-46ED-A4DB-D2BD11BE0C49}"/>
          </ac:spMkLst>
        </pc:spChg>
        <pc:spChg chg="add del mod">
          <ac:chgData name="Dmitriy Beznosko" userId="8bcdeb23-d2dd-465e-bda6-8e644f22b48c" providerId="ADAL" clId="{CD72B83A-DEE2-488A-A2B9-BC421CD39763}" dt="2021-08-03T00:41:35.211" v="510" actId="478"/>
          <ac:spMkLst>
            <pc:docMk/>
            <pc:sldMk cId="2265915026" sldId="264"/>
            <ac:spMk id="30" creationId="{15823DA4-1C55-493C-9DF2-DC84B9E17C76}"/>
          </ac:spMkLst>
        </pc:spChg>
        <pc:spChg chg="add del mod">
          <ac:chgData name="Dmitriy Beznosko" userId="8bcdeb23-d2dd-465e-bda6-8e644f22b48c" providerId="ADAL" clId="{CD72B83A-DEE2-488A-A2B9-BC421CD39763}" dt="2021-08-03T00:41:32.571" v="509" actId="478"/>
          <ac:spMkLst>
            <pc:docMk/>
            <pc:sldMk cId="2265915026" sldId="264"/>
            <ac:spMk id="33" creationId="{C4E4CC1E-E6B8-4B27-9DD0-A9B6ABB7E69B}"/>
          </ac:spMkLst>
        </pc:spChg>
        <pc:picChg chg="add del mod">
          <ac:chgData name="Dmitriy Beznosko" userId="8bcdeb23-d2dd-465e-bda6-8e644f22b48c" providerId="ADAL" clId="{CD72B83A-DEE2-488A-A2B9-BC421CD39763}" dt="2021-08-03T00:13:03.130" v="172" actId="21"/>
          <ac:picMkLst>
            <pc:docMk/>
            <pc:sldMk cId="2265915026" sldId="264"/>
            <ac:picMk id="8" creationId="{5520E84C-5F76-4064-8589-A2D1B28EBB0A}"/>
          </ac:picMkLst>
        </pc:picChg>
        <pc:picChg chg="add mod">
          <ac:chgData name="Dmitriy Beznosko" userId="8bcdeb23-d2dd-465e-bda6-8e644f22b48c" providerId="ADAL" clId="{CD72B83A-DEE2-488A-A2B9-BC421CD39763}" dt="2021-08-03T00:43:31.393" v="600" actId="1076"/>
          <ac:picMkLst>
            <pc:docMk/>
            <pc:sldMk cId="2265915026" sldId="264"/>
            <ac:picMk id="11" creationId="{08537BE6-6186-4A74-A81D-86B458B15DBA}"/>
          </ac:picMkLst>
        </pc:picChg>
        <pc:picChg chg="add del mod modCrop">
          <ac:chgData name="Dmitriy Beznosko" userId="8bcdeb23-d2dd-465e-bda6-8e644f22b48c" providerId="ADAL" clId="{CD72B83A-DEE2-488A-A2B9-BC421CD39763}" dt="2021-08-03T00:39:35.198" v="497" actId="21"/>
          <ac:picMkLst>
            <pc:docMk/>
            <pc:sldMk cId="2265915026" sldId="264"/>
            <ac:picMk id="13" creationId="{F0C5499B-A333-414B-957D-6777096940E2}"/>
          </ac:picMkLst>
        </pc:picChg>
        <pc:picChg chg="add del mod modCrop">
          <ac:chgData name="Dmitriy Beznosko" userId="8bcdeb23-d2dd-465e-bda6-8e644f22b48c" providerId="ADAL" clId="{CD72B83A-DEE2-488A-A2B9-BC421CD39763}" dt="2021-08-03T00:39:35.198" v="497" actId="21"/>
          <ac:picMkLst>
            <pc:docMk/>
            <pc:sldMk cId="2265915026" sldId="264"/>
            <ac:picMk id="16" creationId="{5A4A4A1C-9F0E-4C51-8600-92CBB45ED7D1}"/>
          </ac:picMkLst>
        </pc:picChg>
        <pc:picChg chg="add del mod">
          <ac:chgData name="Dmitriy Beznosko" userId="8bcdeb23-d2dd-465e-bda6-8e644f22b48c" providerId="ADAL" clId="{CD72B83A-DEE2-488A-A2B9-BC421CD39763}" dt="2021-08-03T00:29:45.436" v="265" actId="478"/>
          <ac:picMkLst>
            <pc:docMk/>
            <pc:sldMk cId="2265915026" sldId="264"/>
            <ac:picMk id="19" creationId="{88281100-91FB-4F3B-9ECE-271AF67177A1}"/>
          </ac:picMkLst>
        </pc:picChg>
        <pc:picChg chg="add del mod">
          <ac:chgData name="Dmitriy Beznosko" userId="8bcdeb23-d2dd-465e-bda6-8e644f22b48c" providerId="ADAL" clId="{CD72B83A-DEE2-488A-A2B9-BC421CD39763}" dt="2021-08-03T00:24:44.446" v="244" actId="478"/>
          <ac:picMkLst>
            <pc:docMk/>
            <pc:sldMk cId="2265915026" sldId="264"/>
            <ac:picMk id="20" creationId="{DBFE86A5-2DF7-4FBA-BAC3-D3BB891A55E9}"/>
          </ac:picMkLst>
        </pc:picChg>
        <pc:picChg chg="add del mod modCrop">
          <ac:chgData name="Dmitriy Beznosko" userId="8bcdeb23-d2dd-465e-bda6-8e644f22b48c" providerId="ADAL" clId="{CD72B83A-DEE2-488A-A2B9-BC421CD39763}" dt="2021-08-03T00:29:43.644" v="264" actId="478"/>
          <ac:picMkLst>
            <pc:docMk/>
            <pc:sldMk cId="2265915026" sldId="264"/>
            <ac:picMk id="22" creationId="{21FE4345-AEC4-4A0A-AE8A-00EC4AABB363}"/>
          </ac:picMkLst>
        </pc:picChg>
        <pc:picChg chg="add mod ord">
          <ac:chgData name="Dmitriy Beznosko" userId="8bcdeb23-d2dd-465e-bda6-8e644f22b48c" providerId="ADAL" clId="{CD72B83A-DEE2-488A-A2B9-BC421CD39763}" dt="2021-08-03T00:33:22.443" v="296" actId="1076"/>
          <ac:picMkLst>
            <pc:docMk/>
            <pc:sldMk cId="2265915026" sldId="264"/>
            <ac:picMk id="24" creationId="{8F6F4CE4-EAAF-4842-AA9B-3FA3C0416D10}"/>
          </ac:picMkLst>
        </pc:picChg>
        <pc:picChg chg="add mod">
          <ac:chgData name="Dmitriy Beznosko" userId="8bcdeb23-d2dd-465e-bda6-8e644f22b48c" providerId="ADAL" clId="{CD72B83A-DEE2-488A-A2B9-BC421CD39763}" dt="2021-08-03T00:31:20.485" v="277" actId="1076"/>
          <ac:picMkLst>
            <pc:docMk/>
            <pc:sldMk cId="2265915026" sldId="264"/>
            <ac:picMk id="26" creationId="{F6723091-C889-42C1-B215-6D55B2C1D227}"/>
          </ac:picMkLst>
        </pc:picChg>
        <pc:picChg chg="add mod">
          <ac:chgData name="Dmitriy Beznosko" userId="8bcdeb23-d2dd-465e-bda6-8e644f22b48c" providerId="ADAL" clId="{CD72B83A-DEE2-488A-A2B9-BC421CD39763}" dt="2021-08-03T00:43:26.315" v="599" actId="1036"/>
          <ac:picMkLst>
            <pc:docMk/>
            <pc:sldMk cId="2265915026" sldId="264"/>
            <ac:picMk id="29" creationId="{C1E0F6BF-A487-4E00-B02B-26E00EE0028E}"/>
          </ac:picMkLst>
        </pc:picChg>
        <pc:picChg chg="add mod">
          <ac:chgData name="Dmitriy Beznosko" userId="8bcdeb23-d2dd-465e-bda6-8e644f22b48c" providerId="ADAL" clId="{CD72B83A-DEE2-488A-A2B9-BC421CD39763}" dt="2021-08-03T00:43:26.315" v="599" actId="1036"/>
          <ac:picMkLst>
            <pc:docMk/>
            <pc:sldMk cId="2265915026" sldId="264"/>
            <ac:picMk id="32" creationId="{08B1F190-FF25-4C62-9711-50D75F897E52}"/>
          </ac:picMkLst>
        </pc:picChg>
      </pc:sldChg>
      <pc:sldChg chg="addSp delSp modSp new mod modClrScheme chgLayout">
        <pc:chgData name="Dmitriy Beznosko" userId="8bcdeb23-d2dd-465e-bda6-8e644f22b48c" providerId="ADAL" clId="{CD72B83A-DEE2-488A-A2B9-BC421CD39763}" dt="2021-08-03T00:50:13.874" v="1208" actId="20577"/>
        <pc:sldMkLst>
          <pc:docMk/>
          <pc:sldMk cId="1478744555" sldId="265"/>
        </pc:sldMkLst>
        <pc:spChg chg="del mod ord">
          <ac:chgData name="Dmitriy Beznosko" userId="8bcdeb23-d2dd-465e-bda6-8e644f22b48c" providerId="ADAL" clId="{CD72B83A-DEE2-488A-A2B9-BC421CD39763}" dt="2021-08-03T00:39:27.205" v="496" actId="700"/>
          <ac:spMkLst>
            <pc:docMk/>
            <pc:sldMk cId="1478744555" sldId="265"/>
            <ac:spMk id="2" creationId="{486C1284-C9BC-47DB-A7AD-CA9463D04E51}"/>
          </ac:spMkLst>
        </pc:spChg>
        <pc:spChg chg="del mod ord">
          <ac:chgData name="Dmitriy Beznosko" userId="8bcdeb23-d2dd-465e-bda6-8e644f22b48c" providerId="ADAL" clId="{CD72B83A-DEE2-488A-A2B9-BC421CD39763}" dt="2021-08-03T00:39:27.205" v="496" actId="700"/>
          <ac:spMkLst>
            <pc:docMk/>
            <pc:sldMk cId="1478744555" sldId="265"/>
            <ac:spMk id="3" creationId="{3F36D5D6-A608-43FD-AD8B-57D3CD2044CB}"/>
          </ac:spMkLst>
        </pc:spChg>
        <pc:spChg chg="mod ord">
          <ac:chgData name="Dmitriy Beznosko" userId="8bcdeb23-d2dd-465e-bda6-8e644f22b48c" providerId="ADAL" clId="{CD72B83A-DEE2-488A-A2B9-BC421CD39763}" dt="2021-08-03T00:39:27.205" v="496" actId="700"/>
          <ac:spMkLst>
            <pc:docMk/>
            <pc:sldMk cId="1478744555" sldId="265"/>
            <ac:spMk id="4" creationId="{1A98DB86-E998-4FDB-8010-63626B3BB387}"/>
          </ac:spMkLst>
        </pc:spChg>
        <pc:spChg chg="add mod ord">
          <ac:chgData name="Dmitriy Beznosko" userId="8bcdeb23-d2dd-465e-bda6-8e644f22b48c" providerId="ADAL" clId="{CD72B83A-DEE2-488A-A2B9-BC421CD39763}" dt="2021-08-03T00:43:42.987" v="616" actId="20577"/>
          <ac:spMkLst>
            <pc:docMk/>
            <pc:sldMk cId="1478744555" sldId="265"/>
            <ac:spMk id="5" creationId="{BCF2864E-3BC8-4DF2-B22B-80517D2A0294}"/>
          </ac:spMkLst>
        </pc:spChg>
        <pc:spChg chg="add mod ord">
          <ac:chgData name="Dmitriy Beznosko" userId="8bcdeb23-d2dd-465e-bda6-8e644f22b48c" providerId="ADAL" clId="{CD72B83A-DEE2-488A-A2B9-BC421CD39763}" dt="2021-08-03T00:50:13.874" v="1208" actId="20577"/>
          <ac:spMkLst>
            <pc:docMk/>
            <pc:sldMk cId="1478744555" sldId="265"/>
            <ac:spMk id="6" creationId="{CCFAFA79-00D1-494C-9E5A-3D4E8A35C2AE}"/>
          </ac:spMkLst>
        </pc:spChg>
        <pc:spChg chg="add del mod">
          <ac:chgData name="Dmitriy Beznosko" userId="8bcdeb23-d2dd-465e-bda6-8e644f22b48c" providerId="ADAL" clId="{CD72B83A-DEE2-488A-A2B9-BC421CD39763}" dt="2021-08-03T00:48:01.075" v="915" actId="478"/>
          <ac:spMkLst>
            <pc:docMk/>
            <pc:sldMk cId="1478744555" sldId="265"/>
            <ac:spMk id="11" creationId="{EAED5ABA-8B1B-48AD-936B-F67F9E7A7188}"/>
          </ac:spMkLst>
        </pc:spChg>
        <pc:spChg chg="add del mod">
          <ac:chgData name="Dmitriy Beznosko" userId="8bcdeb23-d2dd-465e-bda6-8e644f22b48c" providerId="ADAL" clId="{CD72B83A-DEE2-488A-A2B9-BC421CD39763}" dt="2021-08-03T00:47:59.067" v="914" actId="478"/>
          <ac:spMkLst>
            <pc:docMk/>
            <pc:sldMk cId="1478744555" sldId="265"/>
            <ac:spMk id="14" creationId="{48D627E0-B1C7-4BA5-8C89-B77BADE7D564}"/>
          </ac:spMkLst>
        </pc:spChg>
        <pc:picChg chg="add mod">
          <ac:chgData name="Dmitriy Beznosko" userId="8bcdeb23-d2dd-465e-bda6-8e644f22b48c" providerId="ADAL" clId="{CD72B83A-DEE2-488A-A2B9-BC421CD39763}" dt="2021-08-03T00:46:12.350" v="891" actId="1036"/>
          <ac:picMkLst>
            <pc:docMk/>
            <pc:sldMk cId="1478744555" sldId="265"/>
            <ac:picMk id="7" creationId="{67506DB7-15F9-4D6A-9F9A-0EA377CF53C8}"/>
          </ac:picMkLst>
        </pc:picChg>
        <pc:picChg chg="add mod">
          <ac:chgData name="Dmitriy Beznosko" userId="8bcdeb23-d2dd-465e-bda6-8e644f22b48c" providerId="ADAL" clId="{CD72B83A-DEE2-488A-A2B9-BC421CD39763}" dt="2021-08-03T00:46:12.350" v="891" actId="1036"/>
          <ac:picMkLst>
            <pc:docMk/>
            <pc:sldMk cId="1478744555" sldId="265"/>
            <ac:picMk id="8" creationId="{EB63F1C3-2869-479F-89CA-F2972EBD9CC7}"/>
          </ac:picMkLst>
        </pc:picChg>
        <pc:picChg chg="add del mod">
          <ac:chgData name="Dmitriy Beznosko" userId="8bcdeb23-d2dd-465e-bda6-8e644f22b48c" providerId="ADAL" clId="{CD72B83A-DEE2-488A-A2B9-BC421CD39763}" dt="2021-08-03T00:48:05.133" v="918" actId="21"/>
          <ac:picMkLst>
            <pc:docMk/>
            <pc:sldMk cId="1478744555" sldId="265"/>
            <ac:picMk id="10" creationId="{B25A62F1-9B31-4696-87DE-2D5C79EC9EDA}"/>
          </ac:picMkLst>
        </pc:picChg>
        <pc:picChg chg="add mod">
          <ac:chgData name="Dmitriy Beznosko" userId="8bcdeb23-d2dd-465e-bda6-8e644f22b48c" providerId="ADAL" clId="{CD72B83A-DEE2-488A-A2B9-BC421CD39763}" dt="2021-08-03T00:50:09.151" v="1206" actId="1076"/>
          <ac:picMkLst>
            <pc:docMk/>
            <pc:sldMk cId="1478744555" sldId="265"/>
            <ac:picMk id="13" creationId="{415EDA04-7D5A-42C7-A82F-182D36204B88}"/>
          </ac:picMkLst>
        </pc:picChg>
      </pc:sldChg>
      <pc:sldChg chg="del">
        <pc:chgData name="Dmitriy Beznosko" userId="8bcdeb23-d2dd-465e-bda6-8e644f22b48c" providerId="ADAL" clId="{CD72B83A-DEE2-488A-A2B9-BC421CD39763}" dt="2021-08-02T13:19:03.524" v="7" actId="47"/>
        <pc:sldMkLst>
          <pc:docMk/>
          <pc:sldMk cId="1607938738" sldId="265"/>
        </pc:sldMkLst>
      </pc:sldChg>
      <pc:sldChg chg="addSp delSp modSp new mod modClrScheme chgLayout">
        <pc:chgData name="Dmitriy Beznosko" userId="8bcdeb23-d2dd-465e-bda6-8e644f22b48c" providerId="ADAL" clId="{CD72B83A-DEE2-488A-A2B9-BC421CD39763}" dt="2021-08-03T01:47:36.317" v="1607" actId="1076"/>
        <pc:sldMkLst>
          <pc:docMk/>
          <pc:sldMk cId="2318023324" sldId="266"/>
        </pc:sldMkLst>
        <pc:spChg chg="del mod ord">
          <ac:chgData name="Dmitriy Beznosko" userId="8bcdeb23-d2dd-465e-bda6-8e644f22b48c" providerId="ADAL" clId="{CD72B83A-DEE2-488A-A2B9-BC421CD39763}" dt="2021-08-03T01:40:05.739" v="1418" actId="700"/>
          <ac:spMkLst>
            <pc:docMk/>
            <pc:sldMk cId="2318023324" sldId="266"/>
            <ac:spMk id="2" creationId="{B439C958-F39D-4AC5-BDD4-F41FD1F2D157}"/>
          </ac:spMkLst>
        </pc:spChg>
        <pc:spChg chg="del mod ord">
          <ac:chgData name="Dmitriy Beznosko" userId="8bcdeb23-d2dd-465e-bda6-8e644f22b48c" providerId="ADAL" clId="{CD72B83A-DEE2-488A-A2B9-BC421CD39763}" dt="2021-08-03T01:40:05.739" v="1418" actId="700"/>
          <ac:spMkLst>
            <pc:docMk/>
            <pc:sldMk cId="2318023324" sldId="266"/>
            <ac:spMk id="3" creationId="{79D857FC-ADB3-4EBB-A97B-B08BCE3E5979}"/>
          </ac:spMkLst>
        </pc:spChg>
        <pc:spChg chg="mod ord">
          <ac:chgData name="Dmitriy Beznosko" userId="8bcdeb23-d2dd-465e-bda6-8e644f22b48c" providerId="ADAL" clId="{CD72B83A-DEE2-488A-A2B9-BC421CD39763}" dt="2021-08-03T01:40:05.739" v="1418" actId="700"/>
          <ac:spMkLst>
            <pc:docMk/>
            <pc:sldMk cId="2318023324" sldId="266"/>
            <ac:spMk id="4" creationId="{CBFBD0F9-7D6D-4A89-8A07-ADCBCA43BBAF}"/>
          </ac:spMkLst>
        </pc:spChg>
        <pc:spChg chg="add mod ord">
          <ac:chgData name="Dmitriy Beznosko" userId="8bcdeb23-d2dd-465e-bda6-8e644f22b48c" providerId="ADAL" clId="{CD72B83A-DEE2-488A-A2B9-BC421CD39763}" dt="2021-08-03T01:46:12.670" v="1508" actId="20577"/>
          <ac:spMkLst>
            <pc:docMk/>
            <pc:sldMk cId="2318023324" sldId="266"/>
            <ac:spMk id="5" creationId="{76E46824-B87E-4BF5-8A44-61E3D79276F3}"/>
          </ac:spMkLst>
        </pc:spChg>
        <pc:spChg chg="add mod ord">
          <ac:chgData name="Dmitriy Beznosko" userId="8bcdeb23-d2dd-465e-bda6-8e644f22b48c" providerId="ADAL" clId="{CD72B83A-DEE2-488A-A2B9-BC421CD39763}" dt="2021-08-03T01:47:36.317" v="1607" actId="1076"/>
          <ac:spMkLst>
            <pc:docMk/>
            <pc:sldMk cId="2318023324" sldId="266"/>
            <ac:spMk id="6" creationId="{327067AB-E713-4CD8-B7E1-7823BFD6E846}"/>
          </ac:spMkLst>
        </pc:spChg>
        <pc:spChg chg="add mod">
          <ac:chgData name="Dmitriy Beznosko" userId="8bcdeb23-d2dd-465e-bda6-8e644f22b48c" providerId="ADAL" clId="{CD72B83A-DEE2-488A-A2B9-BC421CD39763}" dt="2021-08-03T01:45:18.088" v="1492" actId="113"/>
          <ac:spMkLst>
            <pc:docMk/>
            <pc:sldMk cId="2318023324" sldId="266"/>
            <ac:spMk id="13" creationId="{D5A85F31-69C9-4EBD-9569-065595573FC6}"/>
          </ac:spMkLst>
        </pc:spChg>
        <pc:spChg chg="add del">
          <ac:chgData name="Dmitriy Beznosko" userId="8bcdeb23-d2dd-465e-bda6-8e644f22b48c" providerId="ADAL" clId="{CD72B83A-DEE2-488A-A2B9-BC421CD39763}" dt="2021-08-03T01:45:47.185" v="1494" actId="22"/>
          <ac:spMkLst>
            <pc:docMk/>
            <pc:sldMk cId="2318023324" sldId="266"/>
            <ac:spMk id="15" creationId="{3FB6B54B-CC52-4B5B-A2A4-4E6760D83EB5}"/>
          </ac:spMkLst>
        </pc:spChg>
        <pc:picChg chg="add mod">
          <ac:chgData name="Dmitriy Beznosko" userId="8bcdeb23-d2dd-465e-bda6-8e644f22b48c" providerId="ADAL" clId="{CD72B83A-DEE2-488A-A2B9-BC421CD39763}" dt="2021-08-03T01:43:55.606" v="1450" actId="1076"/>
          <ac:picMkLst>
            <pc:docMk/>
            <pc:sldMk cId="2318023324" sldId="266"/>
            <ac:picMk id="8" creationId="{CB57EFF8-3D60-4E5D-98FD-F5D38469D3FF}"/>
          </ac:picMkLst>
        </pc:picChg>
        <pc:picChg chg="add mod">
          <ac:chgData name="Dmitriy Beznosko" userId="8bcdeb23-d2dd-465e-bda6-8e644f22b48c" providerId="ADAL" clId="{CD72B83A-DEE2-488A-A2B9-BC421CD39763}" dt="2021-08-03T01:44:43.574" v="1458" actId="1076"/>
          <ac:picMkLst>
            <pc:docMk/>
            <pc:sldMk cId="2318023324" sldId="266"/>
            <ac:picMk id="10" creationId="{1A3D5F7F-A467-4622-90BA-6E53F4DE802D}"/>
          </ac:picMkLst>
        </pc:picChg>
        <pc:picChg chg="add mod">
          <ac:chgData name="Dmitriy Beznosko" userId="8bcdeb23-d2dd-465e-bda6-8e644f22b48c" providerId="ADAL" clId="{CD72B83A-DEE2-488A-A2B9-BC421CD39763}" dt="2021-08-03T01:46:03.780" v="1500" actId="1076"/>
          <ac:picMkLst>
            <pc:docMk/>
            <pc:sldMk cId="2318023324" sldId="266"/>
            <ac:picMk id="16" creationId="{A4CB4CF7-033D-4224-B824-45D6AC391088}"/>
          </ac:picMkLst>
        </pc:picChg>
        <pc:picChg chg="add mod">
          <ac:chgData name="Dmitriy Beznosko" userId="8bcdeb23-d2dd-465e-bda6-8e644f22b48c" providerId="ADAL" clId="{CD72B83A-DEE2-488A-A2B9-BC421CD39763}" dt="2021-08-03T01:46:52.848" v="1513" actId="1076"/>
          <ac:picMkLst>
            <pc:docMk/>
            <pc:sldMk cId="2318023324" sldId="266"/>
            <ac:picMk id="18" creationId="{4451F986-592F-4761-8A6A-F875C9044DF0}"/>
          </ac:picMkLst>
        </pc:picChg>
        <pc:picChg chg="add del mod">
          <ac:chgData name="Dmitriy Beznosko" userId="8bcdeb23-d2dd-465e-bda6-8e644f22b48c" providerId="ADAL" clId="{CD72B83A-DEE2-488A-A2B9-BC421CD39763}" dt="2021-08-03T01:44:35.830" v="1452" actId="478"/>
          <ac:picMkLst>
            <pc:docMk/>
            <pc:sldMk cId="2318023324" sldId="266"/>
            <ac:picMk id="1026" creationId="{8D0CECB9-8694-42D0-B95A-550D2EBAF749}"/>
          </ac:picMkLst>
        </pc:picChg>
      </pc:sldChg>
      <pc:sldChg chg="del">
        <pc:chgData name="Dmitriy Beznosko" userId="8bcdeb23-d2dd-465e-bda6-8e644f22b48c" providerId="ADAL" clId="{CD72B83A-DEE2-488A-A2B9-BC421CD39763}" dt="2021-08-02T13:18:49.840" v="2" actId="47"/>
        <pc:sldMkLst>
          <pc:docMk/>
          <pc:sldMk cId="3755381902" sldId="272"/>
        </pc:sldMkLst>
      </pc:sldChg>
      <pc:sldMasterChg chg="add addSldLayout">
        <pc:chgData name="Dmitriy Beznosko" userId="8bcdeb23-d2dd-465e-bda6-8e644f22b48c" providerId="ADAL" clId="{CD72B83A-DEE2-488A-A2B9-BC421CD39763}" dt="2021-08-02T13:25:00.218" v="18" actId="27028"/>
        <pc:sldMasterMkLst>
          <pc:docMk/>
          <pc:sldMasterMk cId="0" sldId="2147483673"/>
        </pc:sldMasterMkLst>
        <pc:sldLayoutChg chg="add">
          <pc:chgData name="Dmitriy Beznosko" userId="8bcdeb23-d2dd-465e-bda6-8e644f22b48c" providerId="ADAL" clId="{CD72B83A-DEE2-488A-A2B9-BC421CD39763}" dt="2021-08-02T13:25:00.218" v="18" actId="27028"/>
          <pc:sldLayoutMkLst>
            <pc:docMk/>
            <pc:sldMasterMk cId="0" sldId="2147483673"/>
            <pc:sldLayoutMk cId="0" sldId="2147483675"/>
          </pc:sldLayoutMkLst>
        </pc:sldLayoutChg>
      </pc:sldMasterChg>
    </pc:docChg>
  </pc:docChgLst>
  <pc:docChgLst>
    <pc:chgData name="Dmitriy Beznosko" userId="8bcdeb23-d2dd-465e-bda6-8e644f22b48c" providerId="ADAL" clId="{58339F62-27F1-4E31-8DD5-2DE3280646B0}"/>
    <pc:docChg chg="undo redo custSel addSld delSld modSld sldOrd">
      <pc:chgData name="Dmitriy Beznosko" userId="8bcdeb23-d2dd-465e-bda6-8e644f22b48c" providerId="ADAL" clId="{58339F62-27F1-4E31-8DD5-2DE3280646B0}" dt="2021-08-14T18:16:58.361" v="1956" actId="207"/>
      <pc:docMkLst>
        <pc:docMk/>
      </pc:docMkLst>
      <pc:sldChg chg="modSp mod">
        <pc:chgData name="Dmitriy Beznosko" userId="8bcdeb23-d2dd-465e-bda6-8e644f22b48c" providerId="ADAL" clId="{58339F62-27F1-4E31-8DD5-2DE3280646B0}" dt="2021-08-14T14:02:18.594" v="1" actId="20577"/>
        <pc:sldMkLst>
          <pc:docMk/>
          <pc:sldMk cId="4186887544" sldId="257"/>
        </pc:sldMkLst>
        <pc:spChg chg="mod">
          <ac:chgData name="Dmitriy Beznosko" userId="8bcdeb23-d2dd-465e-bda6-8e644f22b48c" providerId="ADAL" clId="{58339F62-27F1-4E31-8DD5-2DE3280646B0}" dt="2021-08-14T14:02:18.594" v="1" actId="20577"/>
          <ac:spMkLst>
            <pc:docMk/>
            <pc:sldMk cId="4186887544" sldId="257"/>
            <ac:spMk id="2" creationId="{0A085278-B6F6-4825-A44F-8C128C113109}"/>
          </ac:spMkLst>
        </pc:spChg>
      </pc:sldChg>
      <pc:sldChg chg="del">
        <pc:chgData name="Dmitriy Beznosko" userId="8bcdeb23-d2dd-465e-bda6-8e644f22b48c" providerId="ADAL" clId="{58339F62-27F1-4E31-8DD5-2DE3280646B0}" dt="2021-08-14T14:02:26.879" v="2" actId="47"/>
        <pc:sldMkLst>
          <pc:docMk/>
          <pc:sldMk cId="585641883" sldId="258"/>
        </pc:sldMkLst>
      </pc:sldChg>
      <pc:sldChg chg="addSp delSp modSp new mod ord setBg modClrScheme modAnim chgLayout">
        <pc:chgData name="Dmitriy Beznosko" userId="8bcdeb23-d2dd-465e-bda6-8e644f22b48c" providerId="ADAL" clId="{58339F62-27F1-4E31-8DD5-2DE3280646B0}" dt="2021-08-14T14:22:04.272" v="415" actId="207"/>
        <pc:sldMkLst>
          <pc:docMk/>
          <pc:sldMk cId="1709021131" sldId="258"/>
        </pc:sldMkLst>
        <pc:spChg chg="del mod ord">
          <ac:chgData name="Dmitriy Beznosko" userId="8bcdeb23-d2dd-465e-bda6-8e644f22b48c" providerId="ADAL" clId="{58339F62-27F1-4E31-8DD5-2DE3280646B0}" dt="2021-08-14T14:02:40.663" v="4" actId="700"/>
          <ac:spMkLst>
            <pc:docMk/>
            <pc:sldMk cId="1709021131" sldId="258"/>
            <ac:spMk id="2" creationId="{27F300F5-7210-420F-9257-1827EE0A2B37}"/>
          </ac:spMkLst>
        </pc:spChg>
        <pc:spChg chg="del mod ord">
          <ac:chgData name="Dmitriy Beznosko" userId="8bcdeb23-d2dd-465e-bda6-8e644f22b48c" providerId="ADAL" clId="{58339F62-27F1-4E31-8DD5-2DE3280646B0}" dt="2021-08-14T14:02:40.663" v="4" actId="700"/>
          <ac:spMkLst>
            <pc:docMk/>
            <pc:sldMk cId="1709021131" sldId="258"/>
            <ac:spMk id="3" creationId="{6BF0A951-578F-45E0-A01D-C8CA874EFC07}"/>
          </ac:spMkLst>
        </pc:spChg>
        <pc:spChg chg="mod ord">
          <ac:chgData name="Dmitriy Beznosko" userId="8bcdeb23-d2dd-465e-bda6-8e644f22b48c" providerId="ADAL" clId="{58339F62-27F1-4E31-8DD5-2DE3280646B0}" dt="2021-08-14T14:20:28.561" v="398" actId="26606"/>
          <ac:spMkLst>
            <pc:docMk/>
            <pc:sldMk cId="1709021131" sldId="258"/>
            <ac:spMk id="4" creationId="{46F7A6AC-0A27-4103-BEC4-EB0B8AD8D7A5}"/>
          </ac:spMkLst>
        </pc:spChg>
        <pc:spChg chg="add mod ord">
          <ac:chgData name="Dmitriy Beznosko" userId="8bcdeb23-d2dd-465e-bda6-8e644f22b48c" providerId="ADAL" clId="{58339F62-27F1-4E31-8DD5-2DE3280646B0}" dt="2021-08-14T14:20:28.561" v="398" actId="26606"/>
          <ac:spMkLst>
            <pc:docMk/>
            <pc:sldMk cId="1709021131" sldId="258"/>
            <ac:spMk id="5" creationId="{A52C2679-8ACE-4D00-81CC-5DBC919C23EB}"/>
          </ac:spMkLst>
        </pc:spChg>
        <pc:spChg chg="add del mod ord">
          <ac:chgData name="Dmitriy Beznosko" userId="8bcdeb23-d2dd-465e-bda6-8e644f22b48c" providerId="ADAL" clId="{58339F62-27F1-4E31-8DD5-2DE3280646B0}" dt="2021-08-14T14:19:35.100" v="384"/>
          <ac:spMkLst>
            <pc:docMk/>
            <pc:sldMk cId="1709021131" sldId="258"/>
            <ac:spMk id="6" creationId="{3F449C27-7C02-4D55-BAAB-B9DE8CE14459}"/>
          </ac:spMkLst>
        </pc:spChg>
        <pc:spChg chg="add mod">
          <ac:chgData name="Dmitriy Beznosko" userId="8bcdeb23-d2dd-465e-bda6-8e644f22b48c" providerId="ADAL" clId="{58339F62-27F1-4E31-8DD5-2DE3280646B0}" dt="2021-08-14T14:17:39.559" v="119" actId="571"/>
          <ac:spMkLst>
            <pc:docMk/>
            <pc:sldMk cId="1709021131" sldId="258"/>
            <ac:spMk id="7" creationId="{D3CF28BB-565F-47CE-A28C-AF251F0D7102}"/>
          </ac:spMkLst>
        </pc:spChg>
        <pc:spChg chg="add mod">
          <ac:chgData name="Dmitriy Beznosko" userId="8bcdeb23-d2dd-465e-bda6-8e644f22b48c" providerId="ADAL" clId="{58339F62-27F1-4E31-8DD5-2DE3280646B0}" dt="2021-08-14T14:19:22.988" v="382" actId="1076"/>
          <ac:spMkLst>
            <pc:docMk/>
            <pc:sldMk cId="1709021131" sldId="258"/>
            <ac:spMk id="8" creationId="{22E700BB-33AA-4071-A4A5-0CA18398EC92}"/>
          </ac:spMkLst>
        </pc:spChg>
        <pc:spChg chg="add mod ord">
          <ac:chgData name="Dmitriy Beznosko" userId="8bcdeb23-d2dd-465e-bda6-8e644f22b48c" providerId="ADAL" clId="{58339F62-27F1-4E31-8DD5-2DE3280646B0}" dt="2021-08-14T14:22:04.272" v="415" actId="207"/>
          <ac:spMkLst>
            <pc:docMk/>
            <pc:sldMk cId="1709021131" sldId="258"/>
            <ac:spMk id="9" creationId="{D2DE6DC0-A4F2-41A8-AC2D-531B7121B748}"/>
          </ac:spMkLst>
        </pc:spChg>
        <pc:picChg chg="add mod">
          <ac:chgData name="Dmitriy Beznosko" userId="8bcdeb23-d2dd-465e-bda6-8e644f22b48c" providerId="ADAL" clId="{58339F62-27F1-4E31-8DD5-2DE3280646B0}" dt="2021-08-14T14:20:28.561" v="398" actId="26606"/>
          <ac:picMkLst>
            <pc:docMk/>
            <pc:sldMk cId="1709021131" sldId="258"/>
            <ac:picMk id="10" creationId="{D3F8F5E7-D942-467E-A551-107C05F706AF}"/>
          </ac:picMkLst>
        </pc:picChg>
      </pc:sldChg>
      <pc:sldChg chg="del">
        <pc:chgData name="Dmitriy Beznosko" userId="8bcdeb23-d2dd-465e-bda6-8e644f22b48c" providerId="ADAL" clId="{58339F62-27F1-4E31-8DD5-2DE3280646B0}" dt="2021-08-14T14:02:26.879" v="2" actId="47"/>
        <pc:sldMkLst>
          <pc:docMk/>
          <pc:sldMk cId="1186344690" sldId="259"/>
        </pc:sldMkLst>
      </pc:sldChg>
      <pc:sldChg chg="addSp delSp modSp add mod">
        <pc:chgData name="Dmitriy Beznosko" userId="8bcdeb23-d2dd-465e-bda6-8e644f22b48c" providerId="ADAL" clId="{58339F62-27F1-4E31-8DD5-2DE3280646B0}" dt="2021-08-14T17:32:42.424" v="1941" actId="6549"/>
        <pc:sldMkLst>
          <pc:docMk/>
          <pc:sldMk cId="2866573554" sldId="259"/>
        </pc:sldMkLst>
        <pc:spChg chg="mod">
          <ac:chgData name="Dmitriy Beznosko" userId="8bcdeb23-d2dd-465e-bda6-8e644f22b48c" providerId="ADAL" clId="{58339F62-27F1-4E31-8DD5-2DE3280646B0}" dt="2021-08-14T14:51:26.116" v="998" actId="1076"/>
          <ac:spMkLst>
            <pc:docMk/>
            <pc:sldMk cId="2866573554" sldId="259"/>
            <ac:spMk id="5" creationId="{A52C2679-8ACE-4D00-81CC-5DBC919C23EB}"/>
          </ac:spMkLst>
        </pc:spChg>
        <pc:spChg chg="mod">
          <ac:chgData name="Dmitriy Beznosko" userId="8bcdeb23-d2dd-465e-bda6-8e644f22b48c" providerId="ADAL" clId="{58339F62-27F1-4E31-8DD5-2DE3280646B0}" dt="2021-08-14T17:32:42.424" v="1941" actId="6549"/>
          <ac:spMkLst>
            <pc:docMk/>
            <pc:sldMk cId="2866573554" sldId="259"/>
            <ac:spMk id="6" creationId="{3F449C27-7C02-4D55-BAAB-B9DE8CE14459}"/>
          </ac:spMkLst>
        </pc:spChg>
        <pc:spChg chg="add del mod">
          <ac:chgData name="Dmitriy Beznosko" userId="8bcdeb23-d2dd-465e-bda6-8e644f22b48c" providerId="ADAL" clId="{58339F62-27F1-4E31-8DD5-2DE3280646B0}" dt="2021-08-14T14:42:56.983" v="607" actId="478"/>
          <ac:spMkLst>
            <pc:docMk/>
            <pc:sldMk cId="2866573554" sldId="259"/>
            <ac:spMk id="7" creationId="{19265456-816C-4179-BD56-80BFE26E076B}"/>
          </ac:spMkLst>
        </pc:spChg>
        <pc:spChg chg="add del mod">
          <ac:chgData name="Dmitriy Beznosko" userId="8bcdeb23-d2dd-465e-bda6-8e644f22b48c" providerId="ADAL" clId="{58339F62-27F1-4E31-8DD5-2DE3280646B0}" dt="2021-08-14T14:44:21.335" v="620" actId="478"/>
          <ac:spMkLst>
            <pc:docMk/>
            <pc:sldMk cId="2866573554" sldId="259"/>
            <ac:spMk id="8" creationId="{57FA0F61-2C4F-420E-94E1-FECE541B4CE5}"/>
          </ac:spMkLst>
        </pc:spChg>
        <pc:spChg chg="add del mod">
          <ac:chgData name="Dmitriy Beznosko" userId="8bcdeb23-d2dd-465e-bda6-8e644f22b48c" providerId="ADAL" clId="{58339F62-27F1-4E31-8DD5-2DE3280646B0}" dt="2021-08-14T14:44:15.446" v="619" actId="478"/>
          <ac:spMkLst>
            <pc:docMk/>
            <pc:sldMk cId="2866573554" sldId="259"/>
            <ac:spMk id="11" creationId="{82D5D598-6E4E-4A3C-9446-AC0BA5A251FD}"/>
          </ac:spMkLst>
        </pc:spChg>
        <pc:spChg chg="add del mod">
          <ac:chgData name="Dmitriy Beznosko" userId="8bcdeb23-d2dd-465e-bda6-8e644f22b48c" providerId="ADAL" clId="{58339F62-27F1-4E31-8DD5-2DE3280646B0}" dt="2021-08-14T14:44:09.903" v="615" actId="478"/>
          <ac:spMkLst>
            <pc:docMk/>
            <pc:sldMk cId="2866573554" sldId="259"/>
            <ac:spMk id="14" creationId="{0C6A9B07-3CA7-4C60-9080-3B6CBB69738A}"/>
          </ac:spMkLst>
        </pc:spChg>
        <pc:spChg chg="add del mod">
          <ac:chgData name="Dmitriy Beznosko" userId="8bcdeb23-d2dd-465e-bda6-8e644f22b48c" providerId="ADAL" clId="{58339F62-27F1-4E31-8DD5-2DE3280646B0}" dt="2021-08-14T14:52:09.144" v="1004" actId="931"/>
          <ac:spMkLst>
            <pc:docMk/>
            <pc:sldMk cId="2866573554" sldId="259"/>
            <ac:spMk id="18" creationId="{F8361E01-49CB-4DCA-9720-A66B2A6FA711}"/>
          </ac:spMkLst>
        </pc:spChg>
        <pc:spChg chg="add del mod">
          <ac:chgData name="Dmitriy Beznosko" userId="8bcdeb23-d2dd-465e-bda6-8e644f22b48c" providerId="ADAL" clId="{58339F62-27F1-4E31-8DD5-2DE3280646B0}" dt="2021-08-14T14:52:46.174" v="1009" actId="478"/>
          <ac:spMkLst>
            <pc:docMk/>
            <pc:sldMk cId="2866573554" sldId="259"/>
            <ac:spMk id="21" creationId="{34EC4CC5-312D-4422-88C2-3094374553CC}"/>
          </ac:spMkLst>
        </pc:spChg>
        <pc:spChg chg="add mod">
          <ac:chgData name="Dmitriy Beznosko" userId="8bcdeb23-d2dd-465e-bda6-8e644f22b48c" providerId="ADAL" clId="{58339F62-27F1-4E31-8DD5-2DE3280646B0}" dt="2021-08-14T14:56:37.284" v="1045" actId="688"/>
          <ac:spMkLst>
            <pc:docMk/>
            <pc:sldMk cId="2866573554" sldId="259"/>
            <ac:spMk id="22" creationId="{52064407-8464-4138-8881-9F934190A91D}"/>
          </ac:spMkLst>
        </pc:spChg>
        <pc:spChg chg="add mod">
          <ac:chgData name="Dmitriy Beznosko" userId="8bcdeb23-d2dd-465e-bda6-8e644f22b48c" providerId="ADAL" clId="{58339F62-27F1-4E31-8DD5-2DE3280646B0}" dt="2021-08-14T14:57:16.928" v="1069" actId="571"/>
          <ac:spMkLst>
            <pc:docMk/>
            <pc:sldMk cId="2866573554" sldId="259"/>
            <ac:spMk id="23" creationId="{4F58D053-9629-4F8F-981F-1EE9ABBA965D}"/>
          </ac:spMkLst>
        </pc:spChg>
        <pc:picChg chg="add del mod">
          <ac:chgData name="Dmitriy Beznosko" userId="8bcdeb23-d2dd-465e-bda6-8e644f22b48c" providerId="ADAL" clId="{58339F62-27F1-4E31-8DD5-2DE3280646B0}" dt="2021-08-14T14:44:52.634" v="629" actId="21"/>
          <ac:picMkLst>
            <pc:docMk/>
            <pc:sldMk cId="2866573554" sldId="259"/>
            <ac:picMk id="3" creationId="{2DB2A2EC-DEF1-4175-83C8-4D32C674AF5F}"/>
          </ac:picMkLst>
        </pc:picChg>
        <pc:picChg chg="add mod">
          <ac:chgData name="Dmitriy Beznosko" userId="8bcdeb23-d2dd-465e-bda6-8e644f22b48c" providerId="ADAL" clId="{58339F62-27F1-4E31-8DD5-2DE3280646B0}" dt="2021-08-14T14:48:11.018" v="788" actId="1076"/>
          <ac:picMkLst>
            <pc:docMk/>
            <pc:sldMk cId="2866573554" sldId="259"/>
            <ac:picMk id="10" creationId="{EBF19C25-2971-46A5-A73C-AEDA10D5B216}"/>
          </ac:picMkLst>
        </pc:picChg>
        <pc:picChg chg="add del mod">
          <ac:chgData name="Dmitriy Beznosko" userId="8bcdeb23-d2dd-465e-bda6-8e644f22b48c" providerId="ADAL" clId="{58339F62-27F1-4E31-8DD5-2DE3280646B0}" dt="2021-08-14T14:44:52.634" v="629" actId="21"/>
          <ac:picMkLst>
            <pc:docMk/>
            <pc:sldMk cId="2866573554" sldId="259"/>
            <ac:picMk id="13" creationId="{215EEB75-AD1D-4A51-BAC7-F234CBB28768}"/>
          </ac:picMkLst>
        </pc:picChg>
        <pc:picChg chg="add del mod">
          <ac:chgData name="Dmitriy Beznosko" userId="8bcdeb23-d2dd-465e-bda6-8e644f22b48c" providerId="ADAL" clId="{58339F62-27F1-4E31-8DD5-2DE3280646B0}" dt="2021-08-14T14:50:02.071" v="798"/>
          <ac:picMkLst>
            <pc:docMk/>
            <pc:sldMk cId="2866573554" sldId="259"/>
            <ac:picMk id="15" creationId="{659F4F0F-46AF-4B2B-8485-E2FDCEF889C3}"/>
          </ac:picMkLst>
        </pc:picChg>
        <pc:picChg chg="add del mod">
          <ac:chgData name="Dmitriy Beznosko" userId="8bcdeb23-d2dd-465e-bda6-8e644f22b48c" providerId="ADAL" clId="{58339F62-27F1-4E31-8DD5-2DE3280646B0}" dt="2021-08-14T14:52:09.144" v="1004" actId="931"/>
          <ac:picMkLst>
            <pc:docMk/>
            <pc:sldMk cId="2866573554" sldId="259"/>
            <ac:picMk id="17" creationId="{5219BF85-E55F-4324-8556-1B4016E56EF7}"/>
          </ac:picMkLst>
        </pc:picChg>
        <pc:picChg chg="add mod">
          <ac:chgData name="Dmitriy Beznosko" userId="8bcdeb23-d2dd-465e-bda6-8e644f22b48c" providerId="ADAL" clId="{58339F62-27F1-4E31-8DD5-2DE3280646B0}" dt="2021-08-14T14:53:21.642" v="1016" actId="1076"/>
          <ac:picMkLst>
            <pc:docMk/>
            <pc:sldMk cId="2866573554" sldId="259"/>
            <ac:picMk id="20" creationId="{9EBBC59E-EDFE-4F58-B4FA-9D022AA5E29E}"/>
          </ac:picMkLst>
        </pc:picChg>
      </pc:sldChg>
      <pc:sldChg chg="addSp delSp modSp add mod setBg modAnim chgLayout">
        <pc:chgData name="Dmitriy Beznosko" userId="8bcdeb23-d2dd-465e-bda6-8e644f22b48c" providerId="ADAL" clId="{58339F62-27F1-4E31-8DD5-2DE3280646B0}" dt="2021-08-14T15:03:20.022" v="1551" actId="1076"/>
        <pc:sldMkLst>
          <pc:docMk/>
          <pc:sldMk cId="816031462" sldId="260"/>
        </pc:sldMkLst>
        <pc:spChg chg="mod ord">
          <ac:chgData name="Dmitriy Beznosko" userId="8bcdeb23-d2dd-465e-bda6-8e644f22b48c" providerId="ADAL" clId="{58339F62-27F1-4E31-8DD5-2DE3280646B0}" dt="2021-08-14T14:57:43.270" v="1076" actId="26606"/>
          <ac:spMkLst>
            <pc:docMk/>
            <pc:sldMk cId="816031462" sldId="260"/>
            <ac:spMk id="4" creationId="{46F7A6AC-0A27-4103-BEC4-EB0B8AD8D7A5}"/>
          </ac:spMkLst>
        </pc:spChg>
        <pc:spChg chg="del mod">
          <ac:chgData name="Dmitriy Beznosko" userId="8bcdeb23-d2dd-465e-bda6-8e644f22b48c" providerId="ADAL" clId="{58339F62-27F1-4E31-8DD5-2DE3280646B0}" dt="2021-08-14T14:57:29.030" v="1071" actId="700"/>
          <ac:spMkLst>
            <pc:docMk/>
            <pc:sldMk cId="816031462" sldId="260"/>
            <ac:spMk id="5" creationId="{A52C2679-8ACE-4D00-81CC-5DBC919C23EB}"/>
          </ac:spMkLst>
        </pc:spChg>
        <pc:spChg chg="del">
          <ac:chgData name="Dmitriy Beznosko" userId="8bcdeb23-d2dd-465e-bda6-8e644f22b48c" providerId="ADAL" clId="{58339F62-27F1-4E31-8DD5-2DE3280646B0}" dt="2021-08-14T14:49:23.290" v="790" actId="931"/>
          <ac:spMkLst>
            <pc:docMk/>
            <pc:sldMk cId="816031462" sldId="260"/>
            <ac:spMk id="6" creationId="{3F449C27-7C02-4D55-BAAB-B9DE8CE14459}"/>
          </ac:spMkLst>
        </pc:spChg>
        <pc:spChg chg="add del mod">
          <ac:chgData name="Dmitriy Beznosko" userId="8bcdeb23-d2dd-465e-bda6-8e644f22b48c" providerId="ADAL" clId="{58339F62-27F1-4E31-8DD5-2DE3280646B0}" dt="2021-08-14T14:49:26.575" v="793" actId="478"/>
          <ac:spMkLst>
            <pc:docMk/>
            <pc:sldMk cId="816031462" sldId="260"/>
            <ac:spMk id="9" creationId="{CAE46A54-2993-47E0-9277-CE8FA01D7298}"/>
          </ac:spMkLst>
        </pc:spChg>
        <pc:spChg chg="add mod ord">
          <ac:chgData name="Dmitriy Beznosko" userId="8bcdeb23-d2dd-465e-bda6-8e644f22b48c" providerId="ADAL" clId="{58339F62-27F1-4E31-8DD5-2DE3280646B0}" dt="2021-08-14T15:03:14.959" v="1549" actId="1076"/>
          <ac:spMkLst>
            <pc:docMk/>
            <pc:sldMk cId="816031462" sldId="260"/>
            <ac:spMk id="10" creationId="{458C5097-E955-4065-872E-6801CD092051}"/>
          </ac:spMkLst>
        </pc:spChg>
        <pc:spChg chg="add del mod">
          <ac:chgData name="Dmitriy Beznosko" userId="8bcdeb23-d2dd-465e-bda6-8e644f22b48c" providerId="ADAL" clId="{58339F62-27F1-4E31-8DD5-2DE3280646B0}" dt="2021-08-14T15:02:47.686" v="1544" actId="478"/>
          <ac:spMkLst>
            <pc:docMk/>
            <pc:sldMk cId="816031462" sldId="260"/>
            <ac:spMk id="13" creationId="{42179938-8287-4B9F-A2A8-DB81D0387E5E}"/>
          </ac:spMkLst>
        </pc:spChg>
        <pc:spChg chg="add del">
          <ac:chgData name="Dmitriy Beznosko" userId="8bcdeb23-d2dd-465e-bda6-8e644f22b48c" providerId="ADAL" clId="{58339F62-27F1-4E31-8DD5-2DE3280646B0}" dt="2021-08-14T14:57:37.430" v="1073" actId="26606"/>
          <ac:spMkLst>
            <pc:docMk/>
            <pc:sldMk cId="816031462" sldId="260"/>
            <ac:spMk id="14" creationId="{7C842507-69E3-4DC5-8433-BB7CA04A6F63}"/>
          </ac:spMkLst>
        </pc:spChg>
        <pc:spChg chg="add del">
          <ac:chgData name="Dmitriy Beznosko" userId="8bcdeb23-d2dd-465e-bda6-8e644f22b48c" providerId="ADAL" clId="{58339F62-27F1-4E31-8DD5-2DE3280646B0}" dt="2021-08-14T14:57:43.267" v="1075" actId="26606"/>
          <ac:spMkLst>
            <pc:docMk/>
            <pc:sldMk cId="816031462" sldId="260"/>
            <ac:spMk id="16" creationId="{B24C143F-ADF0-4B5A-817B-D1F95D155801}"/>
          </ac:spMkLst>
        </pc:spChg>
        <pc:spChg chg="add">
          <ac:chgData name="Dmitriy Beznosko" userId="8bcdeb23-d2dd-465e-bda6-8e644f22b48c" providerId="ADAL" clId="{58339F62-27F1-4E31-8DD5-2DE3280646B0}" dt="2021-08-14T14:57:43.270" v="1076" actId="26606"/>
          <ac:spMkLst>
            <pc:docMk/>
            <pc:sldMk cId="816031462" sldId="260"/>
            <ac:spMk id="17" creationId="{B632AE7B-9F64-4DA0-908C-FF0274747A55}"/>
          </ac:spMkLst>
        </pc:spChg>
        <pc:spChg chg="add mod">
          <ac:chgData name="Dmitriy Beznosko" userId="8bcdeb23-d2dd-465e-bda6-8e644f22b48c" providerId="ADAL" clId="{58339F62-27F1-4E31-8DD5-2DE3280646B0}" dt="2021-08-14T15:03:17.700" v="1550" actId="1076"/>
          <ac:spMkLst>
            <pc:docMk/>
            <pc:sldMk cId="816031462" sldId="260"/>
            <ac:spMk id="18" creationId="{92D02DC8-1E8F-4A93-A422-171A59BFEFCB}"/>
          </ac:spMkLst>
        </pc:spChg>
        <pc:spChg chg="add mod">
          <ac:chgData name="Dmitriy Beznosko" userId="8bcdeb23-d2dd-465e-bda6-8e644f22b48c" providerId="ADAL" clId="{58339F62-27F1-4E31-8DD5-2DE3280646B0}" dt="2021-08-14T15:02:54.336" v="1546" actId="14100"/>
          <ac:spMkLst>
            <pc:docMk/>
            <pc:sldMk cId="816031462" sldId="260"/>
            <ac:spMk id="20" creationId="{B4BD5114-9FD4-4BFB-BC53-08827D491321}"/>
          </ac:spMkLst>
        </pc:spChg>
        <pc:picChg chg="add mod ord">
          <ac:chgData name="Dmitriy Beznosko" userId="8bcdeb23-d2dd-465e-bda6-8e644f22b48c" providerId="ADAL" clId="{58339F62-27F1-4E31-8DD5-2DE3280646B0}" dt="2021-08-14T15:03:20.022" v="1551" actId="1076"/>
          <ac:picMkLst>
            <pc:docMk/>
            <pc:sldMk cId="816031462" sldId="260"/>
            <ac:picMk id="3" creationId="{2E6EBC79-1454-4609-B680-3BF2E334C89A}"/>
          </ac:picMkLst>
        </pc:picChg>
        <pc:picChg chg="add del mod">
          <ac:chgData name="Dmitriy Beznosko" userId="8bcdeb23-d2dd-465e-bda6-8e644f22b48c" providerId="ADAL" clId="{58339F62-27F1-4E31-8DD5-2DE3280646B0}" dt="2021-08-14T14:48:33.631" v="789" actId="478"/>
          <ac:picMkLst>
            <pc:docMk/>
            <pc:sldMk cId="816031462" sldId="260"/>
            <ac:picMk id="7" creationId="{B5385D9D-2734-4D84-81E8-0EB515329850}"/>
          </ac:picMkLst>
        </pc:picChg>
        <pc:picChg chg="add del mod ord">
          <ac:chgData name="Dmitriy Beznosko" userId="8bcdeb23-d2dd-465e-bda6-8e644f22b48c" providerId="ADAL" clId="{58339F62-27F1-4E31-8DD5-2DE3280646B0}" dt="2021-08-14T15:03:10.755" v="1547" actId="1076"/>
          <ac:picMkLst>
            <pc:docMk/>
            <pc:sldMk cId="816031462" sldId="260"/>
            <ac:picMk id="8" creationId="{E08468D4-6C2A-4FF1-90A1-28A5F3719A0D}"/>
          </ac:picMkLst>
        </pc:picChg>
        <pc:picChg chg="add del mod">
          <ac:chgData name="Dmitriy Beznosko" userId="8bcdeb23-d2dd-465e-bda6-8e644f22b48c" providerId="ADAL" clId="{58339F62-27F1-4E31-8DD5-2DE3280646B0}" dt="2021-08-14T15:02:47.686" v="1544" actId="478"/>
          <ac:picMkLst>
            <pc:docMk/>
            <pc:sldMk cId="816031462" sldId="260"/>
            <ac:picMk id="12" creationId="{1D2E9E58-BFD3-45F9-AB4F-D1B48C28D941}"/>
          </ac:picMkLst>
        </pc:picChg>
        <pc:picChg chg="add mod">
          <ac:chgData name="Dmitriy Beznosko" userId="8bcdeb23-d2dd-465e-bda6-8e644f22b48c" providerId="ADAL" clId="{58339F62-27F1-4E31-8DD5-2DE3280646B0}" dt="2021-08-14T15:02:45.454" v="1543" actId="1076"/>
          <ac:picMkLst>
            <pc:docMk/>
            <pc:sldMk cId="816031462" sldId="260"/>
            <ac:picMk id="19" creationId="{05EF9DE1-6C89-4574-9DB7-42D274A98182}"/>
          </ac:picMkLst>
        </pc:picChg>
      </pc:sldChg>
      <pc:sldChg chg="del">
        <pc:chgData name="Dmitriy Beznosko" userId="8bcdeb23-d2dd-465e-bda6-8e644f22b48c" providerId="ADAL" clId="{58339F62-27F1-4E31-8DD5-2DE3280646B0}" dt="2021-08-14T14:02:26.879" v="2" actId="47"/>
        <pc:sldMkLst>
          <pc:docMk/>
          <pc:sldMk cId="4222124871" sldId="260"/>
        </pc:sldMkLst>
      </pc:sldChg>
      <pc:sldChg chg="addSp delSp modSp add mod">
        <pc:chgData name="Dmitriy Beznosko" userId="8bcdeb23-d2dd-465e-bda6-8e644f22b48c" providerId="ADAL" clId="{58339F62-27F1-4E31-8DD5-2DE3280646B0}" dt="2021-08-14T15:29:19.785" v="1905" actId="1076"/>
        <pc:sldMkLst>
          <pc:docMk/>
          <pc:sldMk cId="2747421691" sldId="261"/>
        </pc:sldMkLst>
        <pc:spChg chg="mod">
          <ac:chgData name="Dmitriy Beznosko" userId="8bcdeb23-d2dd-465e-bda6-8e644f22b48c" providerId="ADAL" clId="{58339F62-27F1-4E31-8DD5-2DE3280646B0}" dt="2021-08-14T15:28:49.226" v="1900" actId="1076"/>
          <ac:spMkLst>
            <pc:docMk/>
            <pc:sldMk cId="2747421691" sldId="261"/>
            <ac:spMk id="5" creationId="{A52C2679-8ACE-4D00-81CC-5DBC919C23EB}"/>
          </ac:spMkLst>
        </pc:spChg>
        <pc:spChg chg="mod">
          <ac:chgData name="Dmitriy Beznosko" userId="8bcdeb23-d2dd-465e-bda6-8e644f22b48c" providerId="ADAL" clId="{58339F62-27F1-4E31-8DD5-2DE3280646B0}" dt="2021-08-14T15:29:19.785" v="1905" actId="1076"/>
          <ac:spMkLst>
            <pc:docMk/>
            <pc:sldMk cId="2747421691" sldId="261"/>
            <ac:spMk id="6" creationId="{3F449C27-7C02-4D55-BAAB-B9DE8CE14459}"/>
          </ac:spMkLst>
        </pc:spChg>
        <pc:graphicFrameChg chg="add mod modGraphic">
          <ac:chgData name="Dmitriy Beznosko" userId="8bcdeb23-d2dd-465e-bda6-8e644f22b48c" providerId="ADAL" clId="{58339F62-27F1-4E31-8DD5-2DE3280646B0}" dt="2021-08-14T15:09:25.705" v="1644" actId="1076"/>
          <ac:graphicFrameMkLst>
            <pc:docMk/>
            <pc:sldMk cId="2747421691" sldId="261"/>
            <ac:graphicFrameMk id="9" creationId="{63ABA6E7-A873-44C1-A666-9A8360224100}"/>
          </ac:graphicFrameMkLst>
        </pc:graphicFrameChg>
        <pc:picChg chg="add mod">
          <ac:chgData name="Dmitriy Beznosko" userId="8bcdeb23-d2dd-465e-bda6-8e644f22b48c" providerId="ADAL" clId="{58339F62-27F1-4E31-8DD5-2DE3280646B0}" dt="2021-08-14T15:28:43.204" v="1898" actId="1076"/>
          <ac:picMkLst>
            <pc:docMk/>
            <pc:sldMk cId="2747421691" sldId="261"/>
            <ac:picMk id="3" creationId="{1309AC59-3FCE-412A-BAA8-DC57F647DECA}"/>
          </ac:picMkLst>
        </pc:picChg>
        <pc:picChg chg="add mod">
          <ac:chgData name="Dmitriy Beznosko" userId="8bcdeb23-d2dd-465e-bda6-8e644f22b48c" providerId="ADAL" clId="{58339F62-27F1-4E31-8DD5-2DE3280646B0}" dt="2021-08-14T15:06:39.001" v="1602" actId="1076"/>
          <ac:picMkLst>
            <pc:docMk/>
            <pc:sldMk cId="2747421691" sldId="261"/>
            <ac:picMk id="8" creationId="{3DB624CD-3788-4AFD-9D82-3D5E80F56C1E}"/>
          </ac:picMkLst>
        </pc:picChg>
        <pc:picChg chg="add del mod">
          <ac:chgData name="Dmitriy Beznosko" userId="8bcdeb23-d2dd-465e-bda6-8e644f22b48c" providerId="ADAL" clId="{58339F62-27F1-4E31-8DD5-2DE3280646B0}" dt="2021-08-14T15:28:21.988" v="1892" actId="478"/>
          <ac:picMkLst>
            <pc:docMk/>
            <pc:sldMk cId="2747421691" sldId="261"/>
            <ac:picMk id="11" creationId="{A798A1FB-D1F5-4FAC-B4B6-38A837FEB7F1}"/>
          </ac:picMkLst>
        </pc:picChg>
        <pc:picChg chg="add mod">
          <ac:chgData name="Dmitriy Beznosko" userId="8bcdeb23-d2dd-465e-bda6-8e644f22b48c" providerId="ADAL" clId="{58339F62-27F1-4E31-8DD5-2DE3280646B0}" dt="2021-08-14T15:29:03.095" v="1904" actId="14100"/>
          <ac:picMkLst>
            <pc:docMk/>
            <pc:sldMk cId="2747421691" sldId="261"/>
            <ac:picMk id="13" creationId="{7AB7DB7A-3099-43FC-B637-99FDE6A946A2}"/>
          </ac:picMkLst>
        </pc:picChg>
      </pc:sldChg>
      <pc:sldChg chg="del">
        <pc:chgData name="Dmitriy Beznosko" userId="8bcdeb23-d2dd-465e-bda6-8e644f22b48c" providerId="ADAL" clId="{58339F62-27F1-4E31-8DD5-2DE3280646B0}" dt="2021-08-14T14:02:26.879" v="2" actId="47"/>
        <pc:sldMkLst>
          <pc:docMk/>
          <pc:sldMk cId="4111268237" sldId="261"/>
        </pc:sldMkLst>
      </pc:sldChg>
      <pc:sldChg chg="addSp delSp modSp add mod">
        <pc:chgData name="Dmitriy Beznosko" userId="8bcdeb23-d2dd-465e-bda6-8e644f22b48c" providerId="ADAL" clId="{58339F62-27F1-4E31-8DD5-2DE3280646B0}" dt="2021-08-14T15:29:52.526" v="1927" actId="962"/>
        <pc:sldMkLst>
          <pc:docMk/>
          <pc:sldMk cId="89361422" sldId="262"/>
        </pc:sldMkLst>
        <pc:spChg chg="mod">
          <ac:chgData name="Dmitriy Beznosko" userId="8bcdeb23-d2dd-465e-bda6-8e644f22b48c" providerId="ADAL" clId="{58339F62-27F1-4E31-8DD5-2DE3280646B0}" dt="2021-08-14T15:29:30.204" v="1923" actId="20577"/>
          <ac:spMkLst>
            <pc:docMk/>
            <pc:sldMk cId="89361422" sldId="262"/>
            <ac:spMk id="5" creationId="{A52C2679-8ACE-4D00-81CC-5DBC919C23EB}"/>
          </ac:spMkLst>
        </pc:spChg>
        <pc:spChg chg="del">
          <ac:chgData name="Dmitriy Beznosko" userId="8bcdeb23-d2dd-465e-bda6-8e644f22b48c" providerId="ADAL" clId="{58339F62-27F1-4E31-8DD5-2DE3280646B0}" dt="2021-08-14T15:29:51.664" v="1925"/>
          <ac:spMkLst>
            <pc:docMk/>
            <pc:sldMk cId="89361422" sldId="262"/>
            <ac:spMk id="6" creationId="{3F449C27-7C02-4D55-BAAB-B9DE8CE14459}"/>
          </ac:spMkLst>
        </pc:spChg>
        <pc:picChg chg="add mod ord">
          <ac:chgData name="Dmitriy Beznosko" userId="8bcdeb23-d2dd-465e-bda6-8e644f22b48c" providerId="ADAL" clId="{58339F62-27F1-4E31-8DD5-2DE3280646B0}" dt="2021-08-14T15:29:52.526" v="1927" actId="962"/>
          <ac:picMkLst>
            <pc:docMk/>
            <pc:sldMk cId="89361422" sldId="262"/>
            <ac:picMk id="3" creationId="{03460614-BC75-4425-815E-0572D6A9CD6F}"/>
          </ac:picMkLst>
        </pc:picChg>
      </pc:sldChg>
      <pc:sldChg chg="add del">
        <pc:chgData name="Dmitriy Beznosko" userId="8bcdeb23-d2dd-465e-bda6-8e644f22b48c" providerId="ADAL" clId="{58339F62-27F1-4E31-8DD5-2DE3280646B0}" dt="2021-08-14T15:29:24.089" v="1906" actId="47"/>
        <pc:sldMkLst>
          <pc:docMk/>
          <pc:sldMk cId="3887630944" sldId="263"/>
        </pc:sldMkLst>
      </pc:sldChg>
      <pc:sldChg chg="del">
        <pc:chgData name="Dmitriy Beznosko" userId="8bcdeb23-d2dd-465e-bda6-8e644f22b48c" providerId="ADAL" clId="{58339F62-27F1-4E31-8DD5-2DE3280646B0}" dt="2021-08-14T14:02:26.879" v="2" actId="47"/>
        <pc:sldMkLst>
          <pc:docMk/>
          <pc:sldMk cId="3948514600" sldId="263"/>
        </pc:sldMkLst>
      </pc:sldChg>
      <pc:sldChg chg="add del">
        <pc:chgData name="Dmitriy Beznosko" userId="8bcdeb23-d2dd-465e-bda6-8e644f22b48c" providerId="ADAL" clId="{58339F62-27F1-4E31-8DD5-2DE3280646B0}" dt="2021-08-14T15:29:24.296" v="1907" actId="47"/>
        <pc:sldMkLst>
          <pc:docMk/>
          <pc:sldMk cId="2028517124" sldId="264"/>
        </pc:sldMkLst>
      </pc:sldChg>
      <pc:sldChg chg="del">
        <pc:chgData name="Dmitriy Beznosko" userId="8bcdeb23-d2dd-465e-bda6-8e644f22b48c" providerId="ADAL" clId="{58339F62-27F1-4E31-8DD5-2DE3280646B0}" dt="2021-08-14T14:02:26.879" v="2" actId="47"/>
        <pc:sldMkLst>
          <pc:docMk/>
          <pc:sldMk cId="2265915026" sldId="264"/>
        </pc:sldMkLst>
      </pc:sldChg>
      <pc:sldChg chg="del">
        <pc:chgData name="Dmitriy Beznosko" userId="8bcdeb23-d2dd-465e-bda6-8e644f22b48c" providerId="ADAL" clId="{58339F62-27F1-4E31-8DD5-2DE3280646B0}" dt="2021-08-14T14:02:26.879" v="2" actId="47"/>
        <pc:sldMkLst>
          <pc:docMk/>
          <pc:sldMk cId="1478744555" sldId="265"/>
        </pc:sldMkLst>
      </pc:sldChg>
      <pc:sldChg chg="add del">
        <pc:chgData name="Dmitriy Beznosko" userId="8bcdeb23-d2dd-465e-bda6-8e644f22b48c" providerId="ADAL" clId="{58339F62-27F1-4E31-8DD5-2DE3280646B0}" dt="2021-08-14T15:29:24.497" v="1908" actId="47"/>
        <pc:sldMkLst>
          <pc:docMk/>
          <pc:sldMk cId="1761905157" sldId="265"/>
        </pc:sldMkLst>
      </pc:sldChg>
      <pc:sldChg chg="del">
        <pc:chgData name="Dmitriy Beznosko" userId="8bcdeb23-d2dd-465e-bda6-8e644f22b48c" providerId="ADAL" clId="{58339F62-27F1-4E31-8DD5-2DE3280646B0}" dt="2021-08-14T14:02:26.879" v="2" actId="47"/>
        <pc:sldMkLst>
          <pc:docMk/>
          <pc:sldMk cId="2318023324" sldId="266"/>
        </pc:sldMkLst>
      </pc:sldChg>
      <pc:sldChg chg="add del">
        <pc:chgData name="Dmitriy Beznosko" userId="8bcdeb23-d2dd-465e-bda6-8e644f22b48c" providerId="ADAL" clId="{58339F62-27F1-4E31-8DD5-2DE3280646B0}" dt="2021-08-14T15:29:25.281" v="1909" actId="47"/>
        <pc:sldMkLst>
          <pc:docMk/>
          <pc:sldMk cId="3699816779" sldId="266"/>
        </pc:sldMkLst>
      </pc:sldChg>
      <pc:sldChg chg="addSp delSp modSp add mod">
        <pc:chgData name="Dmitriy Beznosko" userId="8bcdeb23-d2dd-465e-bda6-8e644f22b48c" providerId="ADAL" clId="{58339F62-27F1-4E31-8DD5-2DE3280646B0}" dt="2021-08-14T14:41:23.151" v="572" actId="1076"/>
        <pc:sldMkLst>
          <pc:docMk/>
          <pc:sldMk cId="3744503915" sldId="267"/>
        </pc:sldMkLst>
        <pc:spChg chg="mod">
          <ac:chgData name="Dmitriy Beznosko" userId="8bcdeb23-d2dd-465e-bda6-8e644f22b48c" providerId="ADAL" clId="{58339F62-27F1-4E31-8DD5-2DE3280646B0}" dt="2021-08-14T14:41:02.468" v="568" actId="27636"/>
          <ac:spMkLst>
            <pc:docMk/>
            <pc:sldMk cId="3744503915" sldId="267"/>
            <ac:spMk id="3" creationId="{00000000-0000-0000-0000-000000000000}"/>
          </ac:spMkLst>
        </pc:spChg>
        <pc:spChg chg="add mod ord">
          <ac:chgData name="Dmitriy Beznosko" userId="8bcdeb23-d2dd-465e-bda6-8e644f22b48c" providerId="ADAL" clId="{58339F62-27F1-4E31-8DD5-2DE3280646B0}" dt="2021-08-14T14:40:38.935" v="565" actId="1076"/>
          <ac:spMkLst>
            <pc:docMk/>
            <pc:sldMk cId="3744503915" sldId="267"/>
            <ac:spMk id="7" creationId="{3ECA6B08-2F60-4994-A4C8-2A7FC95D381E}"/>
          </ac:spMkLst>
        </pc:spChg>
        <pc:spChg chg="add del mod">
          <ac:chgData name="Dmitriy Beznosko" userId="8bcdeb23-d2dd-465e-bda6-8e644f22b48c" providerId="ADAL" clId="{58339F62-27F1-4E31-8DD5-2DE3280646B0}" dt="2021-08-14T14:40:10.024" v="556" actId="478"/>
          <ac:spMkLst>
            <pc:docMk/>
            <pc:sldMk cId="3744503915" sldId="267"/>
            <ac:spMk id="9" creationId="{385B9675-B96F-4104-ABF8-63765B59BBB4}"/>
          </ac:spMkLst>
        </pc:spChg>
        <pc:picChg chg="mod">
          <ac:chgData name="Dmitriy Beznosko" userId="8bcdeb23-d2dd-465e-bda6-8e644f22b48c" providerId="ADAL" clId="{58339F62-27F1-4E31-8DD5-2DE3280646B0}" dt="2021-08-14T14:41:23.151" v="572" actId="1076"/>
          <ac:picMkLst>
            <pc:docMk/>
            <pc:sldMk cId="3744503915" sldId="267"/>
            <ac:picMk id="6" creationId="{00000000-0000-0000-0000-000000000000}"/>
          </ac:picMkLst>
        </pc:picChg>
        <pc:picChg chg="add mod">
          <ac:chgData name="Dmitriy Beznosko" userId="8bcdeb23-d2dd-465e-bda6-8e644f22b48c" providerId="ADAL" clId="{58339F62-27F1-4E31-8DD5-2DE3280646B0}" dt="2021-08-14T14:40:43.659" v="566" actId="1076"/>
          <ac:picMkLst>
            <pc:docMk/>
            <pc:sldMk cId="3744503915" sldId="267"/>
            <ac:picMk id="8" creationId="{1E2D0061-0D1A-42E2-94A2-146166A2F138}"/>
          </ac:picMkLst>
        </pc:picChg>
      </pc:sldChg>
      <pc:sldChg chg="addSp delSp modSp add mod">
        <pc:chgData name="Dmitriy Beznosko" userId="8bcdeb23-d2dd-465e-bda6-8e644f22b48c" providerId="ADAL" clId="{58339F62-27F1-4E31-8DD5-2DE3280646B0}" dt="2021-08-14T14:26:18.475" v="528" actId="6549"/>
        <pc:sldMkLst>
          <pc:docMk/>
          <pc:sldMk cId="1117902159" sldId="268"/>
        </pc:sldMkLst>
        <pc:spChg chg="mod">
          <ac:chgData name="Dmitriy Beznosko" userId="8bcdeb23-d2dd-465e-bda6-8e644f22b48c" providerId="ADAL" clId="{58339F62-27F1-4E31-8DD5-2DE3280646B0}" dt="2021-08-14T14:23:00.772" v="424" actId="1076"/>
          <ac:spMkLst>
            <pc:docMk/>
            <pc:sldMk cId="1117902159" sldId="268"/>
            <ac:spMk id="2" creationId="{00000000-0000-0000-0000-000000000000}"/>
          </ac:spMkLst>
        </pc:spChg>
        <pc:spChg chg="mod">
          <ac:chgData name="Dmitriy Beznosko" userId="8bcdeb23-d2dd-465e-bda6-8e644f22b48c" providerId="ADAL" clId="{58339F62-27F1-4E31-8DD5-2DE3280646B0}" dt="2021-08-14T14:26:18.475" v="528" actId="6549"/>
          <ac:spMkLst>
            <pc:docMk/>
            <pc:sldMk cId="1117902159" sldId="268"/>
            <ac:spMk id="3" creationId="{00000000-0000-0000-0000-000000000000}"/>
          </ac:spMkLst>
        </pc:spChg>
        <pc:spChg chg="add mod">
          <ac:chgData name="Dmitriy Beznosko" userId="8bcdeb23-d2dd-465e-bda6-8e644f22b48c" providerId="ADAL" clId="{58339F62-27F1-4E31-8DD5-2DE3280646B0}" dt="2021-08-14T14:25:47.436" v="526" actId="1076"/>
          <ac:spMkLst>
            <pc:docMk/>
            <pc:sldMk cId="1117902159" sldId="268"/>
            <ac:spMk id="8" creationId="{10318CA7-D3D4-42FD-ACD2-11E32C33A428}"/>
          </ac:spMkLst>
        </pc:spChg>
        <pc:picChg chg="add mod">
          <ac:chgData name="Dmitriy Beznosko" userId="8bcdeb23-d2dd-465e-bda6-8e644f22b48c" providerId="ADAL" clId="{58339F62-27F1-4E31-8DD5-2DE3280646B0}" dt="2021-08-14T14:23:16.539" v="427"/>
          <ac:picMkLst>
            <pc:docMk/>
            <pc:sldMk cId="1117902159" sldId="268"/>
            <ac:picMk id="6" creationId="{603535AC-BD2E-4D9A-93BA-69C65D014D25}"/>
          </ac:picMkLst>
        </pc:picChg>
        <pc:picChg chg="del">
          <ac:chgData name="Dmitriy Beznosko" userId="8bcdeb23-d2dd-465e-bda6-8e644f22b48c" providerId="ADAL" clId="{58339F62-27F1-4E31-8DD5-2DE3280646B0}" dt="2021-08-14T14:22:41.264" v="416" actId="478"/>
          <ac:picMkLst>
            <pc:docMk/>
            <pc:sldMk cId="1117902159" sldId="268"/>
            <ac:picMk id="4098" creationId="{00000000-0000-0000-0000-000000000000}"/>
          </ac:picMkLst>
        </pc:picChg>
        <pc:picChg chg="mod">
          <ac:chgData name="Dmitriy Beznosko" userId="8bcdeb23-d2dd-465e-bda6-8e644f22b48c" providerId="ADAL" clId="{58339F62-27F1-4E31-8DD5-2DE3280646B0}" dt="2021-08-14T14:23:08.550" v="426" actId="1076"/>
          <ac:picMkLst>
            <pc:docMk/>
            <pc:sldMk cId="1117902159" sldId="268"/>
            <ac:picMk id="4100" creationId="{00000000-0000-0000-0000-000000000000}"/>
          </ac:picMkLst>
        </pc:picChg>
        <pc:picChg chg="del mod">
          <ac:chgData name="Dmitriy Beznosko" userId="8bcdeb23-d2dd-465e-bda6-8e644f22b48c" providerId="ADAL" clId="{58339F62-27F1-4E31-8DD5-2DE3280646B0}" dt="2021-08-14T14:24:37.608" v="475" actId="478"/>
          <ac:picMkLst>
            <pc:docMk/>
            <pc:sldMk cId="1117902159" sldId="268"/>
            <ac:picMk id="4102" creationId="{00000000-0000-0000-0000-000000000000}"/>
          </ac:picMkLst>
        </pc:picChg>
      </pc:sldChg>
      <pc:sldChg chg="addSp delSp modSp add mod ord">
        <pc:chgData name="Dmitriy Beznosko" userId="8bcdeb23-d2dd-465e-bda6-8e644f22b48c" providerId="ADAL" clId="{58339F62-27F1-4E31-8DD5-2DE3280646B0}" dt="2021-08-14T14:39:09.735" v="552" actId="1076"/>
        <pc:sldMkLst>
          <pc:docMk/>
          <pc:sldMk cId="1678973397" sldId="269"/>
        </pc:sldMkLst>
        <pc:spChg chg="mod">
          <ac:chgData name="Dmitriy Beznosko" userId="8bcdeb23-d2dd-465e-bda6-8e644f22b48c" providerId="ADAL" clId="{58339F62-27F1-4E31-8DD5-2DE3280646B0}" dt="2021-08-14T14:38:35.831" v="545" actId="1076"/>
          <ac:spMkLst>
            <pc:docMk/>
            <pc:sldMk cId="1678973397" sldId="269"/>
            <ac:spMk id="3" creationId="{00000000-0000-0000-0000-000000000000}"/>
          </ac:spMkLst>
        </pc:spChg>
        <pc:spChg chg="mod">
          <ac:chgData name="Dmitriy Beznosko" userId="8bcdeb23-d2dd-465e-bda6-8e644f22b48c" providerId="ADAL" clId="{58339F62-27F1-4E31-8DD5-2DE3280646B0}" dt="2021-08-14T14:38:18.758" v="537" actId="14100"/>
          <ac:spMkLst>
            <pc:docMk/>
            <pc:sldMk cId="1678973397" sldId="269"/>
            <ac:spMk id="6" creationId="{00000000-0000-0000-0000-000000000000}"/>
          </ac:spMkLst>
        </pc:spChg>
        <pc:spChg chg="add mod ord">
          <ac:chgData name="Dmitriy Beznosko" userId="8bcdeb23-d2dd-465e-bda6-8e644f22b48c" providerId="ADAL" clId="{58339F62-27F1-4E31-8DD5-2DE3280646B0}" dt="2021-08-14T14:39:09.735" v="552" actId="1076"/>
          <ac:spMkLst>
            <pc:docMk/>
            <pc:sldMk cId="1678973397" sldId="269"/>
            <ac:spMk id="7" creationId="{79C76687-768A-4D75-A171-B08E03D5F2AB}"/>
          </ac:spMkLst>
        </pc:spChg>
        <pc:spChg chg="add del mod">
          <ac:chgData name="Dmitriy Beznosko" userId="8bcdeb23-d2dd-465e-bda6-8e644f22b48c" providerId="ADAL" clId="{58339F62-27F1-4E31-8DD5-2DE3280646B0}" dt="2021-08-14T14:30:11.936" v="530" actId="478"/>
          <ac:spMkLst>
            <pc:docMk/>
            <pc:sldMk cId="1678973397" sldId="269"/>
            <ac:spMk id="10" creationId="{C26016AF-77D9-4700-8FF9-CA5C9E976AFF}"/>
          </ac:spMkLst>
        </pc:spChg>
        <pc:picChg chg="del">
          <ac:chgData name="Dmitriy Beznosko" userId="8bcdeb23-d2dd-465e-bda6-8e644f22b48c" providerId="ADAL" clId="{58339F62-27F1-4E31-8DD5-2DE3280646B0}" dt="2021-08-14T14:30:52.488" v="535" actId="478"/>
          <ac:picMkLst>
            <pc:docMk/>
            <pc:sldMk cId="1678973397" sldId="269"/>
            <ac:picMk id="5" creationId="{00000000-0000-0000-0000-000000000000}"/>
          </ac:picMkLst>
        </pc:picChg>
        <pc:picChg chg="add del mod">
          <ac:chgData name="Dmitriy Beznosko" userId="8bcdeb23-d2dd-465e-bda6-8e644f22b48c" providerId="ADAL" clId="{58339F62-27F1-4E31-8DD5-2DE3280646B0}" dt="2021-08-14T14:30:19.304" v="533" actId="478"/>
          <ac:picMkLst>
            <pc:docMk/>
            <pc:sldMk cId="1678973397" sldId="269"/>
            <ac:picMk id="9" creationId="{137D37E9-A084-4A04-9952-BAEFA975E6AB}"/>
          </ac:picMkLst>
        </pc:picChg>
        <pc:picChg chg="add mod">
          <ac:chgData name="Dmitriy Beznosko" userId="8bcdeb23-d2dd-465e-bda6-8e644f22b48c" providerId="ADAL" clId="{58339F62-27F1-4E31-8DD5-2DE3280646B0}" dt="2021-08-14T14:38:44.022" v="548" actId="1076"/>
          <ac:picMkLst>
            <pc:docMk/>
            <pc:sldMk cId="1678973397" sldId="269"/>
            <ac:picMk id="12" creationId="{E357DB0E-2F87-4489-A566-864CAB5209CE}"/>
          </ac:picMkLst>
        </pc:picChg>
        <pc:picChg chg="add mod">
          <ac:chgData name="Dmitriy Beznosko" userId="8bcdeb23-d2dd-465e-bda6-8e644f22b48c" providerId="ADAL" clId="{58339F62-27F1-4E31-8DD5-2DE3280646B0}" dt="2021-08-14T14:30:56.733" v="536" actId="1076"/>
          <ac:picMkLst>
            <pc:docMk/>
            <pc:sldMk cId="1678973397" sldId="269"/>
            <ac:picMk id="1026" creationId="{F3F10090-0735-447D-83FF-3A040DD472FB}"/>
          </ac:picMkLst>
        </pc:picChg>
      </pc:sldChg>
      <pc:sldChg chg="add del">
        <pc:chgData name="Dmitriy Beznosko" userId="8bcdeb23-d2dd-465e-bda6-8e644f22b48c" providerId="ADAL" clId="{58339F62-27F1-4E31-8DD5-2DE3280646B0}" dt="2021-08-14T14:07:28.361" v="23" actId="47"/>
        <pc:sldMkLst>
          <pc:docMk/>
          <pc:sldMk cId="2885058379" sldId="269"/>
        </pc:sldMkLst>
      </pc:sldChg>
      <pc:sldChg chg="addSp delSp modSp new mod setBg modClrScheme modAnim chgLayout">
        <pc:chgData name="Dmitriy Beznosko" userId="8bcdeb23-d2dd-465e-bda6-8e644f22b48c" providerId="ADAL" clId="{58339F62-27F1-4E31-8DD5-2DE3280646B0}" dt="2021-08-14T18:16:58.361" v="1956" actId="207"/>
        <pc:sldMkLst>
          <pc:docMk/>
          <pc:sldMk cId="3265866864" sldId="270"/>
        </pc:sldMkLst>
        <pc:spChg chg="del mod ord">
          <ac:chgData name="Dmitriy Beznosko" userId="8bcdeb23-d2dd-465e-bda6-8e644f22b48c" providerId="ADAL" clId="{58339F62-27F1-4E31-8DD5-2DE3280646B0}" dt="2021-08-14T18:16:15.433" v="1943" actId="700"/>
          <ac:spMkLst>
            <pc:docMk/>
            <pc:sldMk cId="3265866864" sldId="270"/>
            <ac:spMk id="2" creationId="{9B9C851F-B506-4465-B6F8-C22A05CFF311}"/>
          </ac:spMkLst>
        </pc:spChg>
        <pc:spChg chg="del mod ord">
          <ac:chgData name="Dmitriy Beznosko" userId="8bcdeb23-d2dd-465e-bda6-8e644f22b48c" providerId="ADAL" clId="{58339F62-27F1-4E31-8DD5-2DE3280646B0}" dt="2021-08-14T18:16:15.433" v="1943" actId="700"/>
          <ac:spMkLst>
            <pc:docMk/>
            <pc:sldMk cId="3265866864" sldId="270"/>
            <ac:spMk id="3" creationId="{4FCF65D3-37EC-4BD3-A767-3A16B042E089}"/>
          </ac:spMkLst>
        </pc:spChg>
        <pc:spChg chg="mod ord">
          <ac:chgData name="Dmitriy Beznosko" userId="8bcdeb23-d2dd-465e-bda6-8e644f22b48c" providerId="ADAL" clId="{58339F62-27F1-4E31-8DD5-2DE3280646B0}" dt="2021-08-14T18:16:15.433" v="1943" actId="700"/>
          <ac:spMkLst>
            <pc:docMk/>
            <pc:sldMk cId="3265866864" sldId="270"/>
            <ac:spMk id="4" creationId="{AD8ACC9F-BC9E-4AE9-B4B4-B61B2DBEFEBD}"/>
          </ac:spMkLst>
        </pc:spChg>
        <pc:spChg chg="add mod ord">
          <ac:chgData name="Dmitriy Beznosko" userId="8bcdeb23-d2dd-465e-bda6-8e644f22b48c" providerId="ADAL" clId="{58339F62-27F1-4E31-8DD5-2DE3280646B0}" dt="2021-08-14T18:16:58.361" v="1956" actId="207"/>
          <ac:spMkLst>
            <pc:docMk/>
            <pc:sldMk cId="3265866864" sldId="270"/>
            <ac:spMk id="5" creationId="{FEC06B4E-5631-40D8-8D94-FD2C3BC94627}"/>
          </ac:spMkLst>
        </pc:spChg>
        <pc:spChg chg="add del mod ord">
          <ac:chgData name="Dmitriy Beznosko" userId="8bcdeb23-d2dd-465e-bda6-8e644f22b48c" providerId="ADAL" clId="{58339F62-27F1-4E31-8DD5-2DE3280646B0}" dt="2021-08-14T18:16:28.342" v="1945"/>
          <ac:spMkLst>
            <pc:docMk/>
            <pc:sldMk cId="3265866864" sldId="270"/>
            <ac:spMk id="6" creationId="{C8C9324E-1EC1-4486-BB18-3AA94A4B260E}"/>
          </ac:spMkLst>
        </pc:spChg>
        <pc:picChg chg="add mod">
          <ac:chgData name="Dmitriy Beznosko" userId="8bcdeb23-d2dd-465e-bda6-8e644f22b48c" providerId="ADAL" clId="{58339F62-27F1-4E31-8DD5-2DE3280646B0}" dt="2021-08-14T18:16:42.062" v="1954" actId="14100"/>
          <ac:picMkLst>
            <pc:docMk/>
            <pc:sldMk cId="3265866864" sldId="270"/>
            <ac:picMk id="7" creationId="{FD40FD2D-16AC-48D5-AF56-99A3C40BABE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10/17/2021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10/17/2021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10/17/2021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en.wikipedia.org/wiki/Type_II-P_supernova" TargetMode="External"/><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hyperlink" Target="http://astronomyonline.org/Stars/HighMassEvolution.asp?dfa51120" TargetMode="External"/><Relationship Id="rId2" Type="http://schemas.openxmlformats.org/officeDocument/2006/relationships/image" Target="../media/image23.gif"/><Relationship Id="rId1" Type="http://schemas.openxmlformats.org/officeDocument/2006/relationships/slideLayout" Target="../slideLayouts/slideLayout1.xml"/><Relationship Id="rId5" Type="http://schemas.openxmlformats.org/officeDocument/2006/relationships/hyperlink" Target="https://commons.wikimedia.org/wiki/File:Super_Nova_Explosion_(Explosion)(Neutrino).png" TargetMode="Externa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hyperlink" Target="https://www.publicdomainpictures.net/view-image.php?image=182106&amp;picture=&amp;jazyk=PL" TargetMode="External"/><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xml"/><Relationship Id="rId1" Type="http://schemas.openxmlformats.org/officeDocument/2006/relationships/video" Target="https://www.youtube.com/embed/KqjHAHtIYos?feature=oembed"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divulgazione.uai.it/index.php/NOVA_DELPHINI_2013"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jenomarz.com/from-stars-to-planets-objects-in-space-and-habitability-potential/" TargetMode="External"/><Relationship Id="rId2" Type="http://schemas.openxmlformats.org/officeDocument/2006/relationships/image" Target="../media/image28.jpg"/><Relationship Id="rId1" Type="http://schemas.openxmlformats.org/officeDocument/2006/relationships/slideLayout" Target="../slideLayouts/slideLayout1.xml"/><Relationship Id="rId5" Type="http://schemas.openxmlformats.org/officeDocument/2006/relationships/hyperlink" Target="https://en.wikipedia.org/wiki/Abundance_of_the_chemical_elements" TargetMode="Externa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hyperlink" Target="https://ecampusontario.pressbooks.pub/prechemmods/chapter/modern-atomic-theory/" TargetMode="External"/><Relationship Id="rId7" Type="http://schemas.openxmlformats.org/officeDocument/2006/relationships/hyperlink" Target="https://chem.libretexts.org/Textbook_Maps/Physical_and_Theoretical_Chemistry_Textbook_Maps/Supplemental_Modules_(Physical_and_Theoretical_Chemistry)/Electronic_Structure_of_Atoms_and_Molecules/Electronic_Configurations/Pauli_Exclusion_Principle" TargetMode="External"/><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hyperlink" Target="https://en.wikipedia.org/wiki/Pauli_exclusion_principle" TargetMode="External"/><Relationship Id="rId4" Type="http://schemas.openxmlformats.org/officeDocument/2006/relationships/image" Target="../media/image12.jpg"/><Relationship Id="rId9" Type="http://schemas.openxmlformats.org/officeDocument/2006/relationships/hyperlink" Target="http://physics.stackexchange.com/questions/141865/how-does-the-pauli-exclusion-principle-create-a-force-in-degenerate-matter"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xml"/><Relationship Id="rId1" Type="http://schemas.openxmlformats.org/officeDocument/2006/relationships/video" Target="https://www.youtube.com/embed/hSHf-0aNd2o?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22</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4434" y="365759"/>
            <a:ext cx="4041449" cy="1370275"/>
          </a:xfrm>
        </p:spPr>
        <p:txBody>
          <a:bodyPr>
            <a:normAutofit fontScale="90000"/>
          </a:bodyPr>
          <a:lstStyle/>
          <a:p>
            <a:r>
              <a:rPr lang="en-US" dirty="0"/>
              <a:t>Planetary nebula – the end result</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pic>
        <p:nvPicPr>
          <p:cNvPr id="3073" name="Picture 1" descr="http://faculty.wcas.northwestern.edu/~infocom/The%20Website/graphics/planetary%20n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260035" cy="262102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a:xfrm>
            <a:off x="92764" y="2621025"/>
            <a:ext cx="8468139" cy="4144901"/>
          </a:xfrm>
        </p:spPr>
        <p:txBody>
          <a:bodyPr lIns="0" bIns="0">
            <a:normAutofit fontScale="92500" lnSpcReduction="10000"/>
          </a:bodyPr>
          <a:lstStyle/>
          <a:p>
            <a:pPr marL="0" indent="0" fontAlgn="ctr">
              <a:lnSpc>
                <a:spcPct val="110000"/>
              </a:lnSpc>
              <a:buNone/>
            </a:pPr>
            <a:r>
              <a:rPr lang="en-US" sz="1600" dirty="0"/>
              <a:t>Helium-burning and hydrogen-burning shells don't burn at the same rate. He depleted.  </a:t>
            </a:r>
          </a:p>
          <a:p>
            <a:pPr marL="0" indent="0" fontAlgn="ctr">
              <a:lnSpc>
                <a:spcPct val="110000"/>
              </a:lnSpc>
              <a:buNone/>
            </a:pPr>
            <a:r>
              <a:rPr lang="en-US" sz="1600" dirty="0"/>
              <a:t>New produced He collects on the white-dwarf core - flares up in a run-away helium ignition</a:t>
            </a:r>
          </a:p>
          <a:p>
            <a:pPr marL="0" indent="0" fontAlgn="ctr">
              <a:lnSpc>
                <a:spcPct val="110000"/>
              </a:lnSpc>
              <a:buNone/>
            </a:pPr>
            <a:r>
              <a:rPr lang="en-US" sz="1600" dirty="0"/>
              <a:t> He flare-up disrupts (turns off) the hydrogen burning for a short time. This process repeats</a:t>
            </a:r>
          </a:p>
          <a:p>
            <a:pPr marL="0" indent="0" fontAlgn="ctr">
              <a:lnSpc>
                <a:spcPct val="110000"/>
              </a:lnSpc>
              <a:buNone/>
            </a:pPr>
            <a:r>
              <a:rPr lang="en-US" sz="1600" dirty="0"/>
              <a:t>In 4-5 bursts, spaced roughly 100,000 years apart, the outer layers of the Sun will separate.  </a:t>
            </a:r>
          </a:p>
          <a:p>
            <a:pPr marL="0" indent="0" fontAlgn="ctr">
              <a:lnSpc>
                <a:spcPct val="110000"/>
              </a:lnSpc>
              <a:buNone/>
            </a:pPr>
            <a:r>
              <a:rPr lang="en-US" sz="1600" dirty="0"/>
              <a:t>Form expanding shell ;~45% of the Sun's mass will escape.</a:t>
            </a:r>
          </a:p>
          <a:p>
            <a:pPr marL="0" indent="0" fontAlgn="ctr">
              <a:lnSpc>
                <a:spcPct val="110000"/>
              </a:lnSpc>
              <a:buNone/>
            </a:pPr>
            <a:r>
              <a:rPr lang="en-US" sz="1600" dirty="0"/>
              <a:t> The remaining 55% of the Sun's mass is soon compressed into the white dwarf.</a:t>
            </a:r>
          </a:p>
          <a:p>
            <a:pPr marL="0" lvl="1" indent="0" fontAlgn="ctr">
              <a:lnSpc>
                <a:spcPct val="110000"/>
              </a:lnSpc>
              <a:buNone/>
            </a:pPr>
            <a:r>
              <a:rPr lang="en-US" sz="1400" dirty="0"/>
              <a:t> To someone watching the Sun from far away, the Sun would appear to rapidly shift colors from red to white as the gaseous veil surrounding it is lifted. </a:t>
            </a:r>
          </a:p>
          <a:p>
            <a:pPr marL="0" indent="0" fontAlgn="ctr">
              <a:lnSpc>
                <a:spcPct val="110000"/>
              </a:lnSpc>
              <a:buNone/>
            </a:pPr>
            <a:r>
              <a:rPr lang="en-US" sz="1600" dirty="0"/>
              <a:t>The surface of the remnant solar core will be ~170,000 K°, peak in x-rays.  Total of 4,000 L</a:t>
            </a:r>
            <a:r>
              <a:rPr lang="en-US" sz="1600" baseline="-25000" dirty="0"/>
              <a:t>o</a:t>
            </a:r>
            <a:r>
              <a:rPr lang="en-US" sz="1600" dirty="0"/>
              <a:t>. This will light up the escaping gas: </a:t>
            </a:r>
            <a:r>
              <a:rPr lang="en-US" sz="1600" i="1" dirty="0"/>
              <a:t>planetary nebula</a:t>
            </a:r>
            <a:endParaRPr lang="en-US" sz="1600" dirty="0"/>
          </a:p>
          <a:p>
            <a:pPr marL="0" indent="0" fontAlgn="ctr">
              <a:lnSpc>
                <a:spcPct val="110000"/>
              </a:lnSpc>
              <a:buNone/>
            </a:pPr>
            <a:r>
              <a:rPr lang="en-US" sz="1600" dirty="0"/>
              <a:t>  The photograph is of the nebula known as NGC 6751. The spot in the center is parent star.</a:t>
            </a:r>
          </a:p>
        </p:txBody>
      </p:sp>
    </p:spTree>
    <p:extLst>
      <p:ext uri="{BB962C8B-B14F-4D97-AF65-F5344CB8AC3E}">
        <p14:creationId xmlns:p14="http://schemas.microsoft.com/office/powerpoint/2010/main" val="3535705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2781DDF-FAC9-41BA-A2E2-B4F31ED733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6135328" y="758952"/>
            <a:ext cx="2139754" cy="1753291"/>
          </a:xfrm>
        </p:spPr>
        <p:txBody>
          <a:bodyPr vert="horz" lIns="91440" tIns="45720" rIns="91440" bIns="45720" rtlCol="0" anchor="b">
            <a:normAutofit/>
          </a:bodyPr>
          <a:lstStyle/>
          <a:p>
            <a:pPr>
              <a:lnSpc>
                <a:spcPct val="85000"/>
              </a:lnSpc>
            </a:pPr>
            <a:r>
              <a:rPr lang="en-US" sz="3600" dirty="0"/>
              <a:t>Large star evolution</a:t>
            </a:r>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6123898" y="2809188"/>
            <a:ext cx="2151185" cy="3683052"/>
          </a:xfrm>
        </p:spPr>
        <p:txBody>
          <a:bodyPr vert="horz" lIns="91440" tIns="45720" rIns="91440" bIns="45720" rtlCol="0">
            <a:normAutofit/>
          </a:bodyPr>
          <a:lstStyle/>
          <a:p>
            <a:pPr marL="0" indent="0">
              <a:buNone/>
            </a:pPr>
            <a:r>
              <a:rPr lang="en-US" sz="1700" dirty="0">
                <a:solidFill>
                  <a:schemeClr val="tx1">
                    <a:lumMod val="85000"/>
                  </a:schemeClr>
                </a:solidFill>
              </a:rPr>
              <a:t>Onion-shell model</a:t>
            </a:r>
          </a:p>
          <a:p>
            <a:pPr marL="0" indent="0">
              <a:buNone/>
            </a:pPr>
            <a:r>
              <a:rPr lang="en-US" sz="1700" dirty="0">
                <a:solidFill>
                  <a:schemeClr val="tx1">
                    <a:lumMod val="85000"/>
                  </a:schemeClr>
                </a:solidFill>
              </a:rPr>
              <a:t>Each layer has fusion of different element</a:t>
            </a:r>
          </a:p>
          <a:p>
            <a:pPr marL="0" indent="0">
              <a:buNone/>
            </a:pPr>
            <a:r>
              <a:rPr lang="en-US" sz="1700" dirty="0">
                <a:solidFill>
                  <a:schemeClr val="tx1">
                    <a:lumMod val="85000"/>
                  </a:schemeClr>
                </a:solidFill>
              </a:rPr>
              <a:t>Iron is the strongest bound nucleus. Can not gain energy from fusion</a:t>
            </a:r>
          </a:p>
          <a:p>
            <a:pPr marL="0" indent="0">
              <a:buNone/>
            </a:pPr>
            <a:r>
              <a:rPr lang="en-US" sz="1700" dirty="0">
                <a:solidFill>
                  <a:schemeClr val="tx1">
                    <a:lumMod val="85000"/>
                  </a:schemeClr>
                </a:solidFill>
              </a:rPr>
              <a:t>Iron ‘ash’ sinks and forms the iron code</a:t>
            </a:r>
          </a:p>
        </p:txBody>
      </p:sp>
      <p:pic>
        <p:nvPicPr>
          <p:cNvPr id="11" name="Picture 10" descr="A picture containing sport&#10;&#10;Description automatically generated">
            <a:extLst>
              <a:ext uri="{FF2B5EF4-FFF2-40B4-BE49-F238E27FC236}">
                <a16:creationId xmlns:a16="http://schemas.microsoft.com/office/drawing/2014/main" id="{B2624B7C-2F0E-428D-9F75-B20AE79FBF94}"/>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8979" r="2" b="12055"/>
          <a:stretch/>
        </p:blipFill>
        <p:spPr>
          <a:xfrm>
            <a:off x="335995" y="1"/>
            <a:ext cx="5334759" cy="4212708"/>
          </a:xfrm>
          <a:prstGeom prst="rect">
            <a:avLst/>
          </a:prstGeom>
        </p:spPr>
      </p:pic>
      <p:pic>
        <p:nvPicPr>
          <p:cNvPr id="9" name="Picture 8" descr="A picture containing text, compact disk&#10;&#10;Description automatically generated">
            <a:extLst>
              <a:ext uri="{FF2B5EF4-FFF2-40B4-BE49-F238E27FC236}">
                <a16:creationId xmlns:a16="http://schemas.microsoft.com/office/drawing/2014/main" id="{1911F80D-174D-499F-91E3-531BA85C2635}"/>
              </a:ext>
            </a:extLst>
          </p:cNvPr>
          <p:cNvPicPr>
            <a:picLocks noChangeAspect="1"/>
          </p:cNvPicPr>
          <p:nvPr/>
        </p:nvPicPr>
        <p:blipFill rotWithShape="1">
          <a:blip r:embed="rId4">
            <a:extLst>
              <a:ext uri="{28A0092B-C50C-407E-A947-70E740481C1C}">
                <a14:useLocalDpi xmlns:a14="http://schemas.microsoft.com/office/drawing/2010/main" val="0"/>
              </a:ext>
            </a:extLst>
          </a:blip>
          <a:srcRect r="14797" b="3"/>
          <a:stretch/>
        </p:blipFill>
        <p:spPr>
          <a:xfrm>
            <a:off x="335996" y="4212710"/>
            <a:ext cx="5334759" cy="2645290"/>
          </a:xfrm>
          <a:prstGeom prst="rect">
            <a:avLst/>
          </a:prstGeom>
        </p:spPr>
      </p:pic>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smtClean="0">
                <a:solidFill>
                  <a:schemeClr val="tx1">
                    <a:lumMod val="65000"/>
                  </a:schemeClr>
                </a:solidFill>
              </a:rPr>
              <a:pPr>
                <a:lnSpc>
                  <a:spcPct val="90000"/>
                </a:lnSpc>
                <a:spcAft>
                  <a:spcPts val="600"/>
                </a:spcAft>
              </a:pPr>
              <a:t>11</a:t>
            </a:fld>
            <a:endParaRPr lang="en-US" sz="3600">
              <a:solidFill>
                <a:schemeClr val="tx1">
                  <a:lumMod val="65000"/>
                </a:schemeClr>
              </a:solidFill>
            </a:endParaRPr>
          </a:p>
        </p:txBody>
      </p:sp>
    </p:spTree>
    <p:extLst>
      <p:ext uri="{BB962C8B-B14F-4D97-AF65-F5344CB8AC3E}">
        <p14:creationId xmlns:p14="http://schemas.microsoft.com/office/powerpoint/2010/main" val="416805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554C70E2-B81C-49FD-87AB-36A4F9CAC3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1" name="Rectangle 30">
            <a:extLst>
              <a:ext uri="{FF2B5EF4-FFF2-40B4-BE49-F238E27FC236}">
                <a16:creationId xmlns:a16="http://schemas.microsoft.com/office/drawing/2014/main" id="{6F77CED5-3E09-45CC-8632-769F0C30C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1630837" y="2995367"/>
            <a:ext cx="7057715" cy="867266"/>
          </a:xfrm>
        </p:spPr>
        <p:txBody>
          <a:bodyPr vert="horz" lIns="91440" tIns="45720" rIns="91440" bIns="45720" rtlCol="0" anchor="b">
            <a:normAutofit/>
          </a:bodyPr>
          <a:lstStyle/>
          <a:p>
            <a:pPr>
              <a:lnSpc>
                <a:spcPct val="85000"/>
              </a:lnSpc>
            </a:pPr>
            <a:r>
              <a:rPr lang="en-US" sz="3800" dirty="0"/>
              <a:t>Supernova type II</a:t>
            </a:r>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573974" y="4360434"/>
            <a:ext cx="5322492" cy="2347145"/>
          </a:xfrm>
        </p:spPr>
        <p:txBody>
          <a:bodyPr vert="horz" lIns="91440" tIns="45720" rIns="91440" bIns="45720" rtlCol="0">
            <a:normAutofit lnSpcReduction="10000"/>
          </a:bodyPr>
          <a:lstStyle/>
          <a:p>
            <a:pPr marL="0" indent="0">
              <a:buNone/>
            </a:pPr>
            <a:r>
              <a:rPr lang="en-US" sz="1700" dirty="0">
                <a:solidFill>
                  <a:schemeClr val="tx1">
                    <a:lumMod val="75000"/>
                  </a:schemeClr>
                </a:solidFill>
              </a:rPr>
              <a:t>Iron core becomes large</a:t>
            </a:r>
          </a:p>
          <a:p>
            <a:pPr marL="0" indent="0">
              <a:buNone/>
            </a:pPr>
            <a:r>
              <a:rPr lang="en-US" sz="1700" dirty="0">
                <a:solidFill>
                  <a:schemeClr val="tx1">
                    <a:lumMod val="75000"/>
                  </a:schemeClr>
                </a:solidFill>
              </a:rPr>
              <a:t>Fusion can not stop gravity</a:t>
            </a:r>
          </a:p>
          <a:p>
            <a:pPr marL="0" indent="0">
              <a:buNone/>
            </a:pPr>
            <a:r>
              <a:rPr lang="en-US" sz="1700" dirty="0">
                <a:solidFill>
                  <a:schemeClr val="tx1">
                    <a:lumMod val="75000"/>
                  </a:schemeClr>
                </a:solidFill>
              </a:rPr>
              <a:t>Collapse and core dissociation</a:t>
            </a:r>
          </a:p>
          <a:p>
            <a:pPr marL="0" indent="0">
              <a:buNone/>
            </a:pPr>
            <a:r>
              <a:rPr lang="en-US" sz="1700" dirty="0">
                <a:solidFill>
                  <a:schemeClr val="tx1">
                    <a:lumMod val="75000"/>
                  </a:schemeClr>
                </a:solidFill>
              </a:rPr>
              <a:t>Neutrino flux causes envelope heating and explosion</a:t>
            </a:r>
          </a:p>
          <a:p>
            <a:pPr marL="0" indent="0">
              <a:buNone/>
            </a:pPr>
            <a:r>
              <a:rPr lang="en-US" sz="1700" dirty="0">
                <a:solidFill>
                  <a:schemeClr val="tx1">
                    <a:lumMod val="75000"/>
                  </a:schemeClr>
                </a:solidFill>
              </a:rPr>
              <a:t>For a brief moment, outshines the galaxy</a:t>
            </a:r>
          </a:p>
        </p:txBody>
      </p:sp>
      <p:pic>
        <p:nvPicPr>
          <p:cNvPr id="12" name="Picture 11" descr="Diagram&#10;&#10;Description automatically generated">
            <a:extLst>
              <a:ext uri="{FF2B5EF4-FFF2-40B4-BE49-F238E27FC236}">
                <a16:creationId xmlns:a16="http://schemas.microsoft.com/office/drawing/2014/main" id="{62682D70-ECA5-47B8-A3F0-5D1E8726F4F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p:blipFill>
        <p:spPr>
          <a:xfrm>
            <a:off x="417726" y="213806"/>
            <a:ext cx="4286250" cy="2333625"/>
          </a:xfrm>
          <a:prstGeom prst="rect">
            <a:avLst/>
          </a:prstGeom>
        </p:spPr>
      </p:pic>
      <p:pic>
        <p:nvPicPr>
          <p:cNvPr id="9" name="Picture 8" descr="Diagram, schematic&#10;&#10;Description automatically generated">
            <a:extLst>
              <a:ext uri="{FF2B5EF4-FFF2-40B4-BE49-F238E27FC236}">
                <a16:creationId xmlns:a16="http://schemas.microsoft.com/office/drawing/2014/main" id="{DC7DA22E-2B04-437A-8A69-6908D23461F2}"/>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p:blipFill>
        <p:spPr>
          <a:xfrm>
            <a:off x="5213023" y="150421"/>
            <a:ext cx="3818666" cy="2386667"/>
          </a:xfrm>
          <a:prstGeom prst="rect">
            <a:avLst/>
          </a:prstGeom>
        </p:spPr>
      </p:pic>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a:solidFill>
                  <a:schemeClr val="tx1">
                    <a:alpha val="60000"/>
                  </a:schemeClr>
                </a:solidFill>
              </a:rPr>
              <a:pPr>
                <a:lnSpc>
                  <a:spcPct val="90000"/>
                </a:lnSpc>
                <a:spcAft>
                  <a:spcPts val="600"/>
                </a:spcAft>
              </a:pPr>
              <a:t>12</a:t>
            </a:fld>
            <a:endParaRPr lang="en-US" sz="3600">
              <a:solidFill>
                <a:schemeClr val="tx1">
                  <a:alpha val="60000"/>
                </a:schemeClr>
              </a:solidFill>
            </a:endParaRPr>
          </a:p>
        </p:txBody>
      </p:sp>
    </p:spTree>
    <p:extLst>
      <p:ext uri="{BB962C8B-B14F-4D97-AF65-F5344CB8AC3E}">
        <p14:creationId xmlns:p14="http://schemas.microsoft.com/office/powerpoint/2010/main" val="357741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3429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A52C2679-8ACE-4D00-81CC-5DBC919C23EB}"/>
              </a:ext>
            </a:extLst>
          </p:cNvPr>
          <p:cNvSpPr>
            <a:spLocks noGrp="1"/>
          </p:cNvSpPr>
          <p:nvPr>
            <p:ph type="title"/>
          </p:nvPr>
        </p:nvSpPr>
        <p:spPr>
          <a:xfrm>
            <a:off x="6238567" y="758952"/>
            <a:ext cx="2101646" cy="4041648"/>
          </a:xfrm>
        </p:spPr>
        <p:txBody>
          <a:bodyPr vert="horz" lIns="91440" tIns="45720" rIns="91440" bIns="45720" rtlCol="0" anchor="b">
            <a:normAutofit/>
          </a:bodyPr>
          <a:lstStyle/>
          <a:p>
            <a:pPr>
              <a:lnSpc>
                <a:spcPct val="85000"/>
              </a:lnSpc>
            </a:pPr>
            <a:r>
              <a:rPr lang="en-US" sz="2900">
                <a:solidFill>
                  <a:srgbClr val="FFFFFF"/>
                </a:solidFill>
              </a:rPr>
              <a:t>Any Questions?</a:t>
            </a:r>
          </a:p>
        </p:txBody>
      </p:sp>
      <p:sp useBgFill="1">
        <p:nvSpPr>
          <p:cNvPr id="19" name="Rectangle 18">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212" y="0"/>
            <a:ext cx="567075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colorful nebula in space&#10;&#10;Description automatically generated with low confidence">
            <a:extLst>
              <a:ext uri="{FF2B5EF4-FFF2-40B4-BE49-F238E27FC236}">
                <a16:creationId xmlns:a16="http://schemas.microsoft.com/office/drawing/2014/main" id="{DBD4920A-E64B-4B9F-A01E-0248B8DEFF6E}"/>
              </a:ext>
            </a:extLst>
          </p:cNvPr>
          <p:cNvPicPr>
            <a:picLocks noGrp="1" noChangeAspect="1"/>
          </p:cNvPicPr>
          <p:nvPr>
            <p:ph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93281" y="944447"/>
            <a:ext cx="4962617" cy="4962617"/>
          </a:xfrm>
          <a:prstGeom prst="rect">
            <a:avLst/>
          </a:prstGeom>
        </p:spPr>
      </p:pic>
      <p:sp>
        <p:nvSpPr>
          <p:cNvPr id="21" name="Rectangle 20">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7437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46F7A6AC-0A27-4103-BEC4-EB0B8AD8D7A5}"/>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a:solidFill>
                  <a:srgbClr val="A6A6A6"/>
                </a:solidFill>
              </a:rPr>
              <a:pPr>
                <a:lnSpc>
                  <a:spcPct val="90000"/>
                </a:lnSpc>
                <a:spcAft>
                  <a:spcPts val="600"/>
                </a:spcAft>
              </a:pPr>
              <a:t>13</a:t>
            </a:fld>
            <a:endParaRPr lang="en-US" sz="3600">
              <a:solidFill>
                <a:srgbClr val="A6A6A6"/>
              </a:solidFill>
            </a:endParaRPr>
          </a:p>
        </p:txBody>
      </p:sp>
      <p:sp>
        <p:nvSpPr>
          <p:cNvPr id="18" name="TextBox 17">
            <a:extLst>
              <a:ext uri="{FF2B5EF4-FFF2-40B4-BE49-F238E27FC236}">
                <a16:creationId xmlns:a16="http://schemas.microsoft.com/office/drawing/2014/main" id="{54DBF085-E51C-4554-8DBA-E1A4A01799F7}"/>
              </a:ext>
            </a:extLst>
          </p:cNvPr>
          <p:cNvSpPr txBox="1"/>
          <p:nvPr/>
        </p:nvSpPr>
        <p:spPr>
          <a:xfrm>
            <a:off x="693281" y="6197866"/>
            <a:ext cx="5055124" cy="369332"/>
          </a:xfrm>
          <a:prstGeom prst="rect">
            <a:avLst/>
          </a:prstGeom>
          <a:noFill/>
        </p:spPr>
        <p:txBody>
          <a:bodyPr wrap="square">
            <a:spAutoFit/>
          </a:bodyPr>
          <a:lstStyle/>
          <a:p>
            <a:r>
              <a:rPr lang="en-US" sz="1800" kern="1200" spc="-50" baseline="0" dirty="0">
                <a:solidFill>
                  <a:srgbClr val="000000"/>
                </a:solidFill>
                <a:effectLst/>
                <a:latin typeface="Century Schoolbook" panose="02040604050505020304" pitchFamily="18" charset="0"/>
                <a:ea typeface="+mj-ea"/>
                <a:cs typeface="+mj-cs"/>
              </a:rPr>
              <a:t>Crab nebula – a remnant of supernova explosion </a:t>
            </a:r>
            <a:endParaRPr lang="en-US" dirty="0"/>
          </a:p>
        </p:txBody>
      </p:sp>
    </p:spTree>
    <p:extLst>
      <p:ext uri="{BB962C8B-B14F-4D97-AF65-F5344CB8AC3E}">
        <p14:creationId xmlns:p14="http://schemas.microsoft.com/office/powerpoint/2010/main" val="89361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D7AE2-3622-4CE1-A311-2FA8BE530A54}"/>
              </a:ext>
            </a:extLst>
          </p:cNvPr>
          <p:cNvSpPr>
            <a:spLocks noGrp="1"/>
          </p:cNvSpPr>
          <p:nvPr>
            <p:ph type="ctrTitle"/>
          </p:nvPr>
        </p:nvSpPr>
        <p:spPr/>
        <p:txBody>
          <a:bodyPr/>
          <a:lstStyle/>
          <a:p>
            <a:r>
              <a:rPr lang="en-US" dirty="0"/>
              <a:t>Backup slides</a:t>
            </a:r>
          </a:p>
        </p:txBody>
      </p:sp>
      <p:sp>
        <p:nvSpPr>
          <p:cNvPr id="3" name="Subtitle 2">
            <a:extLst>
              <a:ext uri="{FF2B5EF4-FFF2-40B4-BE49-F238E27FC236}">
                <a16:creationId xmlns:a16="http://schemas.microsoft.com/office/drawing/2014/main" id="{6F802EC7-F1E3-49B0-A563-FE4765300EE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9B5CFC2-AE9C-4ECC-8D28-8E217C9E7C36}"/>
              </a:ext>
            </a:extLst>
          </p:cNvPr>
          <p:cNvSpPr>
            <a:spLocks noGrp="1"/>
          </p:cNvSpPr>
          <p:nvPr>
            <p:ph type="sldNum" sz="quarter" idx="12"/>
          </p:nvPr>
        </p:nvSpPr>
        <p:spPr/>
        <p:txBody>
          <a:bodyPr/>
          <a:lstStyle/>
          <a:p>
            <a:fld id="{CB905857-8EFC-4F61-985E-AF1AE17440E6}" type="slidenum">
              <a:rPr lang="en-US" smtClean="0"/>
              <a:t>14</a:t>
            </a:fld>
            <a:endParaRPr lang="en-US"/>
          </a:p>
        </p:txBody>
      </p:sp>
    </p:spTree>
    <p:extLst>
      <p:ext uri="{BB962C8B-B14F-4D97-AF65-F5344CB8AC3E}">
        <p14:creationId xmlns:p14="http://schemas.microsoft.com/office/powerpoint/2010/main" val="849468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D7AE2-3622-4CE1-A311-2FA8BE530A54}"/>
              </a:ext>
            </a:extLst>
          </p:cNvPr>
          <p:cNvSpPr>
            <a:spLocks noGrp="1"/>
          </p:cNvSpPr>
          <p:nvPr>
            <p:ph type="title"/>
          </p:nvPr>
        </p:nvSpPr>
        <p:spPr>
          <a:xfrm>
            <a:off x="127262" y="94236"/>
            <a:ext cx="8088622" cy="608061"/>
          </a:xfrm>
        </p:spPr>
        <p:txBody>
          <a:bodyPr>
            <a:noAutofit/>
          </a:bodyPr>
          <a:lstStyle/>
          <a:p>
            <a:r>
              <a:rPr lang="en-US" sz="3200" dirty="0"/>
              <a:t>Resonance process triple alpha process</a:t>
            </a:r>
          </a:p>
        </p:txBody>
      </p:sp>
      <p:pic>
        <p:nvPicPr>
          <p:cNvPr id="6" name="Online Media 5" title="Carbon - The Improbable Element and the Triple Alpha Process">
            <a:hlinkClick r:id="" action="ppaction://media"/>
            <a:extLst>
              <a:ext uri="{FF2B5EF4-FFF2-40B4-BE49-F238E27FC236}">
                <a16:creationId xmlns:a16="http://schemas.microsoft.com/office/drawing/2014/main" id="{311DB044-ECB1-4FF4-929A-A67175568E2C}"/>
              </a:ext>
            </a:extLst>
          </p:cNvPr>
          <p:cNvPicPr>
            <a:picLocks noGrp="1" noRot="1" noChangeAspect="1"/>
          </p:cNvPicPr>
          <p:nvPr>
            <p:ph idx="1"/>
            <a:videoFile r:link="rId1"/>
          </p:nvPr>
        </p:nvPicPr>
        <p:blipFill>
          <a:blip r:embed="rId3"/>
          <a:stretch>
            <a:fillRect/>
          </a:stretch>
        </p:blipFill>
        <p:spPr>
          <a:xfrm>
            <a:off x="8572" y="802146"/>
            <a:ext cx="9126855" cy="5155628"/>
          </a:xfrm>
          <a:prstGeom prst="rect">
            <a:avLst/>
          </a:prstGeom>
        </p:spPr>
      </p:pic>
      <p:sp>
        <p:nvSpPr>
          <p:cNvPr id="4" name="Slide Number Placeholder 3">
            <a:extLst>
              <a:ext uri="{FF2B5EF4-FFF2-40B4-BE49-F238E27FC236}">
                <a16:creationId xmlns:a16="http://schemas.microsoft.com/office/drawing/2014/main" id="{C9B5CFC2-AE9C-4ECC-8D28-8E217C9E7C36}"/>
              </a:ext>
            </a:extLst>
          </p:cNvPr>
          <p:cNvSpPr>
            <a:spLocks noGrp="1"/>
          </p:cNvSpPr>
          <p:nvPr>
            <p:ph type="sldNum" sz="quarter" idx="12"/>
          </p:nvPr>
        </p:nvSpPr>
        <p:spPr/>
        <p:txBody>
          <a:bodyPr/>
          <a:lstStyle/>
          <a:p>
            <a:fld id="{CB905857-8EFC-4F61-985E-AF1AE17440E6}" type="slidenum">
              <a:rPr lang="en-US" smtClean="0"/>
              <a:t>15</a:t>
            </a:fld>
            <a:endParaRPr lang="en-US"/>
          </a:p>
        </p:txBody>
      </p:sp>
    </p:spTree>
    <p:extLst>
      <p:ext uri="{BB962C8B-B14F-4D97-AF65-F5344CB8AC3E}">
        <p14:creationId xmlns:p14="http://schemas.microsoft.com/office/powerpoint/2010/main" val="360579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365760"/>
            <a:ext cx="5118100" cy="967740"/>
          </a:xfrm>
        </p:spPr>
        <p:txBody>
          <a:bodyPr>
            <a:normAutofit fontScale="90000"/>
          </a:bodyPr>
          <a:lstStyle/>
          <a:p>
            <a:r>
              <a:rPr lang="en-US" dirty="0"/>
              <a:t>Heavy elements creation</a:t>
            </a:r>
          </a:p>
        </p:txBody>
      </p:sp>
      <p:sp>
        <p:nvSpPr>
          <p:cNvPr id="3" name="Content Placeholder 2"/>
          <p:cNvSpPr>
            <a:spLocks noGrp="1"/>
          </p:cNvSpPr>
          <p:nvPr>
            <p:ph idx="1"/>
          </p:nvPr>
        </p:nvSpPr>
        <p:spPr>
          <a:xfrm>
            <a:off x="25400" y="2790335"/>
            <a:ext cx="6910324" cy="3450210"/>
          </a:xfrm>
        </p:spPr>
        <p:txBody>
          <a:bodyPr>
            <a:normAutofit/>
          </a:bodyPr>
          <a:lstStyle/>
          <a:p>
            <a:r>
              <a:rPr lang="en-US" dirty="0"/>
              <a:t>1) it is easy to add neutrons to nuclei, </a:t>
            </a:r>
          </a:p>
          <a:p>
            <a:r>
              <a:rPr lang="en-US" dirty="0"/>
              <a:t>2) doing so makes the nuclei more massive, and </a:t>
            </a:r>
          </a:p>
          <a:p>
            <a:r>
              <a:rPr lang="en-US" dirty="0"/>
              <a:t>3) if the resultant nuclei are unstable, they may well decay into elements heavier than what they once were.</a:t>
            </a:r>
          </a:p>
          <a:p>
            <a:r>
              <a:rPr lang="en-US" dirty="0"/>
              <a:t> By repeatedly absorbing neutron after neutron, light nuclei can be built up to make any heavy element. </a:t>
            </a:r>
          </a:p>
          <a:p>
            <a:r>
              <a:rPr lang="en-US" dirty="0"/>
              <a:t>Free neutrons, for all practical purposes, do not exist. They are unstable and decay</a:t>
            </a:r>
          </a:p>
        </p:txBody>
      </p:sp>
      <p:sp>
        <p:nvSpPr>
          <p:cNvPr id="4" name="Slide Number Placeholder 3"/>
          <p:cNvSpPr>
            <a:spLocks noGrp="1"/>
          </p:cNvSpPr>
          <p:nvPr>
            <p:ph type="sldNum" sz="quarter" idx="12"/>
          </p:nvPr>
        </p:nvSpPr>
        <p:spPr/>
        <p:txBody>
          <a:bodyPr/>
          <a:lstStyle/>
          <a:p>
            <a:fld id="{41981FBF-D86C-4C24-9F66-A76C0A1A1C3D}" type="slidenum">
              <a:rPr lang="en-US" smtClean="0"/>
              <a:t>16</a:t>
            </a:fld>
            <a:endParaRPr lang="en-US"/>
          </a:p>
        </p:txBody>
      </p:sp>
      <p:pic>
        <p:nvPicPr>
          <p:cNvPr id="1026" name="Picture 2" descr="Related image"/>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4102"/>
          <a:stretch/>
        </p:blipFill>
        <p:spPr bwMode="auto">
          <a:xfrm>
            <a:off x="4198725" y="532614"/>
            <a:ext cx="4305300" cy="1702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574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365760"/>
            <a:ext cx="5118100" cy="967740"/>
          </a:xfrm>
        </p:spPr>
        <p:txBody>
          <a:bodyPr>
            <a:normAutofit fontScale="90000"/>
          </a:bodyPr>
          <a:lstStyle/>
          <a:p>
            <a:r>
              <a:rPr lang="en-US" dirty="0"/>
              <a:t>Heavy elements creation</a:t>
            </a:r>
          </a:p>
        </p:txBody>
      </p:sp>
      <p:sp>
        <p:nvSpPr>
          <p:cNvPr id="3" name="Content Placeholder 2"/>
          <p:cNvSpPr>
            <a:spLocks noGrp="1"/>
          </p:cNvSpPr>
          <p:nvPr>
            <p:ph idx="1"/>
          </p:nvPr>
        </p:nvSpPr>
        <p:spPr>
          <a:xfrm>
            <a:off x="25400" y="1941922"/>
            <a:ext cx="6910324" cy="4928777"/>
          </a:xfrm>
        </p:spPr>
        <p:txBody>
          <a:bodyPr>
            <a:normAutofit/>
          </a:bodyPr>
          <a:lstStyle/>
          <a:p>
            <a:r>
              <a:rPr lang="en-US" dirty="0"/>
              <a:t>elements generated by neutron-fusion synthesis come about through two processes, known as</a:t>
            </a:r>
          </a:p>
          <a:p>
            <a:r>
              <a:rPr lang="en-US" dirty="0"/>
              <a:t> the </a:t>
            </a:r>
            <a:r>
              <a:rPr lang="en-US" b="1" dirty="0"/>
              <a:t>slow</a:t>
            </a:r>
            <a:r>
              <a:rPr lang="en-US" dirty="0"/>
              <a:t> and </a:t>
            </a:r>
            <a:r>
              <a:rPr lang="en-US" b="1" dirty="0"/>
              <a:t>rapid</a:t>
            </a:r>
            <a:r>
              <a:rPr lang="en-US" dirty="0"/>
              <a:t> processes, respectively.</a:t>
            </a:r>
          </a:p>
          <a:p>
            <a:r>
              <a:rPr lang="en-US" dirty="0"/>
              <a:t>  "Slow" as used here means that the nuclei fuse with only one neutron at a time.  Radioactive nuclei formed in this way have ample time to decay naturally before the next neutron hits.  </a:t>
            </a:r>
          </a:p>
          <a:p>
            <a:r>
              <a:rPr lang="en-US" dirty="0"/>
              <a:t>The slow process occurs in the extended atmospheres of red giant stars, and the elements created there eventually drift off into space when the red giant enters its planetary nebula phase. </a:t>
            </a:r>
          </a:p>
        </p:txBody>
      </p:sp>
      <p:sp>
        <p:nvSpPr>
          <p:cNvPr id="4" name="Slide Number Placeholder 3"/>
          <p:cNvSpPr>
            <a:spLocks noGrp="1"/>
          </p:cNvSpPr>
          <p:nvPr>
            <p:ph type="sldNum" sz="quarter" idx="12"/>
          </p:nvPr>
        </p:nvSpPr>
        <p:spPr/>
        <p:txBody>
          <a:bodyPr/>
          <a:lstStyle/>
          <a:p>
            <a:fld id="{41981FBF-D86C-4C24-9F66-A76C0A1A1C3D}" type="slidenum">
              <a:rPr lang="en-US" smtClean="0"/>
              <a:t>17</a:t>
            </a:fld>
            <a:endParaRPr lang="en-US"/>
          </a:p>
        </p:txBody>
      </p:sp>
      <p:pic>
        <p:nvPicPr>
          <p:cNvPr id="1026" name="Picture 2" descr="Related image"/>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4102"/>
          <a:stretch/>
        </p:blipFill>
        <p:spPr bwMode="auto">
          <a:xfrm>
            <a:off x="4307134" y="179109"/>
            <a:ext cx="4305300" cy="1702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057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3660"/>
            <a:ext cx="7269480" cy="574040"/>
          </a:xfrm>
        </p:spPr>
        <p:txBody>
          <a:bodyPr>
            <a:normAutofit fontScale="90000"/>
          </a:bodyPr>
          <a:lstStyle/>
          <a:p>
            <a:r>
              <a:rPr lang="en-US" dirty="0"/>
              <a:t>Slow and Rapid processes</a:t>
            </a:r>
          </a:p>
        </p:txBody>
      </p:sp>
      <p:sp>
        <p:nvSpPr>
          <p:cNvPr id="3" name="Content Placeholder 2"/>
          <p:cNvSpPr>
            <a:spLocks noGrp="1"/>
          </p:cNvSpPr>
          <p:nvPr>
            <p:ph idx="1"/>
          </p:nvPr>
        </p:nvSpPr>
        <p:spPr>
          <a:xfrm>
            <a:off x="88900" y="647700"/>
            <a:ext cx="7810762" cy="6118227"/>
          </a:xfrm>
        </p:spPr>
        <p:txBody>
          <a:bodyPr>
            <a:normAutofit lnSpcReduction="10000"/>
          </a:bodyPr>
          <a:lstStyle/>
          <a:p>
            <a:r>
              <a:rPr lang="en-US" dirty="0"/>
              <a:t>In the rapid process, the nucleus is pelted by neutrons so furiously that it does not have time to decay as it normally would.</a:t>
            </a:r>
          </a:p>
          <a:p>
            <a:r>
              <a:rPr lang="en-US" dirty="0"/>
              <a:t>Instead, it "packs on" multiple neutrons and forms bizarre super-heavy nuclei that are not well understood, since we cannot readily create them on Earth.  The rapid process occurs during the fleeting first hours of a supernova explosion, when there is such a torrent of free neutrons and so much energy available that even the heaviest elements can be created.</a:t>
            </a:r>
          </a:p>
          <a:p>
            <a:r>
              <a:rPr lang="en-US" dirty="0"/>
              <a:t> The slow and rapid processes do not create the same set of elements. </a:t>
            </a:r>
          </a:p>
          <a:p>
            <a:r>
              <a:rPr lang="en-US" dirty="0"/>
              <a:t>Elements produced almost exclusively by the </a:t>
            </a:r>
            <a:r>
              <a:rPr lang="en-US" b="1" dirty="0"/>
              <a:t>slow process </a:t>
            </a:r>
            <a:r>
              <a:rPr lang="en-US" dirty="0"/>
              <a:t>include fluorine, sodium, aluminum, phosphorus, chlorine, bromine, strontium, zirconium, niobium, molybdenum, tin, barium, and lead.  </a:t>
            </a:r>
          </a:p>
          <a:p>
            <a:r>
              <a:rPr lang="en-US" dirty="0"/>
              <a:t>Elements produced almost exclusively by the </a:t>
            </a:r>
            <a:r>
              <a:rPr lang="en-US" b="1" dirty="0"/>
              <a:t>rapid process </a:t>
            </a:r>
            <a:r>
              <a:rPr lang="en-US" dirty="0"/>
              <a:t>include potassium, manganese, cobalt, copper, zinc, gallium, germanium, arsenic, selenium, silver, iodine, cesium, iridium, platinum, gold, thorium, and uranium.  </a:t>
            </a:r>
          </a:p>
          <a:p>
            <a:r>
              <a:rPr lang="en-US" dirty="0"/>
              <a:t>Elements that are produced to some extent by </a:t>
            </a:r>
            <a:r>
              <a:rPr lang="en-US" b="1" dirty="0"/>
              <a:t>both processes </a:t>
            </a:r>
            <a:r>
              <a:rPr lang="en-US" dirty="0"/>
              <a:t>include nickel, palladium, cadmium, tungsten, mercury, and bismuth.  We know which set of elements comes from where because we can see them, in the spectra of supergiant red stars and in the nebular remains of supernova explosions. 	</a:t>
            </a:r>
          </a:p>
        </p:txBody>
      </p:sp>
      <p:sp>
        <p:nvSpPr>
          <p:cNvPr id="4" name="Slide Number Placeholder 3"/>
          <p:cNvSpPr>
            <a:spLocks noGrp="1"/>
          </p:cNvSpPr>
          <p:nvPr>
            <p:ph type="sldNum" sz="quarter" idx="12"/>
          </p:nvPr>
        </p:nvSpPr>
        <p:spPr/>
        <p:txBody>
          <a:bodyPr/>
          <a:lstStyle/>
          <a:p>
            <a:fld id="{41981FBF-D86C-4C24-9F66-A76C0A1A1C3D}" type="slidenum">
              <a:rPr lang="en-US" smtClean="0"/>
              <a:t>18</a:t>
            </a:fld>
            <a:endParaRPr lang="en-US"/>
          </a:p>
        </p:txBody>
      </p:sp>
    </p:spTree>
    <p:extLst>
      <p:ext uri="{BB962C8B-B14F-4D97-AF65-F5344CB8AC3E}">
        <p14:creationId xmlns:p14="http://schemas.microsoft.com/office/powerpoint/2010/main" val="4174638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73660"/>
            <a:ext cx="7269480" cy="574040"/>
          </a:xfrm>
        </p:spPr>
        <p:txBody>
          <a:bodyPr>
            <a:normAutofit fontScale="90000"/>
          </a:bodyPr>
          <a:lstStyle/>
          <a:p>
            <a:r>
              <a:rPr lang="en-US" dirty="0"/>
              <a:t>Slow and Rapid processes</a:t>
            </a:r>
          </a:p>
        </p:txBody>
      </p:sp>
      <p:sp>
        <p:nvSpPr>
          <p:cNvPr id="3" name="Content Placeholder 2"/>
          <p:cNvSpPr>
            <a:spLocks noGrp="1"/>
          </p:cNvSpPr>
          <p:nvPr>
            <p:ph idx="1"/>
          </p:nvPr>
        </p:nvSpPr>
        <p:spPr>
          <a:xfrm>
            <a:off x="88900" y="647700"/>
            <a:ext cx="7304024" cy="6118227"/>
          </a:xfrm>
        </p:spPr>
        <p:txBody>
          <a:bodyPr>
            <a:normAutofit/>
          </a:bodyPr>
          <a:lstStyle/>
          <a:p>
            <a:r>
              <a:rPr lang="en-US" dirty="0"/>
              <a:t>This picture of elements being built by different processes explains why the elements beyond iron (silver, mercury, uranium, </a:t>
            </a:r>
            <a:r>
              <a:rPr lang="en-US" dirty="0" err="1"/>
              <a:t>etc</a:t>
            </a:r>
            <a:r>
              <a:rPr lang="en-US" dirty="0"/>
              <a:t>) are very scarce compared to lighter elements such as oxygen, silicon, etc.  </a:t>
            </a:r>
          </a:p>
          <a:p>
            <a:r>
              <a:rPr lang="en-US" dirty="0"/>
              <a:t>Consider how much gold there is on Earth – gold is created only by the rapid neutron process – as compared to how much silicon dioxide (sand) there is on Earth.  </a:t>
            </a:r>
          </a:p>
          <a:p>
            <a:r>
              <a:rPr lang="en-US" dirty="0"/>
              <a:t>To make an atom of gold from an atom of iron (for example), the iron must be pummeled by a minimum of 141 neutrons, and it must be pummeled hard, because even a ten-thousandth of a second delay between strikes might be enough for the extremely unstable nucleus to fall apart and break the chain leading from iron to gold.</a:t>
            </a:r>
          </a:p>
          <a:p>
            <a:r>
              <a:rPr lang="en-US" dirty="0"/>
              <a:t>Silicon and oxygen, by comparison, are generated in vast tonnages by heavy stars fusing huge shells of gas deep in their interiors, then they are blasted into </a:t>
            </a:r>
            <a:r>
              <a:rPr lang="en-US" i="1" dirty="0"/>
              <a:t>space </a:t>
            </a:r>
            <a:r>
              <a:rPr lang="en-US" i="1" dirty="0" err="1"/>
              <a:t>en</a:t>
            </a:r>
            <a:r>
              <a:rPr lang="en-US" i="1" dirty="0"/>
              <a:t> masse</a:t>
            </a:r>
            <a:r>
              <a:rPr lang="en-US" dirty="0"/>
              <a:t>.  For every ounce of gold on the Earth, there is sixty tons of sand.  Elements beyond iron are rare, and elements far beyond iron are almost preposterously rare.</a:t>
            </a:r>
          </a:p>
        </p:txBody>
      </p:sp>
      <p:sp>
        <p:nvSpPr>
          <p:cNvPr id="4" name="Slide Number Placeholder 3"/>
          <p:cNvSpPr>
            <a:spLocks noGrp="1"/>
          </p:cNvSpPr>
          <p:nvPr>
            <p:ph type="sldNum" sz="quarter" idx="12"/>
          </p:nvPr>
        </p:nvSpPr>
        <p:spPr/>
        <p:txBody>
          <a:bodyPr/>
          <a:lstStyle/>
          <a:p>
            <a:fld id="{41981FBF-D86C-4C24-9F66-A76C0A1A1C3D}" type="slidenum">
              <a:rPr lang="en-US" smtClean="0"/>
              <a:t>19</a:t>
            </a:fld>
            <a:endParaRPr lang="en-US"/>
          </a:p>
        </p:txBody>
      </p:sp>
    </p:spTree>
    <p:extLst>
      <p:ext uri="{BB962C8B-B14F-4D97-AF65-F5344CB8AC3E}">
        <p14:creationId xmlns:p14="http://schemas.microsoft.com/office/powerpoint/2010/main" val="3226184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89683EB-D202-4B4D-B1BD-8BA6965FB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8469630" cy="68580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star, blurry&#10;&#10;Description automatically generated">
            <a:extLst>
              <a:ext uri="{FF2B5EF4-FFF2-40B4-BE49-F238E27FC236}">
                <a16:creationId xmlns:a16="http://schemas.microsoft.com/office/drawing/2014/main" id="{1F756F53-A486-42C0-845C-7D0B24E4A77E}"/>
              </a:ext>
            </a:extLst>
          </p:cNvPr>
          <p:cNvPicPr>
            <a:picLocks noChangeAspect="1"/>
          </p:cNvPicPr>
          <p:nvPr/>
        </p:nvPicPr>
        <p:blipFill rotWithShape="1">
          <a:blip r:embed="rId2">
            <a:alphaModFix amt="35000"/>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6902" r="2824"/>
          <a:stretch/>
        </p:blipFill>
        <p:spPr>
          <a:xfrm>
            <a:off x="20" y="10"/>
            <a:ext cx="8469610" cy="6857990"/>
          </a:xfrm>
          <a:prstGeom prst="rect">
            <a:avLst/>
          </a:prstGeom>
        </p:spPr>
      </p:pic>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946404" y="365760"/>
            <a:ext cx="7269480" cy="1325562"/>
          </a:xfrm>
        </p:spPr>
        <p:txBody>
          <a:bodyPr>
            <a:normAutofit/>
          </a:bodyPr>
          <a:lstStyle/>
          <a:p>
            <a:r>
              <a:rPr lang="en-US">
                <a:solidFill>
                  <a:schemeClr val="bg1"/>
                </a:solidFill>
              </a:rPr>
              <a:t>Stars after the main sequence</a:t>
            </a:r>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946404" y="2005739"/>
                <a:ext cx="6446520" cy="4174398"/>
              </a:xfrm>
            </p:spPr>
            <p:txBody>
              <a:bodyPr>
                <a:normAutofit/>
              </a:bodyPr>
              <a:lstStyle/>
              <a:p>
                <a:r>
                  <a:rPr lang="en-US" dirty="0">
                    <a:solidFill>
                      <a:schemeClr val="bg1"/>
                    </a:solidFill>
                  </a:rPr>
                  <a:t>After the hydrogen supply in the core depletes, star moves off the main sequence of H-R diagram</a:t>
                </a:r>
              </a:p>
              <a:p>
                <a:r>
                  <a:rPr lang="en-US" dirty="0">
                    <a:solidFill>
                      <a:schemeClr val="bg1"/>
                    </a:solidFill>
                  </a:rPr>
                  <a:t>Main sequence life ~</a:t>
                </a:r>
                <a14:m>
                  <m:oMath xmlns:m="http://schemas.openxmlformats.org/officeDocument/2006/math">
                    <m:f>
                      <m:fPr>
                        <m:ctrlPr>
                          <a:rPr lang="en-US" i="1" dirty="0" smtClean="0">
                            <a:solidFill>
                              <a:schemeClr val="bg1"/>
                            </a:solidFill>
                            <a:latin typeface="Cambria Math" panose="02040503050406030204" pitchFamily="18" charset="0"/>
                          </a:rPr>
                        </m:ctrlPr>
                      </m:fPr>
                      <m:num>
                        <m:r>
                          <a:rPr lang="en-US" i="1" dirty="0" smtClean="0">
                            <a:solidFill>
                              <a:schemeClr val="bg1"/>
                            </a:solidFill>
                            <a:latin typeface="Cambria Math" panose="02040503050406030204" pitchFamily="18" charset="0"/>
                          </a:rPr>
                          <m:t>1</m:t>
                        </m:r>
                      </m:num>
                      <m:den>
                        <m:sSup>
                          <m:sSupPr>
                            <m:ctrlPr>
                              <a:rPr lang="en-US" i="1" dirty="0" smtClean="0">
                                <a:solidFill>
                                  <a:schemeClr val="bg1"/>
                                </a:solidFill>
                                <a:latin typeface="Cambria Math" panose="02040503050406030204" pitchFamily="18" charset="0"/>
                              </a:rPr>
                            </m:ctrlPr>
                          </m:sSupPr>
                          <m:e>
                            <m:r>
                              <a:rPr lang="en-US" i="1" dirty="0" smtClean="0">
                                <a:solidFill>
                                  <a:schemeClr val="bg1"/>
                                </a:solidFill>
                                <a:latin typeface="Cambria Math" panose="02040503050406030204" pitchFamily="18" charset="0"/>
                              </a:rPr>
                              <m:t>𝑀</m:t>
                            </m:r>
                          </m:e>
                          <m:sup>
                            <m:r>
                              <a:rPr lang="en-US" i="1" dirty="0" smtClean="0">
                                <a:solidFill>
                                  <a:schemeClr val="bg1"/>
                                </a:solidFill>
                                <a:latin typeface="Cambria Math" panose="02040503050406030204" pitchFamily="18" charset="0"/>
                              </a:rPr>
                              <m:t>2.5</m:t>
                            </m:r>
                          </m:sup>
                        </m:sSup>
                      </m:den>
                    </m:f>
                    <m:r>
                      <a:rPr lang="en-US" i="1" dirty="0" smtClean="0">
                        <a:solidFill>
                          <a:schemeClr val="bg1"/>
                        </a:solidFill>
                        <a:latin typeface="Cambria Math" panose="02040503050406030204" pitchFamily="18" charset="0"/>
                      </a:rPr>
                      <m:t> </m:t>
                    </m:r>
                  </m:oMath>
                </a14:m>
                <a:endParaRPr lang="en-US" dirty="0">
                  <a:solidFill>
                    <a:schemeClr val="bg1"/>
                  </a:solidFill>
                </a:endParaRPr>
              </a:p>
              <a:p>
                <a:pPr lvl="1"/>
                <a:r>
                  <a:rPr lang="en-US" dirty="0">
                    <a:solidFill>
                      <a:schemeClr val="bg1"/>
                    </a:solidFill>
                  </a:rPr>
                  <a:t>Large(er) stars – no convection in the core</a:t>
                </a:r>
              </a:p>
              <a:p>
                <a:pPr lvl="1"/>
                <a:r>
                  <a:rPr lang="en-US" dirty="0">
                    <a:solidFill>
                      <a:schemeClr val="bg1"/>
                    </a:solidFill>
                  </a:rPr>
                  <a:t>Small/massive stars – convective core, material mixing.</a:t>
                </a:r>
              </a:p>
              <a:p>
                <a:r>
                  <a:rPr lang="en-US" dirty="0">
                    <a:solidFill>
                      <a:schemeClr val="bg1"/>
                    </a:solidFill>
                  </a:rPr>
                  <a:t>Two evolution paths:</a:t>
                </a:r>
              </a:p>
              <a:p>
                <a:pPr lvl="1"/>
                <a:r>
                  <a:rPr lang="en-US" dirty="0">
                    <a:solidFill>
                      <a:schemeClr val="bg1"/>
                    </a:solidFill>
                  </a:rPr>
                  <a:t>Stars with mass &lt; </a:t>
                </a:r>
                <a14:m>
                  <m:oMath xmlns:m="http://schemas.openxmlformats.org/officeDocument/2006/math">
                    <m:r>
                      <a:rPr lang="en-US" b="0" i="1">
                        <a:solidFill>
                          <a:schemeClr val="bg1"/>
                        </a:solidFill>
                        <a:latin typeface="Cambria Math" panose="02040503050406030204" pitchFamily="18" charset="0"/>
                      </a:rPr>
                      <m:t>~10</m:t>
                    </m:r>
                    <m:sSub>
                      <m:sSubPr>
                        <m:ctrlPr>
                          <a:rPr lang="en-US" b="0" i="1">
                            <a:solidFill>
                              <a:schemeClr val="bg1"/>
                            </a:solidFill>
                            <a:latin typeface="Cambria Math" panose="02040503050406030204" pitchFamily="18" charset="0"/>
                          </a:rPr>
                        </m:ctrlPr>
                      </m:sSubPr>
                      <m:e>
                        <m:r>
                          <a:rPr lang="en-US" b="0" i="1">
                            <a:solidFill>
                              <a:schemeClr val="bg1"/>
                            </a:solidFill>
                            <a:latin typeface="Cambria Math" panose="02040503050406030204" pitchFamily="18" charset="0"/>
                          </a:rPr>
                          <m:t>𝑀</m:t>
                        </m:r>
                      </m:e>
                      <m:sub>
                        <m:r>
                          <a:rPr lang="en-US" b="0" i="1">
                            <a:solidFill>
                              <a:schemeClr val="bg1"/>
                            </a:solidFill>
                            <a:latin typeface="Cambria Math" panose="02040503050406030204" pitchFamily="18" charset="0"/>
                          </a:rPr>
                          <m:t>¨</m:t>
                        </m:r>
                        <m:r>
                          <a:rPr lang="en-US" b="0" i="1">
                            <a:solidFill>
                              <a:schemeClr val="bg1"/>
                            </a:solidFill>
                            <a:latin typeface="Cambria Math" panose="02040503050406030204" pitchFamily="18" charset="0"/>
                          </a:rPr>
                          <m:t>𝑠𝑜𝑙𝑎𝑟</m:t>
                        </m:r>
                      </m:sub>
                    </m:sSub>
                  </m:oMath>
                </a14:m>
                <a:endParaRPr lang="en-US" b="0" dirty="0">
                  <a:solidFill>
                    <a:schemeClr val="bg1"/>
                  </a:solidFill>
                </a:endParaRPr>
              </a:p>
              <a:p>
                <a:pPr lvl="1"/>
                <a:r>
                  <a:rPr lang="en-US" dirty="0">
                    <a:solidFill>
                      <a:schemeClr val="bg1"/>
                    </a:solidFill>
                  </a:rPr>
                  <a:t>Stars with mass &gt; </a:t>
                </a:r>
                <a14:m>
                  <m:oMath xmlns:m="http://schemas.openxmlformats.org/officeDocument/2006/math">
                    <m:r>
                      <a:rPr lang="en-US" b="0" i="1">
                        <a:solidFill>
                          <a:schemeClr val="bg1"/>
                        </a:solidFill>
                        <a:latin typeface="Cambria Math" panose="02040503050406030204" pitchFamily="18" charset="0"/>
                      </a:rPr>
                      <m:t>~10</m:t>
                    </m:r>
                    <m:sSub>
                      <m:sSubPr>
                        <m:ctrlPr>
                          <a:rPr lang="en-US" b="0" i="1">
                            <a:solidFill>
                              <a:schemeClr val="bg1"/>
                            </a:solidFill>
                            <a:latin typeface="Cambria Math" panose="02040503050406030204" pitchFamily="18" charset="0"/>
                          </a:rPr>
                        </m:ctrlPr>
                      </m:sSubPr>
                      <m:e>
                        <m:r>
                          <a:rPr lang="en-US" b="0" i="1">
                            <a:solidFill>
                              <a:schemeClr val="bg1"/>
                            </a:solidFill>
                            <a:latin typeface="Cambria Math" panose="02040503050406030204" pitchFamily="18" charset="0"/>
                          </a:rPr>
                          <m:t>𝑀</m:t>
                        </m:r>
                      </m:e>
                      <m:sub>
                        <m:r>
                          <a:rPr lang="en-US" b="0" i="1">
                            <a:solidFill>
                              <a:schemeClr val="bg1"/>
                            </a:solidFill>
                            <a:latin typeface="Cambria Math" panose="02040503050406030204" pitchFamily="18" charset="0"/>
                          </a:rPr>
                          <m:t>¨</m:t>
                        </m:r>
                        <m:r>
                          <a:rPr lang="en-US" b="0" i="1">
                            <a:solidFill>
                              <a:schemeClr val="bg1"/>
                            </a:solidFill>
                            <a:latin typeface="Cambria Math" panose="02040503050406030204" pitchFamily="18" charset="0"/>
                          </a:rPr>
                          <m:t>𝑠𝑜𝑙𝑎𝑟</m:t>
                        </m:r>
                      </m:sub>
                    </m:sSub>
                  </m:oMath>
                </a14:m>
                <a:endParaRPr lang="en-US" dirty="0">
                  <a:solidFill>
                    <a:schemeClr val="bg1"/>
                  </a:solidFill>
                </a:endParaRPr>
              </a:p>
              <a:p>
                <a:r>
                  <a:rPr lang="en-US" dirty="0">
                    <a:solidFill>
                      <a:schemeClr val="bg1"/>
                    </a:solidFill>
                  </a:rPr>
                  <a:t>Additional modifiers</a:t>
                </a:r>
              </a:p>
              <a:p>
                <a:pPr lvl="1"/>
                <a:r>
                  <a:rPr lang="en-US" dirty="0">
                    <a:solidFill>
                      <a:schemeClr val="bg1"/>
                    </a:solidFill>
                  </a:rPr>
                  <a:t>Stars in binary systems</a:t>
                </a:r>
              </a:p>
            </p:txBody>
          </p:sp>
        </mc:Choice>
        <mc:Fallback xmlns="">
          <p:sp>
            <p:nvSpPr>
              <p:cNvPr id="6" name="Content Placeholder 5">
                <a:extLst>
                  <a:ext uri="{FF2B5EF4-FFF2-40B4-BE49-F238E27FC236}">
                    <a16:creationId xmlns:a16="http://schemas.microsoft.com/office/drawing/2014/main" id="{1D78EC3C-EE5D-4631-A1E9-2E75CD0FE6A9}"/>
                  </a:ext>
                </a:extLst>
              </p:cNvPr>
              <p:cNvSpPr>
                <a:spLocks noGrp="1" noRot="1" noChangeAspect="1" noMove="1" noResize="1" noEditPoints="1" noAdjustHandles="1" noChangeArrowheads="1" noChangeShapeType="1" noTextEdit="1"/>
              </p:cNvSpPr>
              <p:nvPr>
                <p:ph idx="1"/>
              </p:nvPr>
            </p:nvSpPr>
            <p:spPr>
              <a:xfrm>
                <a:off x="946404" y="2005739"/>
                <a:ext cx="6446520" cy="4174398"/>
              </a:xfrm>
              <a:blipFill>
                <a:blip r:embed="rId4"/>
                <a:stretch>
                  <a:fillRect l="-189" t="-102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2</a:t>
            </a:fld>
            <a:endParaRPr lang="en-US"/>
          </a:p>
        </p:txBody>
      </p:sp>
      <p:pic>
        <p:nvPicPr>
          <p:cNvPr id="11" name="Picture 6" descr="http://astronomyonline.org/Stars/Images/RadiationConvection.gif">
            <a:extLst>
              <a:ext uri="{FF2B5EF4-FFF2-40B4-BE49-F238E27FC236}">
                <a16:creationId xmlns:a16="http://schemas.microsoft.com/office/drawing/2014/main" id="{29145176-BF19-43CE-A5CF-8A170317EF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6382" y="4217875"/>
            <a:ext cx="3599502" cy="2301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837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0A0634-49E1-4088-AC19-F091C9C7B995}"/>
              </a:ext>
            </a:extLst>
          </p:cNvPr>
          <p:cNvSpPr>
            <a:spLocks noGrp="1"/>
          </p:cNvSpPr>
          <p:nvPr>
            <p:ph type="title"/>
          </p:nvPr>
        </p:nvSpPr>
        <p:spPr>
          <a:xfrm>
            <a:off x="252320" y="467884"/>
            <a:ext cx="4516429" cy="751316"/>
          </a:xfrm>
        </p:spPr>
        <p:txBody>
          <a:bodyPr>
            <a:normAutofit fontScale="90000"/>
          </a:bodyPr>
          <a:lstStyle/>
          <a:p>
            <a:r>
              <a:rPr lang="en-US" dirty="0"/>
              <a:t>Abundance of elements by origin</a:t>
            </a:r>
          </a:p>
        </p:txBody>
      </p:sp>
      <p:sp>
        <p:nvSpPr>
          <p:cNvPr id="6" name="Content Placeholder 5">
            <a:extLst>
              <a:ext uri="{FF2B5EF4-FFF2-40B4-BE49-F238E27FC236}">
                <a16:creationId xmlns:a16="http://schemas.microsoft.com/office/drawing/2014/main" id="{8F1CC1E0-6C6D-4CFD-BE27-EDE9488F4593}"/>
              </a:ext>
            </a:extLst>
          </p:cNvPr>
          <p:cNvSpPr>
            <a:spLocks noGrp="1"/>
          </p:cNvSpPr>
          <p:nvPr>
            <p:ph idx="1"/>
          </p:nvPr>
        </p:nvSpPr>
        <p:spPr/>
        <p:txBody>
          <a:bodyPr/>
          <a:lstStyle/>
          <a:p>
            <a:r>
              <a:rPr lang="en-US" dirty="0" err="1"/>
              <a:t>sd</a:t>
            </a:r>
            <a:endParaRPr lang="en-US" dirty="0"/>
          </a:p>
        </p:txBody>
      </p:sp>
      <p:sp>
        <p:nvSpPr>
          <p:cNvPr id="4" name="Slide Number Placeholder 3">
            <a:extLst>
              <a:ext uri="{FF2B5EF4-FFF2-40B4-BE49-F238E27FC236}">
                <a16:creationId xmlns:a16="http://schemas.microsoft.com/office/drawing/2014/main" id="{35057A79-9C72-42BA-A48D-10E8B7F761D4}"/>
              </a:ext>
            </a:extLst>
          </p:cNvPr>
          <p:cNvSpPr>
            <a:spLocks noGrp="1"/>
          </p:cNvSpPr>
          <p:nvPr>
            <p:ph type="sldNum" sz="quarter" idx="12"/>
          </p:nvPr>
        </p:nvSpPr>
        <p:spPr/>
        <p:txBody>
          <a:bodyPr/>
          <a:lstStyle/>
          <a:p>
            <a:fld id="{CB905857-8EFC-4F61-985E-AF1AE17440E6}" type="slidenum">
              <a:rPr lang="en-US" smtClean="0"/>
              <a:t>20</a:t>
            </a:fld>
            <a:endParaRPr lang="en-US"/>
          </a:p>
        </p:txBody>
      </p:sp>
      <p:pic>
        <p:nvPicPr>
          <p:cNvPr id="7" name="Picture 6" descr="Diagram&#10;&#10;Description automatically generated">
            <a:extLst>
              <a:ext uri="{FF2B5EF4-FFF2-40B4-BE49-F238E27FC236}">
                <a16:creationId xmlns:a16="http://schemas.microsoft.com/office/drawing/2014/main" id="{D54DDA06-A6B5-4924-ACCA-BF401938B1C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5824" y="1357788"/>
            <a:ext cx="7277100" cy="5438775"/>
          </a:xfrm>
          <a:prstGeom prst="rect">
            <a:avLst/>
          </a:prstGeom>
        </p:spPr>
      </p:pic>
      <p:pic>
        <p:nvPicPr>
          <p:cNvPr id="9" name="Picture 8" descr="Table&#10;&#10;Description automatically generated">
            <a:extLst>
              <a:ext uri="{FF2B5EF4-FFF2-40B4-BE49-F238E27FC236}">
                <a16:creationId xmlns:a16="http://schemas.microsoft.com/office/drawing/2014/main" id="{8386D4A4-927B-4036-B497-C2A9AF39AC0C}"/>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250055" y="0"/>
            <a:ext cx="4876800" cy="2438400"/>
          </a:xfrm>
          <a:prstGeom prst="rect">
            <a:avLst/>
          </a:prstGeom>
        </p:spPr>
      </p:pic>
    </p:spTree>
    <p:extLst>
      <p:ext uri="{BB962C8B-B14F-4D97-AF65-F5344CB8AC3E}">
        <p14:creationId xmlns:p14="http://schemas.microsoft.com/office/powerpoint/2010/main" val="1594351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972710"/>
          </a:xfrm>
        </p:spPr>
        <p:txBody>
          <a:bodyPr/>
          <a:lstStyle/>
          <a:p>
            <a:r>
              <a:rPr lang="en-US" dirty="0"/>
              <a:t>Stellar Evolution</a:t>
            </a:r>
          </a:p>
        </p:txBody>
      </p:sp>
      <p:sp>
        <p:nvSpPr>
          <p:cNvPr id="3" name="Content Placeholder 2"/>
          <p:cNvSpPr>
            <a:spLocks noGrp="1"/>
          </p:cNvSpPr>
          <p:nvPr>
            <p:ph idx="1"/>
          </p:nvPr>
        </p:nvSpPr>
        <p:spPr>
          <a:xfrm>
            <a:off x="946404" y="1669777"/>
            <a:ext cx="6446520" cy="4351337"/>
          </a:xfrm>
        </p:spPr>
        <p:txBody>
          <a:bodyPr/>
          <a:lstStyle/>
          <a:p>
            <a:r>
              <a:rPr lang="en-US" dirty="0"/>
              <a:t>Top brunch – masses less then ~10 Solar</a:t>
            </a:r>
          </a:p>
          <a:p>
            <a:r>
              <a:rPr lang="en-US" dirty="0"/>
              <a:t>Bottom brunch – masses &gt;10 Solar.</a:t>
            </a:r>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a:p>
        </p:txBody>
      </p:sp>
      <p:pic>
        <p:nvPicPr>
          <p:cNvPr id="3074" name="Picture 2" descr="Image result for stellar evolu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404" y="2754207"/>
            <a:ext cx="7234554" cy="3656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621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41405"/>
          </a:xfrm>
        </p:spPr>
        <p:txBody>
          <a:bodyPr/>
          <a:lstStyle/>
          <a:p>
            <a:r>
              <a:rPr lang="en-US" dirty="0"/>
              <a:t>Evolution on H-R for the Sun</a:t>
            </a:r>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9" y="975705"/>
            <a:ext cx="8539548" cy="5877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700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4411980" cy="1224501"/>
          </a:xfrm>
        </p:spPr>
        <p:txBody>
          <a:bodyPr>
            <a:normAutofit fontScale="90000"/>
          </a:bodyPr>
          <a:lstStyle/>
          <a:p>
            <a:r>
              <a:rPr lang="en-US" dirty="0"/>
              <a:t>Ageing Sun – Towards the Red Giant phase</a:t>
            </a:r>
          </a:p>
        </p:txBody>
      </p:sp>
      <p:sp>
        <p:nvSpPr>
          <p:cNvPr id="3" name="Content Placeholder 2"/>
          <p:cNvSpPr>
            <a:spLocks noGrp="1"/>
          </p:cNvSpPr>
          <p:nvPr>
            <p:ph idx="1"/>
          </p:nvPr>
        </p:nvSpPr>
        <p:spPr>
          <a:xfrm>
            <a:off x="946404" y="1828801"/>
            <a:ext cx="6446520" cy="4691269"/>
          </a:xfrm>
        </p:spPr>
        <p:txBody>
          <a:bodyPr>
            <a:normAutofit/>
          </a:bodyPr>
          <a:lstStyle/>
          <a:p>
            <a:r>
              <a:rPr lang="en-US" dirty="0"/>
              <a:t>Will get more luminous:  intense pressure at the surface of the core causes the hydrogen there to burn even faster.</a:t>
            </a:r>
          </a:p>
          <a:p>
            <a:r>
              <a:rPr lang="en-US" dirty="0"/>
              <a:t>When the Sun was formed 4.5 billion years ago it was about 30% dimmer.  At the end of the next 4.8 billion years, the Sun will be about 67% brighter than it is now.  In the 1.6 billion years following that, Sun's luminosity will increase to 2.2 L</a:t>
            </a:r>
            <a:r>
              <a:rPr lang="en-US" baseline="-25000" dirty="0"/>
              <a:t>o</a:t>
            </a:r>
            <a:r>
              <a:rPr lang="en-US" dirty="0"/>
              <a:t>.</a:t>
            </a:r>
          </a:p>
          <a:p>
            <a:r>
              <a:rPr lang="en-US" dirty="0"/>
              <a:t>Leaves main sequence. 500 million years after get 34 L</a:t>
            </a:r>
            <a:r>
              <a:rPr lang="en-US" baseline="-25000" dirty="0"/>
              <a:t>o</a:t>
            </a:r>
            <a:r>
              <a:rPr lang="en-US" dirty="0"/>
              <a:t>.  In only 45 million years more it will reach 105 L</a:t>
            </a:r>
            <a:r>
              <a:rPr lang="en-US" baseline="-25000" dirty="0"/>
              <a:t>o</a:t>
            </a:r>
            <a:r>
              <a:rPr lang="en-US" dirty="0"/>
              <a:t>, and 40 million years after that it will leap to an incredible 2,300 L</a:t>
            </a:r>
            <a:r>
              <a:rPr lang="en-US" baseline="-25000" dirty="0"/>
              <a:t>o</a:t>
            </a:r>
            <a:r>
              <a:rPr lang="en-US" dirty="0"/>
              <a:t>.</a:t>
            </a:r>
          </a:p>
          <a:p>
            <a:r>
              <a:rPr lang="en-US" dirty="0"/>
              <a:t>This energy output of the Sun will have caused its outer layers to inflate into a vast but very rarified atmosphere at possibly as large as the orbit of Venus.</a:t>
            </a:r>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p:pic>
        <p:nvPicPr>
          <p:cNvPr id="1026" name="Picture 2" descr="http://faculty.wcas.northwestern.edu/~infocom/The%20Website/graphics/ho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8384" y="81596"/>
            <a:ext cx="2857500" cy="1609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658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5939876" cy="1325562"/>
          </a:xfrm>
        </p:spPr>
        <p:txBody>
          <a:bodyPr>
            <a:normAutofit fontScale="90000"/>
          </a:bodyPr>
          <a:lstStyle/>
          <a:p>
            <a:r>
              <a:rPr lang="en-US" dirty="0"/>
              <a:t>Comparative size of the Sun before and after becoming a Red giant</a:t>
            </a:r>
          </a:p>
        </p:txBody>
      </p:sp>
      <p:pic>
        <p:nvPicPr>
          <p:cNvPr id="4098" name="Picture 2" descr="http://umich.edu/%7Egs265/HOLLAND1.gif"/>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1722749" y="1837698"/>
            <a:ext cx="4418814" cy="3626309"/>
          </a:xfrm>
          <a:prstGeom prst="rect">
            <a:avLst/>
          </a:prstGeom>
          <a:extLst>
            <a:ext uri="{909E8E84-426E-40DD-AFC4-6F175D3DCCD1}">
              <a14:hiddenFill xmlns:a14="http://schemas.microsoft.com/office/drawing/2010/main">
                <a:solidFill>
                  <a:srgbClr val="FFFFFF"/>
                </a:solidFill>
              </a14:hiddenFill>
            </a:ext>
          </a:extLst>
        </p:spPr>
      </p:pic>
      <p:sp>
        <p:nvSpPr>
          <p:cNvPr id="5" name="Rectangle 4"/>
          <p:cNvSpPr/>
          <p:nvPr/>
        </p:nvSpPr>
        <p:spPr>
          <a:xfrm>
            <a:off x="3885452" y="6270843"/>
            <a:ext cx="2076209" cy="261610"/>
          </a:xfrm>
          <a:prstGeom prst="rect">
            <a:avLst/>
          </a:prstGeom>
        </p:spPr>
        <p:txBody>
          <a:bodyPr wrap="none">
            <a:spAutoFit/>
          </a:bodyPr>
          <a:lstStyle/>
          <a:p>
            <a:r>
              <a:rPr lang="en-US" sz="1100" dirty="0"/>
              <a:t>http://umich.edu/~gs265/star.htm</a:t>
            </a:r>
          </a:p>
        </p:txBody>
      </p:sp>
    </p:spTree>
    <p:extLst>
      <p:ext uri="{BB962C8B-B14F-4D97-AF65-F5344CB8AC3E}">
        <p14:creationId xmlns:p14="http://schemas.microsoft.com/office/powerpoint/2010/main" val="2096223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3A2FFF-8D40-47FA-9376-922E22619679}"/>
              </a:ext>
            </a:extLst>
          </p:cNvPr>
          <p:cNvSpPr>
            <a:spLocks noGrp="1"/>
          </p:cNvSpPr>
          <p:nvPr>
            <p:ph type="title"/>
          </p:nvPr>
        </p:nvSpPr>
        <p:spPr>
          <a:xfrm>
            <a:off x="513761" y="425067"/>
            <a:ext cx="5887039" cy="995543"/>
          </a:xfrm>
        </p:spPr>
        <p:txBody>
          <a:bodyPr>
            <a:normAutofit fontScale="90000"/>
          </a:bodyPr>
          <a:lstStyle/>
          <a:p>
            <a:pPr algn="r"/>
            <a:r>
              <a:rPr lang="en-US" dirty="0"/>
              <a:t>Degeneracy of matter  	</a:t>
            </a:r>
            <a:br>
              <a:rPr lang="en-US" dirty="0"/>
            </a:br>
            <a:r>
              <a:rPr lang="en-US" sz="3100" dirty="0"/>
              <a:t>Pauli exclusion principle</a:t>
            </a:r>
            <a:endParaRPr lang="en-US" dirty="0"/>
          </a:p>
        </p:txBody>
      </p:sp>
      <p:sp>
        <p:nvSpPr>
          <p:cNvPr id="6" name="Content Placeholder 5">
            <a:extLst>
              <a:ext uri="{FF2B5EF4-FFF2-40B4-BE49-F238E27FC236}">
                <a16:creationId xmlns:a16="http://schemas.microsoft.com/office/drawing/2014/main" id="{1D78EC3C-EE5D-4631-A1E9-2E75CD0FE6A9}"/>
              </a:ext>
            </a:extLst>
          </p:cNvPr>
          <p:cNvSpPr>
            <a:spLocks noGrp="1"/>
          </p:cNvSpPr>
          <p:nvPr>
            <p:ph idx="1"/>
          </p:nvPr>
        </p:nvSpPr>
        <p:spPr>
          <a:xfrm>
            <a:off x="291440" y="1504223"/>
            <a:ext cx="4143870" cy="4332484"/>
          </a:xfrm>
        </p:spPr>
        <p:txBody>
          <a:bodyPr/>
          <a:lstStyle/>
          <a:p>
            <a:r>
              <a:rPr lang="en-US" dirty="0"/>
              <a:t>Electrons (and neutrons) are fermions</a:t>
            </a:r>
          </a:p>
          <a:p>
            <a:pPr lvl="1"/>
            <a:r>
              <a:rPr lang="en-US" dirty="0"/>
              <a:t>Anti-symmetric wave function</a:t>
            </a:r>
          </a:p>
          <a:p>
            <a:pPr lvl="1"/>
            <a:r>
              <a:rPr lang="en-US" dirty="0"/>
              <a:t>Obey Pauli exclusion principle</a:t>
            </a:r>
          </a:p>
          <a:p>
            <a:r>
              <a:rPr lang="en-US" dirty="0"/>
              <a:t>Two fermions can not occupy the same energy state</a:t>
            </a:r>
          </a:p>
          <a:p>
            <a:r>
              <a:rPr lang="en-US" dirty="0"/>
              <a:t>In a collapsing low mass star with depleted hydrogen, pressure pushes electrons into levels above allowed by temperature</a:t>
            </a:r>
          </a:p>
          <a:p>
            <a:r>
              <a:rPr lang="en-US" dirty="0"/>
              <a:t>This is called a degenerate state of matter</a:t>
            </a:r>
          </a:p>
        </p:txBody>
      </p:sp>
      <p:sp>
        <p:nvSpPr>
          <p:cNvPr id="4" name="Slide Number Placeholder 3">
            <a:extLst>
              <a:ext uri="{FF2B5EF4-FFF2-40B4-BE49-F238E27FC236}">
                <a16:creationId xmlns:a16="http://schemas.microsoft.com/office/drawing/2014/main" id="{39506A45-70C4-480F-BC08-335CE0F81D94}"/>
              </a:ext>
            </a:extLst>
          </p:cNvPr>
          <p:cNvSpPr>
            <a:spLocks noGrp="1"/>
          </p:cNvSpPr>
          <p:nvPr>
            <p:ph type="sldNum" sz="quarter" idx="12"/>
          </p:nvPr>
        </p:nvSpPr>
        <p:spPr/>
        <p:txBody>
          <a:bodyPr/>
          <a:lstStyle/>
          <a:p>
            <a:fld id="{CB905857-8EFC-4F61-985E-AF1AE17440E6}" type="slidenum">
              <a:rPr lang="en-US" smtClean="0"/>
              <a:t>7</a:t>
            </a:fld>
            <a:endParaRPr lang="en-US"/>
          </a:p>
        </p:txBody>
      </p:sp>
      <p:pic>
        <p:nvPicPr>
          <p:cNvPr id="3" name="Picture 2" descr="Diagram&#10;&#10;Description automatically generated">
            <a:extLst>
              <a:ext uri="{FF2B5EF4-FFF2-40B4-BE49-F238E27FC236}">
                <a16:creationId xmlns:a16="http://schemas.microsoft.com/office/drawing/2014/main" id="{DC25996A-6EEE-4CF1-9912-0AEAA00B891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478647" y="2454955"/>
            <a:ext cx="3962408" cy="2115316"/>
          </a:xfrm>
          <a:prstGeom prst="rect">
            <a:avLst/>
          </a:prstGeom>
        </p:spPr>
      </p:pic>
      <p:pic>
        <p:nvPicPr>
          <p:cNvPr id="9" name="Picture 8" descr="A person in a suit&#10;&#10;Description automatically generated with medium confidence">
            <a:extLst>
              <a:ext uri="{FF2B5EF4-FFF2-40B4-BE49-F238E27FC236}">
                <a16:creationId xmlns:a16="http://schemas.microsoft.com/office/drawing/2014/main" id="{0DEF228D-A201-4C50-BBF3-EED6DA53699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440424" y="85342"/>
            <a:ext cx="1905000" cy="2286000"/>
          </a:xfrm>
          <a:prstGeom prst="rect">
            <a:avLst/>
          </a:prstGeom>
        </p:spPr>
      </p:pic>
      <p:pic>
        <p:nvPicPr>
          <p:cNvPr id="12" name="Picture 11" descr="Chart, histogram&#10;&#10;Description automatically generated">
            <a:extLst>
              <a:ext uri="{FF2B5EF4-FFF2-40B4-BE49-F238E27FC236}">
                <a16:creationId xmlns:a16="http://schemas.microsoft.com/office/drawing/2014/main" id="{2D9812A9-2907-40A2-962D-9508608E18C8}"/>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435310" y="4653884"/>
            <a:ext cx="3711227" cy="2118773"/>
          </a:xfrm>
          <a:prstGeom prst="rect">
            <a:avLst/>
          </a:prstGeom>
        </p:spPr>
      </p:pic>
      <p:pic>
        <p:nvPicPr>
          <p:cNvPr id="15" name="Picture 14" descr="Logo, company name&#10;&#10;Description automatically generated">
            <a:extLst>
              <a:ext uri="{FF2B5EF4-FFF2-40B4-BE49-F238E27FC236}">
                <a16:creationId xmlns:a16="http://schemas.microsoft.com/office/drawing/2014/main" id="{468E2037-0FE1-450E-8E8D-1F9D4E5C6A21}"/>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1752620" y="5153129"/>
            <a:ext cx="2388172" cy="1704871"/>
          </a:xfrm>
          <a:prstGeom prst="rect">
            <a:avLst/>
          </a:prstGeom>
        </p:spPr>
      </p:pic>
    </p:spTree>
    <p:extLst>
      <p:ext uri="{BB962C8B-B14F-4D97-AF65-F5344CB8AC3E}">
        <p14:creationId xmlns:p14="http://schemas.microsoft.com/office/powerpoint/2010/main" val="1456691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3" name="Rectangle 12">
            <a:extLst>
              <a:ext uri="{FF2B5EF4-FFF2-40B4-BE49-F238E27FC236}">
                <a16:creationId xmlns:a16="http://schemas.microsoft.com/office/drawing/2014/main" id="{D0CDF5D3-7220-42A0-9D37-ECF3BF283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0"/>
            <a:ext cx="8126730" cy="5105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64BC717F-58B3-4A4E-BC3B-1B11323AD5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5105400"/>
            <a:ext cx="8126730" cy="17526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3C5B0FE-3CB0-49AF-B5AD-7E7251F8FFD0}"/>
              </a:ext>
            </a:extLst>
          </p:cNvPr>
          <p:cNvSpPr>
            <a:spLocks noGrp="1"/>
          </p:cNvSpPr>
          <p:nvPr>
            <p:ph type="title"/>
          </p:nvPr>
        </p:nvSpPr>
        <p:spPr>
          <a:xfrm>
            <a:off x="708137" y="5181600"/>
            <a:ext cx="7617326" cy="1076324"/>
          </a:xfrm>
        </p:spPr>
        <p:txBody>
          <a:bodyPr vert="horz" lIns="91440" tIns="45720" rIns="91440" bIns="45720" rtlCol="0" anchor="b">
            <a:normAutofit/>
          </a:bodyPr>
          <a:lstStyle/>
          <a:p>
            <a:pPr>
              <a:lnSpc>
                <a:spcPct val="85000"/>
              </a:lnSpc>
            </a:pPr>
            <a:r>
              <a:rPr lang="en-US" sz="4700" dirty="0">
                <a:solidFill>
                  <a:srgbClr val="FFFFFF"/>
                </a:solidFill>
              </a:rPr>
              <a:t>Helium fusion</a:t>
            </a:r>
          </a:p>
        </p:txBody>
      </p:sp>
      <p:sp>
        <p:nvSpPr>
          <p:cNvPr id="17" name="Rectangle 16">
            <a:extLst>
              <a:ext uri="{FF2B5EF4-FFF2-40B4-BE49-F238E27FC236}">
                <a16:creationId xmlns:a16="http://schemas.microsoft.com/office/drawing/2014/main" id="{1EE75710-64C5-4CA8-8A7C-82EE4125C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29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5050B1-74E1-4A81-923D-0F5971A3BC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7437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16ACCA63-0AF9-4F7B-83F1-9B0D82365538}"/>
              </a:ext>
            </a:extLst>
          </p:cNvPr>
          <p:cNvSpPr>
            <a:spLocks noGrp="1"/>
          </p:cNvSpPr>
          <p:nvPr>
            <p:ph type="sldNum" sz="quarter" idx="12"/>
          </p:nvPr>
        </p:nvSpPr>
        <p:spPr>
          <a:xfrm>
            <a:off x="8469630" y="6172200"/>
            <a:ext cx="685800" cy="593725"/>
          </a:xfrm>
        </p:spPr>
        <p:txBody>
          <a:bodyPr vert="horz" lIns="45720" tIns="45720" rIns="45720" bIns="45720" rtlCol="0" anchor="ctr">
            <a:normAutofit/>
          </a:bodyPr>
          <a:lstStyle/>
          <a:p>
            <a:pPr>
              <a:lnSpc>
                <a:spcPct val="90000"/>
              </a:lnSpc>
              <a:spcAft>
                <a:spcPts val="600"/>
              </a:spcAft>
            </a:pPr>
            <a:fld id="{CB905857-8EFC-4F61-985E-AF1AE17440E6}" type="slidenum">
              <a:rPr lang="en-US" sz="3600">
                <a:solidFill>
                  <a:srgbClr val="A6A6A6"/>
                </a:solidFill>
              </a:rPr>
              <a:pPr>
                <a:lnSpc>
                  <a:spcPct val="90000"/>
                </a:lnSpc>
                <a:spcAft>
                  <a:spcPts val="600"/>
                </a:spcAft>
              </a:pPr>
              <a:t>8</a:t>
            </a:fld>
            <a:endParaRPr lang="en-US" sz="3600">
              <a:solidFill>
                <a:srgbClr val="A6A6A6"/>
              </a:solidFill>
            </a:endParaRPr>
          </a:p>
        </p:txBody>
      </p:sp>
      <p:pic>
        <p:nvPicPr>
          <p:cNvPr id="5" name="Online Media 4" title="Helium Fusion and Degenerate Electron Pressure">
            <a:hlinkClick r:id="" action="ppaction://media"/>
            <a:extLst>
              <a:ext uri="{FF2B5EF4-FFF2-40B4-BE49-F238E27FC236}">
                <a16:creationId xmlns:a16="http://schemas.microsoft.com/office/drawing/2014/main" id="{0867C07F-77A6-4155-8930-709532B9F0F2}"/>
              </a:ext>
            </a:extLst>
          </p:cNvPr>
          <p:cNvPicPr>
            <a:picLocks noGrp="1" noRot="1" noChangeAspect="1"/>
          </p:cNvPicPr>
          <p:nvPr>
            <p:ph idx="1"/>
            <a:videoFile r:link="rId1"/>
          </p:nvPr>
        </p:nvPicPr>
        <p:blipFill>
          <a:blip r:embed="rId3"/>
          <a:stretch>
            <a:fillRect/>
          </a:stretch>
        </p:blipFill>
        <p:spPr>
          <a:xfrm>
            <a:off x="0" y="0"/>
            <a:ext cx="9144000" cy="5167422"/>
          </a:xfrm>
          <a:prstGeom prst="rect">
            <a:avLst/>
          </a:prstGeom>
        </p:spPr>
      </p:pic>
    </p:spTree>
    <p:extLst>
      <p:ext uri="{BB962C8B-B14F-4D97-AF65-F5344CB8AC3E}">
        <p14:creationId xmlns:p14="http://schemas.microsoft.com/office/powerpoint/2010/main" val="1480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5"/>
                </p:tgtEl>
              </p:cMediaNode>
            </p:video>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b="77111"/>
          <a:stretch/>
        </p:blipFill>
        <p:spPr bwMode="auto">
          <a:xfrm>
            <a:off x="191030" y="31491"/>
            <a:ext cx="7848600" cy="10399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739244" y="139168"/>
            <a:ext cx="3508549" cy="1039951"/>
          </a:xfrm>
        </p:spPr>
        <p:txBody>
          <a:bodyPr>
            <a:normAutofit/>
          </a:bodyPr>
          <a:lstStyle/>
          <a:p>
            <a:r>
              <a:rPr lang="en-US" dirty="0"/>
              <a:t>He flash </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pic>
        <p:nvPicPr>
          <p:cNvPr id="7170" name="Picture 2" descr="Related image"/>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4849"/>
          <a:stretch/>
        </p:blipFill>
        <p:spPr bwMode="auto">
          <a:xfrm>
            <a:off x="3067825" y="1513710"/>
            <a:ext cx="6059030" cy="43239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riple alpha proce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324" y="5867078"/>
            <a:ext cx="4105275" cy="8953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triple alpha proces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 y="1349248"/>
            <a:ext cx="3180016" cy="212001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AA1B0ED-EE5A-435E-BA81-08E25875DE39}"/>
              </a:ext>
            </a:extLst>
          </p:cNvPr>
          <p:cNvSpPr txBox="1"/>
          <p:nvPr/>
        </p:nvSpPr>
        <p:spPr>
          <a:xfrm>
            <a:off x="191030" y="3498727"/>
            <a:ext cx="2627584" cy="2031325"/>
          </a:xfrm>
          <a:prstGeom prst="rect">
            <a:avLst/>
          </a:prstGeom>
          <a:noFill/>
        </p:spPr>
        <p:txBody>
          <a:bodyPr wrap="square">
            <a:spAutoFit/>
          </a:bodyPr>
          <a:lstStyle/>
          <a:p>
            <a:pPr marL="285750" indent="-285750">
              <a:buFont typeface="Arial" panose="020B0604020202020204" pitchFamily="34" charset="0"/>
              <a:buChar char="•"/>
            </a:pPr>
            <a:r>
              <a:rPr lang="en-US" sz="1800" dirty="0"/>
              <a:t>For Sun – carbon is the end-product (triple-alpha process).</a:t>
            </a:r>
          </a:p>
          <a:p>
            <a:pPr marL="285750" indent="-285750">
              <a:buFont typeface="Arial" panose="020B0604020202020204" pitchFamily="34" charset="0"/>
              <a:buChar char="•"/>
            </a:pPr>
            <a:r>
              <a:rPr lang="en-US" dirty="0"/>
              <a:t>Be is unstable in stellar core and decays fast</a:t>
            </a:r>
          </a:p>
        </p:txBody>
      </p:sp>
    </p:spTree>
    <p:extLst>
      <p:ext uri="{BB962C8B-B14F-4D97-AF65-F5344CB8AC3E}">
        <p14:creationId xmlns:p14="http://schemas.microsoft.com/office/powerpoint/2010/main" val="3798726072"/>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1048</TotalTime>
  <Words>1316</Words>
  <Application>Microsoft Office PowerPoint</Application>
  <PresentationFormat>On-screen Show (4:3)</PresentationFormat>
  <Paragraphs>104</Paragraphs>
  <Slides>20</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Cambria Math</vt:lpstr>
      <vt:lpstr>Century Schoolbook</vt:lpstr>
      <vt:lpstr>Wingdings 2</vt:lpstr>
      <vt:lpstr>View</vt:lpstr>
      <vt:lpstr>Astronomy 1010 chapter 22</vt:lpstr>
      <vt:lpstr>Stars after the main sequence</vt:lpstr>
      <vt:lpstr>Stellar Evolution</vt:lpstr>
      <vt:lpstr>Evolution on H-R for the Sun</vt:lpstr>
      <vt:lpstr>Ageing Sun – Towards the Red Giant phase</vt:lpstr>
      <vt:lpstr>Comparative size of the Sun before and after becoming a Red giant</vt:lpstr>
      <vt:lpstr>Degeneracy of matter    Pauli exclusion principle</vt:lpstr>
      <vt:lpstr>Helium fusion</vt:lpstr>
      <vt:lpstr>He flash </vt:lpstr>
      <vt:lpstr>Planetary nebula – the end result</vt:lpstr>
      <vt:lpstr>Large star evolution</vt:lpstr>
      <vt:lpstr>Supernova type II</vt:lpstr>
      <vt:lpstr>Any Questions?</vt:lpstr>
      <vt:lpstr>Backup slides</vt:lpstr>
      <vt:lpstr>Resonance process triple alpha process</vt:lpstr>
      <vt:lpstr>Heavy elements creation</vt:lpstr>
      <vt:lpstr>Heavy elements creation</vt:lpstr>
      <vt:lpstr>Slow and Rapid processes</vt:lpstr>
      <vt:lpstr>Slow and Rapid processes</vt:lpstr>
      <vt:lpstr>Abundance of elements by origin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 Fulton</cp:lastModifiedBy>
  <cp:revision>11</cp:revision>
  <dcterms:created xsi:type="dcterms:W3CDTF">2021-01-31T00:35:04Z</dcterms:created>
  <dcterms:modified xsi:type="dcterms:W3CDTF">2021-10-17T15:42:10Z</dcterms:modified>
</cp:coreProperties>
</file>