
<file path=[Content_Types].xml><?xml version="1.0" encoding="utf-8"?>
<Types xmlns="http://schemas.openxmlformats.org/package/2006/content-types">
  <Default Extension="gif" ContentType="image/gif"/>
  <Default Extension="jpeg" ContentType="image/jpeg"/>
  <Default Extension="jpg" ContentType="image/jpeg"/>
  <Default Extension="mpg" ContentType="vide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6" r:id="rId1"/>
    <p:sldMasterId id="2147483673" r:id="rId2"/>
  </p:sldMasterIdLst>
  <p:notesMasterIdLst>
    <p:notesMasterId r:id="rId21"/>
  </p:notesMasterIdLst>
  <p:sldIdLst>
    <p:sldId id="257" r:id="rId3"/>
    <p:sldId id="263" r:id="rId4"/>
    <p:sldId id="271" r:id="rId5"/>
    <p:sldId id="272" r:id="rId6"/>
    <p:sldId id="273" r:id="rId7"/>
    <p:sldId id="274" r:id="rId8"/>
    <p:sldId id="275" r:id="rId9"/>
    <p:sldId id="276" r:id="rId10"/>
    <p:sldId id="277" r:id="rId11"/>
    <p:sldId id="278" r:id="rId12"/>
    <p:sldId id="279" r:id="rId13"/>
    <p:sldId id="280" r:id="rId14"/>
    <p:sldId id="288" r:id="rId15"/>
    <p:sldId id="262" r:id="rId16"/>
    <p:sldId id="283" r:id="rId17"/>
    <p:sldId id="284" r:id="rId18"/>
    <p:sldId id="285" r:id="rId19"/>
    <p:sldId id="287"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30" d="100"/>
          <a:sy n="130" d="100"/>
        </p:scale>
        <p:origin x="80" y="1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6/11/relationships/changesInfo" Target="changesInfos/changesInfo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B7F32A05-3567-458E-B4C7-602739A43D7D}"/>
    <pc:docChg chg="undo custSel addSld delSld modSld sldOrd addMainMaster delMainMaster modMainMaster">
      <pc:chgData name="Dmitriy Beznosko" userId="8bcdeb23-d2dd-465e-bda6-8e644f22b48c" providerId="ADAL" clId="{B7F32A05-3567-458E-B4C7-602739A43D7D}" dt="2021-09-26T16:14:16.815" v="686" actId="1076"/>
      <pc:docMkLst>
        <pc:docMk/>
      </pc:docMkLst>
      <pc:sldChg chg="modSp mod">
        <pc:chgData name="Dmitriy Beznosko" userId="8bcdeb23-d2dd-465e-bda6-8e644f22b48c" providerId="ADAL" clId="{B7F32A05-3567-458E-B4C7-602739A43D7D}" dt="2021-09-11T23:36:12.990" v="1" actId="20577"/>
        <pc:sldMkLst>
          <pc:docMk/>
          <pc:sldMk cId="4186887544" sldId="257"/>
        </pc:sldMkLst>
        <pc:spChg chg="mod">
          <ac:chgData name="Dmitriy Beznosko" userId="8bcdeb23-d2dd-465e-bda6-8e644f22b48c" providerId="ADAL" clId="{B7F32A05-3567-458E-B4C7-602739A43D7D}" dt="2021-09-11T23:36:12.990" v="1" actId="20577"/>
          <ac:spMkLst>
            <pc:docMk/>
            <pc:sldMk cId="4186887544" sldId="257"/>
            <ac:spMk id="2" creationId="{0A085278-B6F6-4825-A44F-8C128C113109}"/>
          </ac:spMkLst>
        </pc:spChg>
      </pc:sldChg>
      <pc:sldChg chg="del">
        <pc:chgData name="Dmitriy Beznosko" userId="8bcdeb23-d2dd-465e-bda6-8e644f22b48c" providerId="ADAL" clId="{B7F32A05-3567-458E-B4C7-602739A43D7D}" dt="2021-09-11T23:36:18.129" v="2" actId="47"/>
        <pc:sldMkLst>
          <pc:docMk/>
          <pc:sldMk cId="1709021131" sldId="258"/>
        </pc:sldMkLst>
      </pc:sldChg>
      <pc:sldChg chg="del">
        <pc:chgData name="Dmitriy Beznosko" userId="8bcdeb23-d2dd-465e-bda6-8e644f22b48c" providerId="ADAL" clId="{B7F32A05-3567-458E-B4C7-602739A43D7D}" dt="2021-09-11T23:36:18.129" v="2" actId="47"/>
        <pc:sldMkLst>
          <pc:docMk/>
          <pc:sldMk cId="2866573554" sldId="259"/>
        </pc:sldMkLst>
      </pc:sldChg>
      <pc:sldChg chg="del">
        <pc:chgData name="Dmitriy Beznosko" userId="8bcdeb23-d2dd-465e-bda6-8e644f22b48c" providerId="ADAL" clId="{B7F32A05-3567-458E-B4C7-602739A43D7D}" dt="2021-09-11T23:36:18.129" v="2" actId="47"/>
        <pc:sldMkLst>
          <pc:docMk/>
          <pc:sldMk cId="816031462" sldId="260"/>
        </pc:sldMkLst>
      </pc:sldChg>
      <pc:sldChg chg="del">
        <pc:chgData name="Dmitriy Beznosko" userId="8bcdeb23-d2dd-465e-bda6-8e644f22b48c" providerId="ADAL" clId="{B7F32A05-3567-458E-B4C7-602739A43D7D}" dt="2021-09-11T23:36:18.129" v="2" actId="47"/>
        <pc:sldMkLst>
          <pc:docMk/>
          <pc:sldMk cId="2747421691" sldId="261"/>
        </pc:sldMkLst>
      </pc:sldChg>
      <pc:sldChg chg="addSp delSp modSp mod setBg">
        <pc:chgData name="Dmitriy Beznosko" userId="8bcdeb23-d2dd-465e-bda6-8e644f22b48c" providerId="ADAL" clId="{B7F32A05-3567-458E-B4C7-602739A43D7D}" dt="2021-09-11T23:36:58.235" v="7" actId="26606"/>
        <pc:sldMkLst>
          <pc:docMk/>
          <pc:sldMk cId="89361422" sldId="262"/>
        </pc:sldMkLst>
        <pc:spChg chg="mod ord">
          <ac:chgData name="Dmitriy Beznosko" userId="8bcdeb23-d2dd-465e-bda6-8e644f22b48c" providerId="ADAL" clId="{B7F32A05-3567-458E-B4C7-602739A43D7D}" dt="2021-09-11T23:36:58.235" v="7" actId="26606"/>
          <ac:spMkLst>
            <pc:docMk/>
            <pc:sldMk cId="89361422" sldId="262"/>
            <ac:spMk id="4" creationId="{46F7A6AC-0A27-4103-BEC4-EB0B8AD8D7A5}"/>
          </ac:spMkLst>
        </pc:spChg>
        <pc:spChg chg="mod">
          <ac:chgData name="Dmitriy Beznosko" userId="8bcdeb23-d2dd-465e-bda6-8e644f22b48c" providerId="ADAL" clId="{B7F32A05-3567-458E-B4C7-602739A43D7D}" dt="2021-09-11T23:36:58.235" v="7" actId="26606"/>
          <ac:spMkLst>
            <pc:docMk/>
            <pc:sldMk cId="89361422" sldId="262"/>
            <ac:spMk id="5" creationId="{A52C2679-8ACE-4D00-81CC-5DBC919C23EB}"/>
          </ac:spMkLst>
        </pc:spChg>
        <pc:spChg chg="add del mod">
          <ac:chgData name="Dmitriy Beznosko" userId="8bcdeb23-d2dd-465e-bda6-8e644f22b48c" providerId="ADAL" clId="{B7F32A05-3567-458E-B4C7-602739A43D7D}" dt="2021-09-11T23:36:34.544" v="4" actId="931"/>
          <ac:spMkLst>
            <pc:docMk/>
            <pc:sldMk cId="89361422" sldId="262"/>
            <ac:spMk id="6" creationId="{5193EA05-A049-4050-A802-5B07F2863436}"/>
          </ac:spMkLst>
        </pc:spChg>
        <pc:spChg chg="add del mod">
          <ac:chgData name="Dmitriy Beznosko" userId="8bcdeb23-d2dd-465e-bda6-8e644f22b48c" providerId="ADAL" clId="{B7F32A05-3567-458E-B4C7-602739A43D7D}" dt="2021-09-11T23:36:41.478" v="6" actId="478"/>
          <ac:spMkLst>
            <pc:docMk/>
            <pc:sldMk cId="89361422" sldId="262"/>
            <ac:spMk id="9" creationId="{D5083762-DC85-4B10-B579-20826EC7405C}"/>
          </ac:spMkLst>
        </pc:spChg>
        <pc:spChg chg="add">
          <ac:chgData name="Dmitriy Beznosko" userId="8bcdeb23-d2dd-465e-bda6-8e644f22b48c" providerId="ADAL" clId="{B7F32A05-3567-458E-B4C7-602739A43D7D}" dt="2021-09-11T23:36:58.235" v="7" actId="26606"/>
          <ac:spMkLst>
            <pc:docMk/>
            <pc:sldMk cId="89361422" sldId="262"/>
            <ac:spMk id="13" creationId="{F1ACBE00-0221-433D-8EA5-D9D7B45F35BE}"/>
          </ac:spMkLst>
        </pc:spChg>
        <pc:spChg chg="add">
          <ac:chgData name="Dmitriy Beznosko" userId="8bcdeb23-d2dd-465e-bda6-8e644f22b48c" providerId="ADAL" clId="{B7F32A05-3567-458E-B4C7-602739A43D7D}" dt="2021-09-11T23:36:58.235" v="7" actId="26606"/>
          <ac:spMkLst>
            <pc:docMk/>
            <pc:sldMk cId="89361422" sldId="262"/>
            <ac:spMk id="15" creationId="{06980910-96FA-4DA6-93F5-97873AF1B76D}"/>
          </ac:spMkLst>
        </pc:spChg>
        <pc:spChg chg="add">
          <ac:chgData name="Dmitriy Beznosko" userId="8bcdeb23-d2dd-465e-bda6-8e644f22b48c" providerId="ADAL" clId="{B7F32A05-3567-458E-B4C7-602739A43D7D}" dt="2021-09-11T23:36:58.235" v="7" actId="26606"/>
          <ac:spMkLst>
            <pc:docMk/>
            <pc:sldMk cId="89361422" sldId="262"/>
            <ac:spMk id="17" creationId="{9F1CB7E2-0098-4A7C-B377-037DCA4C80AD}"/>
          </ac:spMkLst>
        </pc:spChg>
        <pc:picChg chg="del">
          <ac:chgData name="Dmitriy Beznosko" userId="8bcdeb23-d2dd-465e-bda6-8e644f22b48c" providerId="ADAL" clId="{B7F32A05-3567-458E-B4C7-602739A43D7D}" dt="2021-09-11T23:36:21.045" v="3" actId="478"/>
          <ac:picMkLst>
            <pc:docMk/>
            <pc:sldMk cId="89361422" sldId="262"/>
            <ac:picMk id="3" creationId="{03460614-BC75-4425-815E-0572D6A9CD6F}"/>
          </ac:picMkLst>
        </pc:picChg>
        <pc:picChg chg="add mod">
          <ac:chgData name="Dmitriy Beznosko" userId="8bcdeb23-d2dd-465e-bda6-8e644f22b48c" providerId="ADAL" clId="{B7F32A05-3567-458E-B4C7-602739A43D7D}" dt="2021-09-11T23:36:58.235" v="7" actId="26606"/>
          <ac:picMkLst>
            <pc:docMk/>
            <pc:sldMk cId="89361422" sldId="262"/>
            <ac:picMk id="8" creationId="{BF376158-59D4-4E17-ABC1-59CBD08FA415}"/>
          </ac:picMkLst>
        </pc:picChg>
      </pc:sldChg>
      <pc:sldChg chg="addSp delSp modSp new mod setBg modClrScheme chgLayout">
        <pc:chgData name="Dmitriy Beznosko" userId="8bcdeb23-d2dd-465e-bda6-8e644f22b48c" providerId="ADAL" clId="{B7F32A05-3567-458E-B4C7-602739A43D7D}" dt="2021-09-11T23:48:00.582" v="224" actId="20577"/>
        <pc:sldMkLst>
          <pc:docMk/>
          <pc:sldMk cId="2035644557" sldId="263"/>
        </pc:sldMkLst>
        <pc:spChg chg="del mod ord">
          <ac:chgData name="Dmitriy Beznosko" userId="8bcdeb23-d2dd-465e-bda6-8e644f22b48c" providerId="ADAL" clId="{B7F32A05-3567-458E-B4C7-602739A43D7D}" dt="2021-09-11T23:37:08.490" v="9" actId="700"/>
          <ac:spMkLst>
            <pc:docMk/>
            <pc:sldMk cId="2035644557" sldId="263"/>
            <ac:spMk id="2" creationId="{7AEFAF2E-0D17-4655-974A-47BC5E3D3F49}"/>
          </ac:spMkLst>
        </pc:spChg>
        <pc:spChg chg="del mod ord">
          <ac:chgData name="Dmitriy Beznosko" userId="8bcdeb23-d2dd-465e-bda6-8e644f22b48c" providerId="ADAL" clId="{B7F32A05-3567-458E-B4C7-602739A43D7D}" dt="2021-09-11T23:37:08.490" v="9" actId="700"/>
          <ac:spMkLst>
            <pc:docMk/>
            <pc:sldMk cId="2035644557" sldId="263"/>
            <ac:spMk id="3" creationId="{37C259E1-467A-44D6-B437-7F0AF4B4B6A9}"/>
          </ac:spMkLst>
        </pc:spChg>
        <pc:spChg chg="mod ord">
          <ac:chgData name="Dmitriy Beznosko" userId="8bcdeb23-d2dd-465e-bda6-8e644f22b48c" providerId="ADAL" clId="{B7F32A05-3567-458E-B4C7-602739A43D7D}" dt="2021-09-11T23:47:35.053" v="181" actId="26606"/>
          <ac:spMkLst>
            <pc:docMk/>
            <pc:sldMk cId="2035644557" sldId="263"/>
            <ac:spMk id="4" creationId="{FD38E22D-1ABF-4C84-93F9-2450AB8D661F}"/>
          </ac:spMkLst>
        </pc:spChg>
        <pc:spChg chg="add mod ord">
          <ac:chgData name="Dmitriy Beznosko" userId="8bcdeb23-d2dd-465e-bda6-8e644f22b48c" providerId="ADAL" clId="{B7F32A05-3567-458E-B4C7-602739A43D7D}" dt="2021-09-11T23:47:35.053" v="181" actId="26606"/>
          <ac:spMkLst>
            <pc:docMk/>
            <pc:sldMk cId="2035644557" sldId="263"/>
            <ac:spMk id="5" creationId="{7D801E4F-690D-4BF1-B9AE-C8B486257C97}"/>
          </ac:spMkLst>
        </pc:spChg>
        <pc:spChg chg="add mod ord">
          <ac:chgData name="Dmitriy Beznosko" userId="8bcdeb23-d2dd-465e-bda6-8e644f22b48c" providerId="ADAL" clId="{B7F32A05-3567-458E-B4C7-602739A43D7D}" dt="2021-09-11T23:48:00.582" v="224" actId="20577"/>
          <ac:spMkLst>
            <pc:docMk/>
            <pc:sldMk cId="2035644557" sldId="263"/>
            <ac:spMk id="6" creationId="{61EBB7A7-CADA-4841-91E5-3E8DCDB0D6D4}"/>
          </ac:spMkLst>
        </pc:spChg>
        <pc:spChg chg="add del mod">
          <ac:chgData name="Dmitriy Beznosko" userId="8bcdeb23-d2dd-465e-bda6-8e644f22b48c" providerId="ADAL" clId="{B7F32A05-3567-458E-B4C7-602739A43D7D}" dt="2021-09-11T23:46:42.774" v="172" actId="478"/>
          <ac:spMkLst>
            <pc:docMk/>
            <pc:sldMk cId="2035644557" sldId="263"/>
            <ac:spMk id="9" creationId="{CCFEEC88-AEFE-4B21-9352-8B15B62401AB}"/>
          </ac:spMkLst>
        </pc:spChg>
        <pc:spChg chg="add del mod">
          <ac:chgData name="Dmitriy Beznosko" userId="8bcdeb23-d2dd-465e-bda6-8e644f22b48c" providerId="ADAL" clId="{B7F32A05-3567-458E-B4C7-602739A43D7D}" dt="2021-09-11T23:47:28.966" v="180" actId="478"/>
          <ac:spMkLst>
            <pc:docMk/>
            <pc:sldMk cId="2035644557" sldId="263"/>
            <ac:spMk id="12" creationId="{D44F4D76-546F-4222-B4F8-A9D08390625A}"/>
          </ac:spMkLst>
        </pc:spChg>
        <pc:spChg chg="add">
          <ac:chgData name="Dmitriy Beznosko" userId="8bcdeb23-d2dd-465e-bda6-8e644f22b48c" providerId="ADAL" clId="{B7F32A05-3567-458E-B4C7-602739A43D7D}" dt="2021-09-11T23:47:35.053" v="181" actId="26606"/>
          <ac:spMkLst>
            <pc:docMk/>
            <pc:sldMk cId="2035644557" sldId="263"/>
            <ac:spMk id="16" creationId="{E53F4E5A-C9EE-4859-B46B-F018F7D73A03}"/>
          </ac:spMkLst>
        </pc:spChg>
        <pc:picChg chg="add mod ord">
          <ac:chgData name="Dmitriy Beznosko" userId="8bcdeb23-d2dd-465e-bda6-8e644f22b48c" providerId="ADAL" clId="{B7F32A05-3567-458E-B4C7-602739A43D7D}" dt="2021-09-11T23:47:35.053" v="181" actId="26606"/>
          <ac:picMkLst>
            <pc:docMk/>
            <pc:sldMk cId="2035644557" sldId="263"/>
            <ac:picMk id="8" creationId="{7951D973-15AC-4B89-9C48-2484916F877D}"/>
          </ac:picMkLst>
        </pc:picChg>
        <pc:picChg chg="add mod ord">
          <ac:chgData name="Dmitriy Beznosko" userId="8bcdeb23-d2dd-465e-bda6-8e644f22b48c" providerId="ADAL" clId="{B7F32A05-3567-458E-B4C7-602739A43D7D}" dt="2021-09-11T23:47:35.053" v="181" actId="26606"/>
          <ac:picMkLst>
            <pc:docMk/>
            <pc:sldMk cId="2035644557" sldId="263"/>
            <ac:picMk id="11" creationId="{17637336-2DDA-4F29-B566-7B207DD80404}"/>
          </ac:picMkLst>
        </pc:picChg>
        <pc:cxnChg chg="add">
          <ac:chgData name="Dmitriy Beznosko" userId="8bcdeb23-d2dd-465e-bda6-8e644f22b48c" providerId="ADAL" clId="{B7F32A05-3567-458E-B4C7-602739A43D7D}" dt="2021-09-11T23:47:35.053" v="181" actId="26606"/>
          <ac:cxnSpMkLst>
            <pc:docMk/>
            <pc:sldMk cId="2035644557" sldId="263"/>
            <ac:cxnSpMk id="18" creationId="{041A955B-D579-48FD-A51C-51B0C0B69F9A}"/>
          </ac:cxnSpMkLst>
        </pc:cxnChg>
      </pc:sldChg>
      <pc:sldChg chg="add del">
        <pc:chgData name="Dmitriy Beznosko" userId="8bcdeb23-d2dd-465e-bda6-8e644f22b48c" providerId="ADAL" clId="{B7F32A05-3567-458E-B4C7-602739A43D7D}" dt="2021-09-11T23:44:35.378" v="57" actId="47"/>
        <pc:sldMkLst>
          <pc:docMk/>
          <pc:sldMk cId="3688946253" sldId="264"/>
        </pc:sldMkLst>
      </pc:sldChg>
      <pc:sldChg chg="add del">
        <pc:chgData name="Dmitriy Beznosko" userId="8bcdeb23-d2dd-465e-bda6-8e644f22b48c" providerId="ADAL" clId="{B7F32A05-3567-458E-B4C7-602739A43D7D}" dt="2021-09-11T23:44:36.035" v="58" actId="47"/>
        <pc:sldMkLst>
          <pc:docMk/>
          <pc:sldMk cId="449062420" sldId="265"/>
        </pc:sldMkLst>
      </pc:sldChg>
      <pc:sldChg chg="add del">
        <pc:chgData name="Dmitriy Beznosko" userId="8bcdeb23-d2dd-465e-bda6-8e644f22b48c" providerId="ADAL" clId="{B7F32A05-3567-458E-B4C7-602739A43D7D}" dt="2021-09-11T23:44:37.506" v="59" actId="47"/>
        <pc:sldMkLst>
          <pc:docMk/>
          <pc:sldMk cId="3617567794" sldId="266"/>
        </pc:sldMkLst>
      </pc:sldChg>
      <pc:sldChg chg="add del">
        <pc:chgData name="Dmitriy Beznosko" userId="8bcdeb23-d2dd-465e-bda6-8e644f22b48c" providerId="ADAL" clId="{B7F32A05-3567-458E-B4C7-602739A43D7D}" dt="2021-09-11T23:44:38.139" v="60" actId="47"/>
        <pc:sldMkLst>
          <pc:docMk/>
          <pc:sldMk cId="132684505" sldId="267"/>
        </pc:sldMkLst>
      </pc:sldChg>
      <pc:sldChg chg="del">
        <pc:chgData name="Dmitriy Beznosko" userId="8bcdeb23-d2dd-465e-bda6-8e644f22b48c" providerId="ADAL" clId="{B7F32A05-3567-458E-B4C7-602739A43D7D}" dt="2021-09-11T23:36:18.129" v="2" actId="47"/>
        <pc:sldMkLst>
          <pc:docMk/>
          <pc:sldMk cId="3744503915" sldId="267"/>
        </pc:sldMkLst>
      </pc:sldChg>
      <pc:sldChg chg="del">
        <pc:chgData name="Dmitriy Beznosko" userId="8bcdeb23-d2dd-465e-bda6-8e644f22b48c" providerId="ADAL" clId="{B7F32A05-3567-458E-B4C7-602739A43D7D}" dt="2021-09-11T23:36:18.129" v="2" actId="47"/>
        <pc:sldMkLst>
          <pc:docMk/>
          <pc:sldMk cId="1117902159" sldId="268"/>
        </pc:sldMkLst>
      </pc:sldChg>
      <pc:sldChg chg="add del">
        <pc:chgData name="Dmitriy Beznosko" userId="8bcdeb23-d2dd-465e-bda6-8e644f22b48c" providerId="ADAL" clId="{B7F32A05-3567-458E-B4C7-602739A43D7D}" dt="2021-09-11T23:44:39.203" v="61" actId="47"/>
        <pc:sldMkLst>
          <pc:docMk/>
          <pc:sldMk cId="2824516112" sldId="268"/>
        </pc:sldMkLst>
      </pc:sldChg>
      <pc:sldChg chg="add del">
        <pc:chgData name="Dmitriy Beznosko" userId="8bcdeb23-d2dd-465e-bda6-8e644f22b48c" providerId="ADAL" clId="{B7F32A05-3567-458E-B4C7-602739A43D7D}" dt="2021-09-11T23:44:39.723" v="62" actId="47"/>
        <pc:sldMkLst>
          <pc:docMk/>
          <pc:sldMk cId="275846405" sldId="269"/>
        </pc:sldMkLst>
      </pc:sldChg>
      <pc:sldChg chg="del">
        <pc:chgData name="Dmitriy Beznosko" userId="8bcdeb23-d2dd-465e-bda6-8e644f22b48c" providerId="ADAL" clId="{B7F32A05-3567-458E-B4C7-602739A43D7D}" dt="2021-09-11T23:36:18.129" v="2" actId="47"/>
        <pc:sldMkLst>
          <pc:docMk/>
          <pc:sldMk cId="1678973397" sldId="269"/>
        </pc:sldMkLst>
      </pc:sldChg>
      <pc:sldChg chg="add del">
        <pc:chgData name="Dmitriy Beznosko" userId="8bcdeb23-d2dd-465e-bda6-8e644f22b48c" providerId="ADAL" clId="{B7F32A05-3567-458E-B4C7-602739A43D7D}" dt="2021-09-11T23:44:40.764" v="63" actId="47"/>
        <pc:sldMkLst>
          <pc:docMk/>
          <pc:sldMk cId="643367968" sldId="270"/>
        </pc:sldMkLst>
      </pc:sldChg>
      <pc:sldChg chg="del">
        <pc:chgData name="Dmitriy Beznosko" userId="8bcdeb23-d2dd-465e-bda6-8e644f22b48c" providerId="ADAL" clId="{B7F32A05-3567-458E-B4C7-602739A43D7D}" dt="2021-09-11T23:36:18.129" v="2" actId="47"/>
        <pc:sldMkLst>
          <pc:docMk/>
          <pc:sldMk cId="3265866864" sldId="270"/>
        </pc:sldMkLst>
      </pc:sldChg>
      <pc:sldChg chg="addSp delSp modSp add mod">
        <pc:chgData name="Dmitriy Beznosko" userId="8bcdeb23-d2dd-465e-bda6-8e644f22b48c" providerId="ADAL" clId="{B7F32A05-3567-458E-B4C7-602739A43D7D}" dt="2021-09-11T23:51:39.478" v="296" actId="1076"/>
        <pc:sldMkLst>
          <pc:docMk/>
          <pc:sldMk cId="2858738370" sldId="271"/>
        </pc:sldMkLst>
        <pc:spChg chg="mod">
          <ac:chgData name="Dmitriy Beznosko" userId="8bcdeb23-d2dd-465e-bda6-8e644f22b48c" providerId="ADAL" clId="{B7F32A05-3567-458E-B4C7-602739A43D7D}" dt="2021-09-11T23:50:42.812" v="282" actId="14100"/>
          <ac:spMkLst>
            <pc:docMk/>
            <pc:sldMk cId="2858738370" sldId="271"/>
            <ac:spMk id="2" creationId="{00000000-0000-0000-0000-000000000000}"/>
          </ac:spMkLst>
        </pc:spChg>
        <pc:spChg chg="mod">
          <ac:chgData name="Dmitriy Beznosko" userId="8bcdeb23-d2dd-465e-bda6-8e644f22b48c" providerId="ADAL" clId="{B7F32A05-3567-458E-B4C7-602739A43D7D}" dt="2021-09-11T23:50:47.320" v="283" actId="14100"/>
          <ac:spMkLst>
            <pc:docMk/>
            <pc:sldMk cId="2858738370" sldId="271"/>
            <ac:spMk id="3" creationId="{00000000-0000-0000-0000-000000000000}"/>
          </ac:spMkLst>
        </pc:spChg>
        <pc:spChg chg="add del mod">
          <ac:chgData name="Dmitriy Beznosko" userId="8bcdeb23-d2dd-465e-bda6-8e644f22b48c" providerId="ADAL" clId="{B7F32A05-3567-458E-B4C7-602739A43D7D}" dt="2021-09-11T23:49:20.622" v="260" actId="478"/>
          <ac:spMkLst>
            <pc:docMk/>
            <pc:sldMk cId="2858738370" sldId="271"/>
            <ac:spMk id="7" creationId="{98207ECF-7EB6-4B4F-8D8B-13A91060CED5}"/>
          </ac:spMkLst>
        </pc:spChg>
        <pc:spChg chg="add del mod">
          <ac:chgData name="Dmitriy Beznosko" userId="8bcdeb23-d2dd-465e-bda6-8e644f22b48c" providerId="ADAL" clId="{B7F32A05-3567-458E-B4C7-602739A43D7D}" dt="2021-09-11T23:50:22.125" v="277" actId="478"/>
          <ac:spMkLst>
            <pc:docMk/>
            <pc:sldMk cId="2858738370" sldId="271"/>
            <ac:spMk id="10" creationId="{86C8E349-4C69-4967-9C5E-01BCA3C1BA89}"/>
          </ac:spMkLst>
        </pc:spChg>
        <pc:spChg chg="add del mod">
          <ac:chgData name="Dmitriy Beznosko" userId="8bcdeb23-d2dd-465e-bda6-8e644f22b48c" providerId="ADAL" clId="{B7F32A05-3567-458E-B4C7-602739A43D7D}" dt="2021-09-11T23:51:24.230" v="290" actId="478"/>
          <ac:spMkLst>
            <pc:docMk/>
            <pc:sldMk cId="2858738370" sldId="271"/>
            <ac:spMk id="13" creationId="{202B4F45-82CD-448B-9A21-8D8A0F425BF1}"/>
          </ac:spMkLst>
        </pc:spChg>
        <pc:picChg chg="del">
          <ac:chgData name="Dmitriy Beznosko" userId="8bcdeb23-d2dd-465e-bda6-8e644f22b48c" providerId="ADAL" clId="{B7F32A05-3567-458E-B4C7-602739A43D7D}" dt="2021-09-11T23:48:14.854" v="225" actId="478"/>
          <ac:picMkLst>
            <pc:docMk/>
            <pc:sldMk cId="2858738370" sldId="271"/>
            <ac:picMk id="4" creationId="{00000000-0000-0000-0000-000000000000}"/>
          </ac:picMkLst>
        </pc:picChg>
        <pc:picChg chg="add del mod">
          <ac:chgData name="Dmitriy Beznosko" userId="8bcdeb23-d2dd-465e-bda6-8e644f22b48c" providerId="ADAL" clId="{B7F32A05-3567-458E-B4C7-602739A43D7D}" dt="2021-09-11T23:51:33.174" v="294" actId="478"/>
          <ac:picMkLst>
            <pc:docMk/>
            <pc:sldMk cId="2858738370" sldId="271"/>
            <ac:picMk id="6" creationId="{7CF7A8AF-8D13-42D3-B895-B34020B2C22F}"/>
          </ac:picMkLst>
        </pc:picChg>
        <pc:picChg chg="add mod">
          <ac:chgData name="Dmitriy Beznosko" userId="8bcdeb23-d2dd-465e-bda6-8e644f22b48c" providerId="ADAL" clId="{B7F32A05-3567-458E-B4C7-602739A43D7D}" dt="2021-09-11T23:51:35.492" v="295" actId="1076"/>
          <ac:picMkLst>
            <pc:docMk/>
            <pc:sldMk cId="2858738370" sldId="271"/>
            <ac:picMk id="9" creationId="{0B16B94C-2D21-4D52-A6F8-29D39AB4C80C}"/>
          </ac:picMkLst>
        </pc:picChg>
        <pc:picChg chg="add mod">
          <ac:chgData name="Dmitriy Beznosko" userId="8bcdeb23-d2dd-465e-bda6-8e644f22b48c" providerId="ADAL" clId="{B7F32A05-3567-458E-B4C7-602739A43D7D}" dt="2021-09-11T23:51:39.478" v="296" actId="1076"/>
          <ac:picMkLst>
            <pc:docMk/>
            <pc:sldMk cId="2858738370" sldId="271"/>
            <ac:picMk id="12" creationId="{7566412B-8180-4061-A8F4-27B711A815D7}"/>
          </ac:picMkLst>
        </pc:picChg>
      </pc:sldChg>
      <pc:sldChg chg="addSp delSp modSp add mod">
        <pc:chgData name="Dmitriy Beznosko" userId="8bcdeb23-d2dd-465e-bda6-8e644f22b48c" providerId="ADAL" clId="{B7F32A05-3567-458E-B4C7-602739A43D7D}" dt="2021-09-11T23:58:35.743" v="356" actId="1076"/>
        <pc:sldMkLst>
          <pc:docMk/>
          <pc:sldMk cId="513998203" sldId="272"/>
        </pc:sldMkLst>
        <pc:spChg chg="mod">
          <ac:chgData name="Dmitriy Beznosko" userId="8bcdeb23-d2dd-465e-bda6-8e644f22b48c" providerId="ADAL" clId="{B7F32A05-3567-458E-B4C7-602739A43D7D}" dt="2021-09-11T23:55:07.800" v="311" actId="14100"/>
          <ac:spMkLst>
            <pc:docMk/>
            <pc:sldMk cId="513998203" sldId="272"/>
            <ac:spMk id="2" creationId="{00000000-0000-0000-0000-000000000000}"/>
          </ac:spMkLst>
        </pc:spChg>
        <pc:spChg chg="add del mod">
          <ac:chgData name="Dmitriy Beznosko" userId="8bcdeb23-d2dd-465e-bda6-8e644f22b48c" providerId="ADAL" clId="{B7F32A05-3567-458E-B4C7-602739A43D7D}" dt="2021-09-11T23:54:05.721" v="308" actId="26606"/>
          <ac:spMkLst>
            <pc:docMk/>
            <pc:sldMk cId="513998203" sldId="272"/>
            <ac:spMk id="3" creationId="{00000000-0000-0000-0000-000000000000}"/>
          </ac:spMkLst>
        </pc:spChg>
        <pc:graphicFrameChg chg="add del mod">
          <ac:chgData name="Dmitriy Beznosko" userId="8bcdeb23-d2dd-465e-bda6-8e644f22b48c" providerId="ADAL" clId="{B7F32A05-3567-458E-B4C7-602739A43D7D}" dt="2021-09-11T23:53:35.875" v="306" actId="26606"/>
          <ac:graphicFrameMkLst>
            <pc:docMk/>
            <pc:sldMk cId="513998203" sldId="272"/>
            <ac:graphicFrameMk id="8" creationId="{4AC12E3A-3759-4EB2-A3D7-C2D49752F1D5}"/>
          </ac:graphicFrameMkLst>
        </pc:graphicFrameChg>
        <pc:graphicFrameChg chg="add mod modGraphic">
          <ac:chgData name="Dmitriy Beznosko" userId="8bcdeb23-d2dd-465e-bda6-8e644f22b48c" providerId="ADAL" clId="{B7F32A05-3567-458E-B4C7-602739A43D7D}" dt="2021-09-11T23:58:15.566" v="353" actId="13782"/>
          <ac:graphicFrameMkLst>
            <pc:docMk/>
            <pc:sldMk cId="513998203" sldId="272"/>
            <ac:graphicFrameMk id="9" creationId="{06C9D2C2-89BE-46B6-8975-1684F10324ED}"/>
          </ac:graphicFrameMkLst>
        </pc:graphicFrameChg>
        <pc:picChg chg="mod">
          <ac:chgData name="Dmitriy Beznosko" userId="8bcdeb23-d2dd-465e-bda6-8e644f22b48c" providerId="ADAL" clId="{B7F32A05-3567-458E-B4C7-602739A43D7D}" dt="2021-09-11T23:58:35.743" v="356" actId="1076"/>
          <ac:picMkLst>
            <pc:docMk/>
            <pc:sldMk cId="513998203" sldId="272"/>
            <ac:picMk id="4" creationId="{00000000-0000-0000-0000-000000000000}"/>
          </ac:picMkLst>
        </pc:picChg>
        <pc:picChg chg="mod">
          <ac:chgData name="Dmitriy Beznosko" userId="8bcdeb23-d2dd-465e-bda6-8e644f22b48c" providerId="ADAL" clId="{B7F32A05-3567-458E-B4C7-602739A43D7D}" dt="2021-09-11T23:58:33.442" v="355" actId="1076"/>
          <ac:picMkLst>
            <pc:docMk/>
            <pc:sldMk cId="513998203" sldId="272"/>
            <ac:picMk id="5" creationId="{00000000-0000-0000-0000-000000000000}"/>
          </ac:picMkLst>
        </pc:picChg>
      </pc:sldChg>
      <pc:sldChg chg="add">
        <pc:chgData name="Dmitriy Beznosko" userId="8bcdeb23-d2dd-465e-bda6-8e644f22b48c" providerId="ADAL" clId="{B7F32A05-3567-458E-B4C7-602739A43D7D}" dt="2021-09-11T23:40:08.793" v="22"/>
        <pc:sldMkLst>
          <pc:docMk/>
          <pc:sldMk cId="2116598432" sldId="273"/>
        </pc:sldMkLst>
      </pc:sldChg>
      <pc:sldChg chg="addSp delSp modSp add mod">
        <pc:chgData name="Dmitriy Beznosko" userId="8bcdeb23-d2dd-465e-bda6-8e644f22b48c" providerId="ADAL" clId="{B7F32A05-3567-458E-B4C7-602739A43D7D}" dt="2021-09-12T00:07:02.123" v="595" actId="1076"/>
        <pc:sldMkLst>
          <pc:docMk/>
          <pc:sldMk cId="2218052902" sldId="274"/>
        </pc:sldMkLst>
        <pc:spChg chg="mod">
          <ac:chgData name="Dmitriy Beznosko" userId="8bcdeb23-d2dd-465e-bda6-8e644f22b48c" providerId="ADAL" clId="{B7F32A05-3567-458E-B4C7-602739A43D7D}" dt="2021-09-12T00:05:22.379" v="572" actId="14100"/>
          <ac:spMkLst>
            <pc:docMk/>
            <pc:sldMk cId="2218052902" sldId="274"/>
            <ac:spMk id="2" creationId="{00000000-0000-0000-0000-000000000000}"/>
          </ac:spMkLst>
        </pc:spChg>
        <pc:spChg chg="mod">
          <ac:chgData name="Dmitriy Beznosko" userId="8bcdeb23-d2dd-465e-bda6-8e644f22b48c" providerId="ADAL" clId="{B7F32A05-3567-458E-B4C7-602739A43D7D}" dt="2021-09-12T00:06:55.745" v="592" actId="1076"/>
          <ac:spMkLst>
            <pc:docMk/>
            <pc:sldMk cId="2218052902" sldId="274"/>
            <ac:spMk id="3" creationId="{00000000-0000-0000-0000-000000000000}"/>
          </ac:spMkLst>
        </pc:spChg>
        <pc:spChg chg="add del mod">
          <ac:chgData name="Dmitriy Beznosko" userId="8bcdeb23-d2dd-465e-bda6-8e644f22b48c" providerId="ADAL" clId="{B7F32A05-3567-458E-B4C7-602739A43D7D}" dt="2021-09-12T00:02:13.846" v="503" actId="478"/>
          <ac:spMkLst>
            <pc:docMk/>
            <pc:sldMk cId="2218052902" sldId="274"/>
            <ac:spMk id="7" creationId="{BE834BA7-4BCD-430A-A1CA-83CEF3350736}"/>
          </ac:spMkLst>
        </pc:spChg>
        <pc:spChg chg="add del mod">
          <ac:chgData name="Dmitriy Beznosko" userId="8bcdeb23-d2dd-465e-bda6-8e644f22b48c" providerId="ADAL" clId="{B7F32A05-3567-458E-B4C7-602739A43D7D}" dt="2021-09-12T00:06:20.966" v="584" actId="478"/>
          <ac:spMkLst>
            <pc:docMk/>
            <pc:sldMk cId="2218052902" sldId="274"/>
            <ac:spMk id="10" creationId="{B6AFD267-F7A7-47D7-BC84-364267195130}"/>
          </ac:spMkLst>
        </pc:spChg>
        <pc:spChg chg="add del mod">
          <ac:chgData name="Dmitriy Beznosko" userId="8bcdeb23-d2dd-465e-bda6-8e644f22b48c" providerId="ADAL" clId="{B7F32A05-3567-458E-B4C7-602739A43D7D}" dt="2021-09-12T00:06:10.870" v="580" actId="478"/>
          <ac:spMkLst>
            <pc:docMk/>
            <pc:sldMk cId="2218052902" sldId="274"/>
            <ac:spMk id="13" creationId="{513ECC44-1510-4E2C-9FB7-48F315291074}"/>
          </ac:spMkLst>
        </pc:spChg>
        <pc:picChg chg="del mod">
          <ac:chgData name="Dmitriy Beznosko" userId="8bcdeb23-d2dd-465e-bda6-8e644f22b48c" providerId="ADAL" clId="{B7F32A05-3567-458E-B4C7-602739A43D7D}" dt="2021-09-12T00:03:24.493" v="507" actId="478"/>
          <ac:picMkLst>
            <pc:docMk/>
            <pc:sldMk cId="2218052902" sldId="274"/>
            <ac:picMk id="4" creationId="{00000000-0000-0000-0000-000000000000}"/>
          </ac:picMkLst>
        </pc:picChg>
        <pc:picChg chg="add mod">
          <ac:chgData name="Dmitriy Beznosko" userId="8bcdeb23-d2dd-465e-bda6-8e644f22b48c" providerId="ADAL" clId="{B7F32A05-3567-458E-B4C7-602739A43D7D}" dt="2021-09-12T00:06:38.594" v="588" actId="1076"/>
          <ac:picMkLst>
            <pc:docMk/>
            <pc:sldMk cId="2218052902" sldId="274"/>
            <ac:picMk id="6" creationId="{58CB5453-3872-4AAE-B514-22733FC0F5D8}"/>
          </ac:picMkLst>
        </pc:picChg>
        <pc:picChg chg="add mod">
          <ac:chgData name="Dmitriy Beznosko" userId="8bcdeb23-d2dd-465e-bda6-8e644f22b48c" providerId="ADAL" clId="{B7F32A05-3567-458E-B4C7-602739A43D7D}" dt="2021-09-12T00:06:59.774" v="594" actId="1076"/>
          <ac:picMkLst>
            <pc:docMk/>
            <pc:sldMk cId="2218052902" sldId="274"/>
            <ac:picMk id="9" creationId="{2B8A9161-78B1-4070-81C6-E598D272586E}"/>
          </ac:picMkLst>
        </pc:picChg>
        <pc:picChg chg="add mod">
          <ac:chgData name="Dmitriy Beznosko" userId="8bcdeb23-d2dd-465e-bda6-8e644f22b48c" providerId="ADAL" clId="{B7F32A05-3567-458E-B4C7-602739A43D7D}" dt="2021-09-12T00:07:02.123" v="595" actId="1076"/>
          <ac:picMkLst>
            <pc:docMk/>
            <pc:sldMk cId="2218052902" sldId="274"/>
            <ac:picMk id="12" creationId="{577AD421-DE73-4174-9B55-7C2F509C67FA}"/>
          </ac:picMkLst>
        </pc:picChg>
      </pc:sldChg>
      <pc:sldChg chg="add">
        <pc:chgData name="Dmitriy Beznosko" userId="8bcdeb23-d2dd-465e-bda6-8e644f22b48c" providerId="ADAL" clId="{B7F32A05-3567-458E-B4C7-602739A43D7D}" dt="2021-09-11T23:40:14.677" v="26"/>
        <pc:sldMkLst>
          <pc:docMk/>
          <pc:sldMk cId="4073179135" sldId="275"/>
        </pc:sldMkLst>
      </pc:sldChg>
      <pc:sldChg chg="add">
        <pc:chgData name="Dmitriy Beznosko" userId="8bcdeb23-d2dd-465e-bda6-8e644f22b48c" providerId="ADAL" clId="{B7F32A05-3567-458E-B4C7-602739A43D7D}" dt="2021-09-11T23:40:18.878" v="28"/>
        <pc:sldMkLst>
          <pc:docMk/>
          <pc:sldMk cId="1592398207" sldId="276"/>
        </pc:sldMkLst>
      </pc:sldChg>
      <pc:sldChg chg="add">
        <pc:chgData name="Dmitriy Beznosko" userId="8bcdeb23-d2dd-465e-bda6-8e644f22b48c" providerId="ADAL" clId="{B7F32A05-3567-458E-B4C7-602739A43D7D}" dt="2021-09-11T23:40:20.330" v="30"/>
        <pc:sldMkLst>
          <pc:docMk/>
          <pc:sldMk cId="4116481672" sldId="277"/>
        </pc:sldMkLst>
      </pc:sldChg>
      <pc:sldChg chg="add">
        <pc:chgData name="Dmitriy Beznosko" userId="8bcdeb23-d2dd-465e-bda6-8e644f22b48c" providerId="ADAL" clId="{B7F32A05-3567-458E-B4C7-602739A43D7D}" dt="2021-09-11T23:40:22.465" v="32"/>
        <pc:sldMkLst>
          <pc:docMk/>
          <pc:sldMk cId="2507237428" sldId="278"/>
        </pc:sldMkLst>
      </pc:sldChg>
      <pc:sldChg chg="delSp add">
        <pc:chgData name="Dmitriy Beznosko" userId="8bcdeb23-d2dd-465e-bda6-8e644f22b48c" providerId="ADAL" clId="{B7F32A05-3567-458E-B4C7-602739A43D7D}" dt="2021-09-12T00:07:52.205" v="596" actId="478"/>
        <pc:sldMkLst>
          <pc:docMk/>
          <pc:sldMk cId="3365833580" sldId="279"/>
        </pc:sldMkLst>
        <pc:picChg chg="del">
          <ac:chgData name="Dmitriy Beznosko" userId="8bcdeb23-d2dd-465e-bda6-8e644f22b48c" providerId="ADAL" clId="{B7F32A05-3567-458E-B4C7-602739A43D7D}" dt="2021-09-12T00:07:52.205" v="596" actId="478"/>
          <ac:picMkLst>
            <pc:docMk/>
            <pc:sldMk cId="3365833580" sldId="279"/>
            <ac:picMk id="6" creationId="{00000000-0000-0000-0000-000000000000}"/>
          </ac:picMkLst>
        </pc:picChg>
      </pc:sldChg>
      <pc:sldChg chg="delSp add">
        <pc:chgData name="Dmitriy Beznosko" userId="8bcdeb23-d2dd-465e-bda6-8e644f22b48c" providerId="ADAL" clId="{B7F32A05-3567-458E-B4C7-602739A43D7D}" dt="2021-09-12T00:07:57.261" v="597" actId="478"/>
        <pc:sldMkLst>
          <pc:docMk/>
          <pc:sldMk cId="1451671576" sldId="280"/>
        </pc:sldMkLst>
        <pc:picChg chg="del">
          <ac:chgData name="Dmitriy Beznosko" userId="8bcdeb23-d2dd-465e-bda6-8e644f22b48c" providerId="ADAL" clId="{B7F32A05-3567-458E-B4C7-602739A43D7D}" dt="2021-09-12T00:07:57.261" v="597" actId="478"/>
          <ac:picMkLst>
            <pc:docMk/>
            <pc:sldMk cId="1451671576" sldId="280"/>
            <ac:picMk id="5" creationId="{00000000-0000-0000-0000-000000000000}"/>
          </ac:picMkLst>
        </pc:picChg>
      </pc:sldChg>
      <pc:sldChg chg="add del">
        <pc:chgData name="Dmitriy Beznosko" userId="8bcdeb23-d2dd-465e-bda6-8e644f22b48c" providerId="ADAL" clId="{B7F32A05-3567-458E-B4C7-602739A43D7D}" dt="2021-09-11T23:44:06.685" v="53" actId="47"/>
        <pc:sldMkLst>
          <pc:docMk/>
          <pc:sldMk cId="114143904" sldId="281"/>
        </pc:sldMkLst>
      </pc:sldChg>
      <pc:sldChg chg="add del ord">
        <pc:chgData name="Dmitriy Beznosko" userId="8bcdeb23-d2dd-465e-bda6-8e644f22b48c" providerId="ADAL" clId="{B7F32A05-3567-458E-B4C7-602739A43D7D}" dt="2021-09-11T23:44:32.790" v="56" actId="47"/>
        <pc:sldMkLst>
          <pc:docMk/>
          <pc:sldMk cId="400323564" sldId="282"/>
        </pc:sldMkLst>
      </pc:sldChg>
      <pc:sldChg chg="modSp add mod">
        <pc:chgData name="Dmitriy Beznosko" userId="8bcdeb23-d2dd-465e-bda6-8e644f22b48c" providerId="ADAL" clId="{B7F32A05-3567-458E-B4C7-602739A43D7D}" dt="2021-09-11T23:59:30.094" v="406" actId="20577"/>
        <pc:sldMkLst>
          <pc:docMk/>
          <pc:sldMk cId="4111268237" sldId="283"/>
        </pc:sldMkLst>
        <pc:spChg chg="mod">
          <ac:chgData name="Dmitriy Beznosko" userId="8bcdeb23-d2dd-465e-bda6-8e644f22b48c" providerId="ADAL" clId="{B7F32A05-3567-458E-B4C7-602739A43D7D}" dt="2021-09-11T23:58:54.134" v="370" actId="6549"/>
          <ac:spMkLst>
            <pc:docMk/>
            <pc:sldMk cId="4111268237" sldId="283"/>
            <ac:spMk id="2" creationId="{00000000-0000-0000-0000-000000000000}"/>
          </ac:spMkLst>
        </pc:spChg>
        <pc:spChg chg="mod">
          <ac:chgData name="Dmitriy Beznosko" userId="8bcdeb23-d2dd-465e-bda6-8e644f22b48c" providerId="ADAL" clId="{B7F32A05-3567-458E-B4C7-602739A43D7D}" dt="2021-09-11T23:59:30.094" v="406" actId="20577"/>
          <ac:spMkLst>
            <pc:docMk/>
            <pc:sldMk cId="4111268237" sldId="283"/>
            <ac:spMk id="3" creationId="{00000000-0000-0000-0000-000000000000}"/>
          </ac:spMkLst>
        </pc:spChg>
      </pc:sldChg>
      <pc:sldChg chg="add">
        <pc:chgData name="Dmitriy Beznosko" userId="8bcdeb23-d2dd-465e-bda6-8e644f22b48c" providerId="ADAL" clId="{B7F32A05-3567-458E-B4C7-602739A43D7D}" dt="2021-09-11T23:43:17.632" v="44"/>
        <pc:sldMkLst>
          <pc:docMk/>
          <pc:sldMk cId="552713191" sldId="284"/>
        </pc:sldMkLst>
      </pc:sldChg>
      <pc:sldChg chg="modSp add mod">
        <pc:chgData name="Dmitriy Beznosko" userId="8bcdeb23-d2dd-465e-bda6-8e644f22b48c" providerId="ADAL" clId="{B7F32A05-3567-458E-B4C7-602739A43D7D}" dt="2021-09-12T00:19:27.782" v="678" actId="20577"/>
        <pc:sldMkLst>
          <pc:docMk/>
          <pc:sldMk cId="2515841724" sldId="285"/>
        </pc:sldMkLst>
        <pc:spChg chg="mod">
          <ac:chgData name="Dmitriy Beznosko" userId="8bcdeb23-d2dd-465e-bda6-8e644f22b48c" providerId="ADAL" clId="{B7F32A05-3567-458E-B4C7-602739A43D7D}" dt="2021-09-12T00:19:27.782" v="678" actId="20577"/>
          <ac:spMkLst>
            <pc:docMk/>
            <pc:sldMk cId="2515841724" sldId="285"/>
            <ac:spMk id="2" creationId="{00000000-0000-0000-0000-000000000000}"/>
          </ac:spMkLst>
        </pc:spChg>
      </pc:sldChg>
      <pc:sldChg chg="modSp mod">
        <pc:chgData name="Dmitriy Beznosko" userId="8bcdeb23-d2dd-465e-bda6-8e644f22b48c" providerId="ADAL" clId="{B7F32A05-3567-458E-B4C7-602739A43D7D}" dt="2021-09-26T16:14:16.815" v="686" actId="1076"/>
        <pc:sldMkLst>
          <pc:docMk/>
          <pc:sldMk cId="3759880707" sldId="285"/>
        </pc:sldMkLst>
        <pc:spChg chg="mod">
          <ac:chgData name="Dmitriy Beznosko" userId="8bcdeb23-d2dd-465e-bda6-8e644f22b48c" providerId="ADAL" clId="{B7F32A05-3567-458E-B4C7-602739A43D7D}" dt="2021-09-26T16:14:07.329" v="682" actId="1076"/>
          <ac:spMkLst>
            <pc:docMk/>
            <pc:sldMk cId="3759880707" sldId="285"/>
            <ac:spMk id="2" creationId="{00000000-0000-0000-0000-000000000000}"/>
          </ac:spMkLst>
        </pc:spChg>
        <pc:picChg chg="mod">
          <ac:chgData name="Dmitriy Beznosko" userId="8bcdeb23-d2dd-465e-bda6-8e644f22b48c" providerId="ADAL" clId="{B7F32A05-3567-458E-B4C7-602739A43D7D}" dt="2021-09-26T16:14:08.477" v="683" actId="1076"/>
          <ac:picMkLst>
            <pc:docMk/>
            <pc:sldMk cId="3759880707" sldId="285"/>
            <ac:picMk id="1028" creationId="{00000000-0000-0000-0000-000000000000}"/>
          </ac:picMkLst>
        </pc:picChg>
        <pc:picChg chg="mod">
          <ac:chgData name="Dmitriy Beznosko" userId="8bcdeb23-d2dd-465e-bda6-8e644f22b48c" providerId="ADAL" clId="{B7F32A05-3567-458E-B4C7-602739A43D7D}" dt="2021-09-26T16:14:16.815" v="686" actId="1076"/>
          <ac:picMkLst>
            <pc:docMk/>
            <pc:sldMk cId="3759880707" sldId="285"/>
            <ac:picMk id="1030" creationId="{00000000-0000-0000-0000-000000000000}"/>
          </ac:picMkLst>
        </pc:picChg>
      </pc:sldChg>
      <pc:sldChg chg="add">
        <pc:chgData name="Dmitriy Beznosko" userId="8bcdeb23-d2dd-465e-bda6-8e644f22b48c" providerId="ADAL" clId="{B7F32A05-3567-458E-B4C7-602739A43D7D}" dt="2021-09-11T23:43:20.381" v="48"/>
        <pc:sldMkLst>
          <pc:docMk/>
          <pc:sldMk cId="1549478768" sldId="286"/>
        </pc:sldMkLst>
      </pc:sldChg>
      <pc:sldChg chg="del">
        <pc:chgData name="Dmitriy Beznosko" userId="8bcdeb23-d2dd-465e-bda6-8e644f22b48c" providerId="ADAL" clId="{B7F32A05-3567-458E-B4C7-602739A43D7D}" dt="2021-09-26T16:13:12.216" v="679" actId="2696"/>
        <pc:sldMkLst>
          <pc:docMk/>
          <pc:sldMk cId="2096223164" sldId="286"/>
        </pc:sldMkLst>
      </pc:sldChg>
      <pc:sldChg chg="add">
        <pc:chgData name="Dmitriy Beznosko" userId="8bcdeb23-d2dd-465e-bda6-8e644f22b48c" providerId="ADAL" clId="{B7F32A05-3567-458E-B4C7-602739A43D7D}" dt="2021-09-11T23:43:28.870" v="50"/>
        <pc:sldMkLst>
          <pc:docMk/>
          <pc:sldMk cId="2993616110" sldId="287"/>
        </pc:sldMkLst>
      </pc:sldChg>
      <pc:sldChg chg="addSp delSp modSp add mod">
        <pc:chgData name="Dmitriy Beznosko" userId="8bcdeb23-d2dd-465e-bda6-8e644f22b48c" providerId="ADAL" clId="{B7F32A05-3567-458E-B4C7-602739A43D7D}" dt="2021-09-12T00:10:00.613" v="648" actId="1076"/>
        <pc:sldMkLst>
          <pc:docMk/>
          <pc:sldMk cId="3923813645" sldId="288"/>
        </pc:sldMkLst>
        <pc:spChg chg="mod">
          <ac:chgData name="Dmitriy Beznosko" userId="8bcdeb23-d2dd-465e-bda6-8e644f22b48c" providerId="ADAL" clId="{B7F32A05-3567-458E-B4C7-602739A43D7D}" dt="2021-09-12T00:09:56.766" v="647" actId="20577"/>
          <ac:spMkLst>
            <pc:docMk/>
            <pc:sldMk cId="3923813645" sldId="288"/>
            <ac:spMk id="3" creationId="{00000000-0000-0000-0000-000000000000}"/>
          </ac:spMkLst>
        </pc:spChg>
        <pc:spChg chg="del mod">
          <ac:chgData name="Dmitriy Beznosko" userId="8bcdeb23-d2dd-465e-bda6-8e644f22b48c" providerId="ADAL" clId="{B7F32A05-3567-458E-B4C7-602739A43D7D}" dt="2021-09-12T00:09:34.239" v="609" actId="478"/>
          <ac:spMkLst>
            <pc:docMk/>
            <pc:sldMk cId="3923813645" sldId="288"/>
            <ac:spMk id="4" creationId="{00000000-0000-0000-0000-000000000000}"/>
          </ac:spMkLst>
        </pc:spChg>
        <pc:spChg chg="add del mod">
          <ac:chgData name="Dmitriy Beznosko" userId="8bcdeb23-d2dd-465e-bda6-8e644f22b48c" providerId="ADAL" clId="{B7F32A05-3567-458E-B4C7-602739A43D7D}" dt="2021-09-12T00:09:36.957" v="610" actId="478"/>
          <ac:spMkLst>
            <pc:docMk/>
            <pc:sldMk cId="3923813645" sldId="288"/>
            <ac:spMk id="12" creationId="{1A2B4B1E-80FA-4B5F-995C-ACAE70DA912C}"/>
          </ac:spMkLst>
        </pc:spChg>
        <pc:picChg chg="del">
          <ac:chgData name="Dmitriy Beznosko" userId="8bcdeb23-d2dd-465e-bda6-8e644f22b48c" providerId="ADAL" clId="{B7F32A05-3567-458E-B4C7-602739A43D7D}" dt="2021-09-12T00:09:07.989" v="603" actId="478"/>
          <ac:picMkLst>
            <pc:docMk/>
            <pc:sldMk cId="3923813645" sldId="288"/>
            <ac:picMk id="8" creationId="{00000000-0000-0000-0000-000000000000}"/>
          </ac:picMkLst>
        </pc:picChg>
        <pc:picChg chg="mod">
          <ac:chgData name="Dmitriy Beznosko" userId="8bcdeb23-d2dd-465e-bda6-8e644f22b48c" providerId="ADAL" clId="{B7F32A05-3567-458E-B4C7-602739A43D7D}" dt="2021-09-12T00:10:00.613" v="648" actId="1076"/>
          <ac:picMkLst>
            <pc:docMk/>
            <pc:sldMk cId="3923813645" sldId="288"/>
            <ac:picMk id="10" creationId="{00000000-0000-0000-0000-000000000000}"/>
          </ac:picMkLst>
        </pc:picChg>
        <pc:picChg chg="add mod">
          <ac:chgData name="Dmitriy Beznosko" userId="8bcdeb23-d2dd-465e-bda6-8e644f22b48c" providerId="ADAL" clId="{B7F32A05-3567-458E-B4C7-602739A43D7D}" dt="2021-09-12T00:09:09.725" v="604" actId="1076"/>
          <ac:picMkLst>
            <pc:docMk/>
            <pc:sldMk cId="3923813645" sldId="288"/>
            <ac:picMk id="11" creationId="{642CC60C-815B-4828-B39C-EF369C07DAAA}"/>
          </ac:picMkLst>
        </pc:picChg>
      </pc:sldChg>
      <pc:sldMasterChg chg="add del addSldLayout delSldLayout">
        <pc:chgData name="Dmitriy Beznosko" userId="8bcdeb23-d2dd-465e-bda6-8e644f22b48c" providerId="ADAL" clId="{B7F32A05-3567-458E-B4C7-602739A43D7D}" dt="2021-09-11T23:44:32.790" v="56" actId="47"/>
        <pc:sldMasterMkLst>
          <pc:docMk/>
          <pc:sldMasterMk cId="0" sldId="2147483660"/>
        </pc:sldMasterMkLst>
        <pc:sldLayoutChg chg="add del">
          <pc:chgData name="Dmitriy Beznosko" userId="8bcdeb23-d2dd-465e-bda6-8e644f22b48c" providerId="ADAL" clId="{B7F32A05-3567-458E-B4C7-602739A43D7D}" dt="2021-09-11T23:44:32.790" v="56" actId="47"/>
          <pc:sldLayoutMkLst>
            <pc:docMk/>
            <pc:sldMasterMk cId="0" sldId="2147483660"/>
            <pc:sldLayoutMk cId="3814219297" sldId="2147483672"/>
          </pc:sldLayoutMkLst>
        </pc:sldLayoutChg>
      </pc:sldMasterChg>
      <pc:sldMasterChg chg="add addSldLayout">
        <pc:chgData name="Dmitriy Beznosko" userId="8bcdeb23-d2dd-465e-bda6-8e644f22b48c" providerId="ADAL" clId="{B7F32A05-3567-458E-B4C7-602739A43D7D}" dt="2021-09-11T23:43:53.843" v="51" actId="27028"/>
        <pc:sldMasterMkLst>
          <pc:docMk/>
          <pc:sldMasterMk cId="0" sldId="2147483673"/>
        </pc:sldMasterMkLst>
        <pc:sldLayoutChg chg="add">
          <pc:chgData name="Dmitriy Beznosko" userId="8bcdeb23-d2dd-465e-bda6-8e644f22b48c" providerId="ADAL" clId="{B7F32A05-3567-458E-B4C7-602739A43D7D}" dt="2021-09-11T23:40:03.760" v="17" actId="27028"/>
          <pc:sldLayoutMkLst>
            <pc:docMk/>
            <pc:sldMasterMk cId="0" sldId="2147483673"/>
            <pc:sldLayoutMk cId="0" sldId="2147483675"/>
          </pc:sldLayoutMkLst>
        </pc:sldLayoutChg>
        <pc:sldLayoutChg chg="add">
          <pc:chgData name="Dmitriy Beznosko" userId="8bcdeb23-d2dd-465e-bda6-8e644f22b48c" providerId="ADAL" clId="{B7F32A05-3567-458E-B4C7-602739A43D7D}" dt="2021-09-11T23:43:53.843" v="51" actId="27028"/>
          <pc:sldLayoutMkLst>
            <pc:docMk/>
            <pc:sldMasterMk cId="0" sldId="2147483673"/>
            <pc:sldLayoutMk cId="3814219297" sldId="2147483685"/>
          </pc:sldLayoutMkLst>
        </pc:sldLayoutChg>
      </pc:sldMasterChg>
      <pc:sldMasterChg chg="replId">
        <pc:chgData name="Dmitriy Beznosko" userId="8bcdeb23-d2dd-465e-bda6-8e644f22b48c" providerId="ADAL" clId="{B7F32A05-3567-458E-B4C7-602739A43D7D}" dt="2021-09-11T23:42:17.373" v="37" actId="27028"/>
        <pc:sldMasterMkLst>
          <pc:docMk/>
          <pc:sldMasterMk cId="3550846268" sldId="2147483916"/>
        </pc:sldMasterMkLst>
      </pc:sldMasterChg>
    </pc:docChg>
  </pc:docChgLst>
  <pc:docChgLst>
    <pc:chgData name="Dmitriy Beznosko" userId="8bcdeb23-d2dd-465e-bda6-8e644f22b48c" providerId="ADAL" clId="{F77E329A-4087-4904-A54F-06EBD67E04CF}"/>
    <pc:docChg chg="undo custSel addSld modSld">
      <pc:chgData name="Dmitriy Beznosko" userId="8bcdeb23-d2dd-465e-bda6-8e644f22b48c" providerId="ADAL" clId="{F77E329A-4087-4904-A54F-06EBD67E04CF}" dt="2021-04-28T01:23:51.225" v="85"/>
      <pc:docMkLst>
        <pc:docMk/>
      </pc:docMkLst>
      <pc:sldChg chg="addSp delSp modSp mod setBg addAnim">
        <pc:chgData name="Dmitriy Beznosko" userId="8bcdeb23-d2dd-465e-bda6-8e644f22b48c" providerId="ADAL" clId="{F77E329A-4087-4904-A54F-06EBD67E04CF}" dt="2021-04-28T01:23:51.225" v="85"/>
        <pc:sldMkLst>
          <pc:docMk/>
          <pc:sldMk cId="585641883" sldId="258"/>
        </pc:sldMkLst>
        <pc:spChg chg="mod">
          <ac:chgData name="Dmitriy Beznosko" userId="8bcdeb23-d2dd-465e-bda6-8e644f22b48c" providerId="ADAL" clId="{F77E329A-4087-4904-A54F-06EBD67E04CF}" dt="2021-04-28T01:23:51.223" v="83" actId="26606"/>
          <ac:spMkLst>
            <pc:docMk/>
            <pc:sldMk cId="585641883" sldId="258"/>
            <ac:spMk id="3" creationId="{20F2DE3C-071F-4371-A751-20B82D2A5A9F}"/>
          </ac:spMkLst>
        </pc:spChg>
        <pc:spChg chg="mod">
          <ac:chgData name="Dmitriy Beznosko" userId="8bcdeb23-d2dd-465e-bda6-8e644f22b48c" providerId="ADAL" clId="{F77E329A-4087-4904-A54F-06EBD67E04CF}" dt="2021-04-28T01:23:51.223" v="83" actId="26606"/>
          <ac:spMkLst>
            <pc:docMk/>
            <pc:sldMk cId="585641883" sldId="258"/>
            <ac:spMk id="5" creationId="{028AE18B-D4DE-4667-AB85-22FA55714F8F}"/>
          </ac:spMkLst>
        </pc:spChg>
        <pc:spChg chg="del">
          <ac:chgData name="Dmitriy Beznosko" userId="8bcdeb23-d2dd-465e-bda6-8e644f22b48c" providerId="ADAL" clId="{F77E329A-4087-4904-A54F-06EBD67E04CF}" dt="2021-04-28T01:23:51.223" v="83" actId="26606"/>
          <ac:spMkLst>
            <pc:docMk/>
            <pc:sldMk cId="585641883" sldId="258"/>
            <ac:spMk id="13" creationId="{9DE021BD-1116-4F17-9FD8-FEB0B1D259B0}"/>
          </ac:spMkLst>
        </pc:spChg>
        <pc:spChg chg="del">
          <ac:chgData name="Dmitriy Beznosko" userId="8bcdeb23-d2dd-465e-bda6-8e644f22b48c" providerId="ADAL" clId="{F77E329A-4087-4904-A54F-06EBD67E04CF}" dt="2021-04-28T01:23:51.223" v="83" actId="26606"/>
          <ac:spMkLst>
            <pc:docMk/>
            <pc:sldMk cId="585641883" sldId="258"/>
            <ac:spMk id="14" creationId="{14053421-3C7E-4167-AAC2-1B30B2C01601}"/>
          </ac:spMkLst>
        </pc:spChg>
        <pc:spChg chg="del">
          <ac:chgData name="Dmitriy Beznosko" userId="8bcdeb23-d2dd-465e-bda6-8e644f22b48c" providerId="ADAL" clId="{F77E329A-4087-4904-A54F-06EBD67E04CF}" dt="2021-04-28T01:23:51.223" v="83" actId="26606"/>
          <ac:spMkLst>
            <pc:docMk/>
            <pc:sldMk cId="585641883" sldId="258"/>
            <ac:spMk id="20" creationId="{E271DD9B-7A66-493F-BB4A-1CF4294C6E14}"/>
          </ac:spMkLst>
        </pc:spChg>
        <pc:spChg chg="add">
          <ac:chgData name="Dmitriy Beznosko" userId="8bcdeb23-d2dd-465e-bda6-8e644f22b48c" providerId="ADAL" clId="{F77E329A-4087-4904-A54F-06EBD67E04CF}" dt="2021-04-28T01:23:51.223" v="83" actId="26606"/>
          <ac:spMkLst>
            <pc:docMk/>
            <pc:sldMk cId="585641883" sldId="258"/>
            <ac:spMk id="25" creationId="{CF575D68-1B79-46A3-8676-195856BA37F8}"/>
          </ac:spMkLst>
        </pc:spChg>
        <pc:spChg chg="add">
          <ac:chgData name="Dmitriy Beznosko" userId="8bcdeb23-d2dd-465e-bda6-8e644f22b48c" providerId="ADAL" clId="{F77E329A-4087-4904-A54F-06EBD67E04CF}" dt="2021-04-28T01:23:51.223" v="83" actId="26606"/>
          <ac:spMkLst>
            <pc:docMk/>
            <pc:sldMk cId="585641883" sldId="258"/>
            <ac:spMk id="27" creationId="{28E0418F-EF32-49B5-A0CF-7CE8D16648F6}"/>
          </ac:spMkLst>
        </pc:spChg>
        <pc:picChg chg="mod ord">
          <ac:chgData name="Dmitriy Beznosko" userId="8bcdeb23-d2dd-465e-bda6-8e644f22b48c" providerId="ADAL" clId="{F77E329A-4087-4904-A54F-06EBD67E04CF}" dt="2021-04-28T01:23:51.223" v="83" actId="26606"/>
          <ac:picMkLst>
            <pc:docMk/>
            <pc:sldMk cId="585641883" sldId="258"/>
            <ac:picMk id="11" creationId="{62342579-BEC1-44AD-9F15-3ACFA671C1CE}"/>
          </ac:picMkLst>
        </pc:picChg>
      </pc:sldChg>
      <pc:sldChg chg="addSp delSp modSp mod setBg">
        <pc:chgData name="Dmitriy Beznosko" userId="8bcdeb23-d2dd-465e-bda6-8e644f22b48c" providerId="ADAL" clId="{F77E329A-4087-4904-A54F-06EBD67E04CF}" dt="2021-04-28T01:21:22.170" v="38" actId="26606"/>
        <pc:sldMkLst>
          <pc:docMk/>
          <pc:sldMk cId="1186344690" sldId="259"/>
        </pc:sldMkLst>
        <pc:spChg chg="mod">
          <ac:chgData name="Dmitriy Beznosko" userId="8bcdeb23-d2dd-465e-bda6-8e644f22b48c" providerId="ADAL" clId="{F77E329A-4087-4904-A54F-06EBD67E04CF}" dt="2021-04-28T01:21:22.170" v="38" actId="26606"/>
          <ac:spMkLst>
            <pc:docMk/>
            <pc:sldMk cId="1186344690" sldId="259"/>
            <ac:spMk id="2" creationId="{00000000-0000-0000-0000-000000000000}"/>
          </ac:spMkLst>
        </pc:spChg>
        <pc:spChg chg="mod ord">
          <ac:chgData name="Dmitriy Beznosko" userId="8bcdeb23-d2dd-465e-bda6-8e644f22b48c" providerId="ADAL" clId="{F77E329A-4087-4904-A54F-06EBD67E04CF}" dt="2021-04-28T01:21:22.170" v="38" actId="26606"/>
          <ac:spMkLst>
            <pc:docMk/>
            <pc:sldMk cId="1186344690" sldId="259"/>
            <ac:spMk id="4" creationId="{00000000-0000-0000-0000-000000000000}"/>
          </ac:spMkLst>
        </pc:spChg>
        <pc:spChg chg="add del">
          <ac:chgData name="Dmitriy Beznosko" userId="8bcdeb23-d2dd-465e-bda6-8e644f22b48c" providerId="ADAL" clId="{F77E329A-4087-4904-A54F-06EBD67E04CF}" dt="2021-04-28T01:21:22.170" v="38" actId="26606"/>
          <ac:spMkLst>
            <pc:docMk/>
            <pc:sldMk cId="1186344690" sldId="259"/>
            <ac:spMk id="75" creationId="{2C23C1A9-F93B-4CA9-AAAA-50D11F4FC529}"/>
          </ac:spMkLst>
        </pc:spChg>
        <pc:spChg chg="add del">
          <ac:chgData name="Dmitriy Beznosko" userId="8bcdeb23-d2dd-465e-bda6-8e644f22b48c" providerId="ADAL" clId="{F77E329A-4087-4904-A54F-06EBD67E04CF}" dt="2021-04-28T01:21:22.170" v="38" actId="26606"/>
          <ac:spMkLst>
            <pc:docMk/>
            <pc:sldMk cId="1186344690" sldId="259"/>
            <ac:spMk id="4104" creationId="{CAA39645-EC84-479B-BC67-761DE3960ED0}"/>
          </ac:spMkLst>
        </pc:spChg>
        <pc:picChg chg="add del">
          <ac:chgData name="Dmitriy Beznosko" userId="8bcdeb23-d2dd-465e-bda6-8e644f22b48c" providerId="ADAL" clId="{F77E329A-4087-4904-A54F-06EBD67E04CF}" dt="2021-04-28T01:21:22.170" v="38" actId="26606"/>
          <ac:picMkLst>
            <pc:docMk/>
            <pc:sldMk cId="1186344690" sldId="259"/>
            <ac:picMk id="4098" creationId="{00000000-0000-0000-0000-000000000000}"/>
          </ac:picMkLst>
        </pc:picChg>
        <pc:picChg chg="mod">
          <ac:chgData name="Dmitriy Beznosko" userId="8bcdeb23-d2dd-465e-bda6-8e644f22b48c" providerId="ADAL" clId="{F77E329A-4087-4904-A54F-06EBD67E04CF}" dt="2021-04-28T01:21:22.170" v="38" actId="26606"/>
          <ac:picMkLst>
            <pc:docMk/>
            <pc:sldMk cId="1186344690" sldId="259"/>
            <ac:picMk id="4100" creationId="{00000000-0000-0000-0000-000000000000}"/>
          </ac:picMkLst>
        </pc:picChg>
      </pc:sldChg>
      <pc:sldChg chg="addSp delSp modSp mod setBg">
        <pc:chgData name="Dmitriy Beznosko" userId="8bcdeb23-d2dd-465e-bda6-8e644f22b48c" providerId="ADAL" clId="{F77E329A-4087-4904-A54F-06EBD67E04CF}" dt="2021-04-28T01:22:34.980" v="69" actId="14100"/>
        <pc:sldMkLst>
          <pc:docMk/>
          <pc:sldMk cId="4222124871" sldId="260"/>
        </pc:sldMkLst>
        <pc:spChg chg="mod">
          <ac:chgData name="Dmitriy Beznosko" userId="8bcdeb23-d2dd-465e-bda6-8e644f22b48c" providerId="ADAL" clId="{F77E329A-4087-4904-A54F-06EBD67E04CF}" dt="2021-04-28T01:22:34.980" v="69" actId="14100"/>
          <ac:spMkLst>
            <pc:docMk/>
            <pc:sldMk cId="4222124871" sldId="260"/>
            <ac:spMk id="2" creationId="{00000000-0000-0000-0000-000000000000}"/>
          </ac:spMkLst>
        </pc:spChg>
        <pc:spChg chg="del">
          <ac:chgData name="Dmitriy Beznosko" userId="8bcdeb23-d2dd-465e-bda6-8e644f22b48c" providerId="ADAL" clId="{F77E329A-4087-4904-A54F-06EBD67E04CF}" dt="2021-04-28T01:21:38.832" v="40" actId="478"/>
          <ac:spMkLst>
            <pc:docMk/>
            <pc:sldMk cId="4222124871" sldId="260"/>
            <ac:spMk id="3" creationId="{00000000-0000-0000-0000-000000000000}"/>
          </ac:spMkLst>
        </pc:spChg>
        <pc:spChg chg="mod ord">
          <ac:chgData name="Dmitriy Beznosko" userId="8bcdeb23-d2dd-465e-bda6-8e644f22b48c" providerId="ADAL" clId="{F77E329A-4087-4904-A54F-06EBD67E04CF}" dt="2021-04-28T01:21:50.595" v="42" actId="26606"/>
          <ac:spMkLst>
            <pc:docMk/>
            <pc:sldMk cId="4222124871" sldId="260"/>
            <ac:spMk id="4" creationId="{00000000-0000-0000-0000-000000000000}"/>
          </ac:spMkLst>
        </pc:spChg>
        <pc:spChg chg="add">
          <ac:chgData name="Dmitriy Beznosko" userId="8bcdeb23-d2dd-465e-bda6-8e644f22b48c" providerId="ADAL" clId="{F77E329A-4087-4904-A54F-06EBD67E04CF}" dt="2021-04-28T01:21:50.595" v="42" actId="26606"/>
          <ac:spMkLst>
            <pc:docMk/>
            <pc:sldMk cId="4222124871" sldId="260"/>
            <ac:spMk id="71" creationId="{5D5E0904-721C-4D68-9EB8-1C9752E329A7}"/>
          </ac:spMkLst>
        </pc:spChg>
        <pc:picChg chg="mod">
          <ac:chgData name="Dmitriy Beznosko" userId="8bcdeb23-d2dd-465e-bda6-8e644f22b48c" providerId="ADAL" clId="{F77E329A-4087-4904-A54F-06EBD67E04CF}" dt="2021-04-28T01:22:12.948" v="47" actId="1076"/>
          <ac:picMkLst>
            <pc:docMk/>
            <pc:sldMk cId="4222124871" sldId="260"/>
            <ac:picMk id="1026" creationId="{00000000-0000-0000-0000-000000000000}"/>
          </ac:picMkLst>
        </pc:picChg>
      </pc:sldChg>
      <pc:sldChg chg="addSp modSp mod setBg addAnim">
        <pc:chgData name="Dmitriy Beznosko" userId="8bcdeb23-d2dd-465e-bda6-8e644f22b48c" providerId="ADAL" clId="{F77E329A-4087-4904-A54F-06EBD67E04CF}" dt="2021-04-28T01:22:46.374" v="72"/>
        <pc:sldMkLst>
          <pc:docMk/>
          <pc:sldMk cId="2232523529" sldId="262"/>
        </pc:sldMkLst>
        <pc:spChg chg="mod">
          <ac:chgData name="Dmitriy Beznosko" userId="8bcdeb23-d2dd-465e-bda6-8e644f22b48c" providerId="ADAL" clId="{F77E329A-4087-4904-A54F-06EBD67E04CF}" dt="2021-04-28T01:22:46.373" v="70" actId="26606"/>
          <ac:spMkLst>
            <pc:docMk/>
            <pc:sldMk cId="2232523529" sldId="262"/>
            <ac:spMk id="2" creationId="{00000000-0000-0000-0000-000000000000}"/>
          </ac:spMkLst>
        </pc:spChg>
        <pc:spChg chg="mod">
          <ac:chgData name="Dmitriy Beznosko" userId="8bcdeb23-d2dd-465e-bda6-8e644f22b48c" providerId="ADAL" clId="{F77E329A-4087-4904-A54F-06EBD67E04CF}" dt="2021-04-28T01:22:46.373" v="70" actId="26606"/>
          <ac:spMkLst>
            <pc:docMk/>
            <pc:sldMk cId="2232523529" sldId="262"/>
            <ac:spMk id="3" creationId="{00000000-0000-0000-0000-000000000000}"/>
          </ac:spMkLst>
        </pc:spChg>
        <pc:spChg chg="mod ord">
          <ac:chgData name="Dmitriy Beznosko" userId="8bcdeb23-d2dd-465e-bda6-8e644f22b48c" providerId="ADAL" clId="{F77E329A-4087-4904-A54F-06EBD67E04CF}" dt="2021-04-28T01:22:46.373" v="70" actId="26606"/>
          <ac:spMkLst>
            <pc:docMk/>
            <pc:sldMk cId="2232523529" sldId="262"/>
            <ac:spMk id="4" creationId="{00000000-0000-0000-0000-000000000000}"/>
          </ac:spMkLst>
        </pc:spChg>
        <pc:spChg chg="add">
          <ac:chgData name="Dmitriy Beznosko" userId="8bcdeb23-d2dd-465e-bda6-8e644f22b48c" providerId="ADAL" clId="{F77E329A-4087-4904-A54F-06EBD67E04CF}" dt="2021-04-28T01:22:46.373" v="70" actId="26606"/>
          <ac:spMkLst>
            <pc:docMk/>
            <pc:sldMk cId="2232523529" sldId="262"/>
            <ac:spMk id="71" creationId="{F1ACBE00-0221-433D-8EA5-D9D7B45F35BE}"/>
          </ac:spMkLst>
        </pc:spChg>
        <pc:spChg chg="add">
          <ac:chgData name="Dmitriy Beznosko" userId="8bcdeb23-d2dd-465e-bda6-8e644f22b48c" providerId="ADAL" clId="{F77E329A-4087-4904-A54F-06EBD67E04CF}" dt="2021-04-28T01:22:46.373" v="70" actId="26606"/>
          <ac:spMkLst>
            <pc:docMk/>
            <pc:sldMk cId="2232523529" sldId="262"/>
            <ac:spMk id="73" creationId="{CF575D68-1B79-46A3-8676-195856BA37F8}"/>
          </ac:spMkLst>
        </pc:spChg>
        <pc:spChg chg="add">
          <ac:chgData name="Dmitriy Beznosko" userId="8bcdeb23-d2dd-465e-bda6-8e644f22b48c" providerId="ADAL" clId="{F77E329A-4087-4904-A54F-06EBD67E04CF}" dt="2021-04-28T01:22:46.373" v="70" actId="26606"/>
          <ac:spMkLst>
            <pc:docMk/>
            <pc:sldMk cId="2232523529" sldId="262"/>
            <ac:spMk id="75" creationId="{28E0418F-EF32-49B5-A0CF-7CE8D16648F6}"/>
          </ac:spMkLst>
        </pc:spChg>
        <pc:picChg chg="mod">
          <ac:chgData name="Dmitriy Beznosko" userId="8bcdeb23-d2dd-465e-bda6-8e644f22b48c" providerId="ADAL" clId="{F77E329A-4087-4904-A54F-06EBD67E04CF}" dt="2021-04-28T01:22:46.373" v="70" actId="26606"/>
          <ac:picMkLst>
            <pc:docMk/>
            <pc:sldMk cId="2232523529" sldId="262"/>
            <ac:picMk id="2050" creationId="{00000000-0000-0000-0000-000000000000}"/>
          </ac:picMkLst>
        </pc:picChg>
      </pc:sldChg>
      <pc:sldChg chg="addSp delSp modSp mod setBg addAnim delAnim">
        <pc:chgData name="Dmitriy Beznosko" userId="8bcdeb23-d2dd-465e-bda6-8e644f22b48c" providerId="ADAL" clId="{F77E329A-4087-4904-A54F-06EBD67E04CF}" dt="2021-04-28T01:23:26.571" v="82" actId="14100"/>
        <pc:sldMkLst>
          <pc:docMk/>
          <pc:sldMk cId="3094326590" sldId="263"/>
        </pc:sldMkLst>
        <pc:spChg chg="mod">
          <ac:chgData name="Dmitriy Beznosko" userId="8bcdeb23-d2dd-465e-bda6-8e644f22b48c" providerId="ADAL" clId="{F77E329A-4087-4904-A54F-06EBD67E04CF}" dt="2021-04-28T01:23:17.493" v="80" actId="26606"/>
          <ac:spMkLst>
            <pc:docMk/>
            <pc:sldMk cId="3094326590" sldId="263"/>
            <ac:spMk id="2" creationId="{00000000-0000-0000-0000-000000000000}"/>
          </ac:spMkLst>
        </pc:spChg>
        <pc:spChg chg="mod ord">
          <ac:chgData name="Dmitriy Beznosko" userId="8bcdeb23-d2dd-465e-bda6-8e644f22b48c" providerId="ADAL" clId="{F77E329A-4087-4904-A54F-06EBD67E04CF}" dt="2021-04-28T01:23:17.493" v="80" actId="26606"/>
          <ac:spMkLst>
            <pc:docMk/>
            <pc:sldMk cId="3094326590" sldId="263"/>
            <ac:spMk id="4" creationId="{00000000-0000-0000-0000-000000000000}"/>
          </ac:spMkLst>
        </pc:spChg>
        <pc:spChg chg="add del">
          <ac:chgData name="Dmitriy Beznosko" userId="8bcdeb23-d2dd-465e-bda6-8e644f22b48c" providerId="ADAL" clId="{F77E329A-4087-4904-A54F-06EBD67E04CF}" dt="2021-04-28T01:23:04.554" v="74" actId="26606"/>
          <ac:spMkLst>
            <pc:docMk/>
            <pc:sldMk cId="3094326590" sldId="263"/>
            <ac:spMk id="73" creationId="{323D50B8-1D27-420D-BA4A-249914120C5D}"/>
          </ac:spMkLst>
        </pc:spChg>
        <pc:spChg chg="add del">
          <ac:chgData name="Dmitriy Beznosko" userId="8bcdeb23-d2dd-465e-bda6-8e644f22b48c" providerId="ADAL" clId="{F77E329A-4087-4904-A54F-06EBD67E04CF}" dt="2021-04-28T01:23:09.449" v="79" actId="26606"/>
          <ac:spMkLst>
            <pc:docMk/>
            <pc:sldMk cId="3094326590" sldId="263"/>
            <ac:spMk id="75" creationId="{AB68432F-C05C-4620-B6D8-9C6E9BD184AC}"/>
          </ac:spMkLst>
        </pc:spChg>
        <pc:spChg chg="add del">
          <ac:chgData name="Dmitriy Beznosko" userId="8bcdeb23-d2dd-465e-bda6-8e644f22b48c" providerId="ADAL" clId="{F77E329A-4087-4904-A54F-06EBD67E04CF}" dt="2021-04-28T01:23:09.449" v="79" actId="26606"/>
          <ac:spMkLst>
            <pc:docMk/>
            <pc:sldMk cId="3094326590" sldId="263"/>
            <ac:spMk id="77" creationId="{54310E88-1508-4822-B179-4627703E2B74}"/>
          </ac:spMkLst>
        </pc:spChg>
        <pc:spChg chg="add del">
          <ac:chgData name="Dmitriy Beznosko" userId="8bcdeb23-d2dd-465e-bda6-8e644f22b48c" providerId="ADAL" clId="{F77E329A-4087-4904-A54F-06EBD67E04CF}" dt="2021-04-28T01:23:09.449" v="79" actId="26606"/>
          <ac:spMkLst>
            <pc:docMk/>
            <pc:sldMk cId="3094326590" sldId="263"/>
            <ac:spMk id="3078" creationId="{D2781DDF-FAC9-41BA-A2E2-B4F31ED7333B}"/>
          </ac:spMkLst>
        </pc:spChg>
        <pc:spChg chg="add">
          <ac:chgData name="Dmitriy Beznosko" userId="8bcdeb23-d2dd-465e-bda6-8e644f22b48c" providerId="ADAL" clId="{F77E329A-4087-4904-A54F-06EBD67E04CF}" dt="2021-04-28T01:23:17.493" v="80" actId="26606"/>
          <ac:spMkLst>
            <pc:docMk/>
            <pc:sldMk cId="3094326590" sldId="263"/>
            <ac:spMk id="3079" creationId="{323D50B8-1D27-420D-BA4A-249914120C5D}"/>
          </ac:spMkLst>
        </pc:spChg>
        <pc:spChg chg="add">
          <ac:chgData name="Dmitriy Beznosko" userId="8bcdeb23-d2dd-465e-bda6-8e644f22b48c" providerId="ADAL" clId="{F77E329A-4087-4904-A54F-06EBD67E04CF}" dt="2021-04-28T01:23:17.493" v="80" actId="26606"/>
          <ac:spMkLst>
            <pc:docMk/>
            <pc:sldMk cId="3094326590" sldId="263"/>
            <ac:spMk id="3080" creationId="{2EFBB176-B6C1-4B5A-AADA-F930947E09CC}"/>
          </ac:spMkLst>
        </pc:spChg>
        <pc:spChg chg="add">
          <ac:chgData name="Dmitriy Beznosko" userId="8bcdeb23-d2dd-465e-bda6-8e644f22b48c" providerId="ADAL" clId="{F77E329A-4087-4904-A54F-06EBD67E04CF}" dt="2021-04-28T01:23:17.493" v="80" actId="26606"/>
          <ac:spMkLst>
            <pc:docMk/>
            <pc:sldMk cId="3094326590" sldId="263"/>
            <ac:spMk id="3081" creationId="{918CDC34-0F26-409D-B10F-578D4DCC46DE}"/>
          </ac:spMkLst>
        </pc:spChg>
        <pc:picChg chg="mod ord">
          <ac:chgData name="Dmitriy Beznosko" userId="8bcdeb23-d2dd-465e-bda6-8e644f22b48c" providerId="ADAL" clId="{F77E329A-4087-4904-A54F-06EBD67E04CF}" dt="2021-04-28T01:23:26.571" v="82" actId="14100"/>
          <ac:picMkLst>
            <pc:docMk/>
            <pc:sldMk cId="3094326590" sldId="263"/>
            <ac:picMk id="3074" creationId="{00000000-0000-0000-0000-000000000000}"/>
          </ac:picMkLst>
        </pc:picChg>
        <pc:picChg chg="mod">
          <ac:chgData name="Dmitriy Beznosko" userId="8bcdeb23-d2dd-465e-bda6-8e644f22b48c" providerId="ADAL" clId="{F77E329A-4087-4904-A54F-06EBD67E04CF}" dt="2021-04-28T01:23:21.517" v="81" actId="14100"/>
          <ac:picMkLst>
            <pc:docMk/>
            <pc:sldMk cId="3094326590" sldId="263"/>
            <ac:picMk id="3076" creationId="{00000000-0000-0000-0000-000000000000}"/>
          </ac:picMkLst>
        </pc:picChg>
      </pc:sldChg>
      <pc:sldChg chg="addSp delSp modSp add mod setBg">
        <pc:chgData name="Dmitriy Beznosko" userId="8bcdeb23-d2dd-465e-bda6-8e644f22b48c" providerId="ADAL" clId="{F77E329A-4087-4904-A54F-06EBD67E04CF}" dt="2021-04-28T01:21:01.555" v="35" actId="14100"/>
        <pc:sldMkLst>
          <pc:docMk/>
          <pc:sldMk cId="3755381902" sldId="272"/>
        </pc:sldMkLst>
        <pc:spChg chg="mod">
          <ac:chgData name="Dmitriy Beznosko" userId="8bcdeb23-d2dd-465e-bda6-8e644f22b48c" providerId="ADAL" clId="{F77E329A-4087-4904-A54F-06EBD67E04CF}" dt="2021-04-28T01:20:10.460" v="25" actId="26606"/>
          <ac:spMkLst>
            <pc:docMk/>
            <pc:sldMk cId="3755381902" sldId="272"/>
            <ac:spMk id="4" creationId="{00000000-0000-0000-0000-000000000000}"/>
          </ac:spMkLst>
        </pc:spChg>
        <pc:spChg chg="mod">
          <ac:chgData name="Dmitriy Beznosko" userId="8bcdeb23-d2dd-465e-bda6-8e644f22b48c" providerId="ADAL" clId="{F77E329A-4087-4904-A54F-06EBD67E04CF}" dt="2021-04-28T01:20:24.870" v="27" actId="14100"/>
          <ac:spMkLst>
            <pc:docMk/>
            <pc:sldMk cId="3755381902" sldId="272"/>
            <ac:spMk id="5" creationId="{00000000-0000-0000-0000-000000000000}"/>
          </ac:spMkLst>
        </pc:spChg>
        <pc:spChg chg="mod">
          <ac:chgData name="Dmitriy Beznosko" userId="8bcdeb23-d2dd-465e-bda6-8e644f22b48c" providerId="ADAL" clId="{F77E329A-4087-4904-A54F-06EBD67E04CF}" dt="2021-04-28T01:20:52.066" v="33" actId="1076"/>
          <ac:spMkLst>
            <pc:docMk/>
            <pc:sldMk cId="3755381902" sldId="272"/>
            <ac:spMk id="6" creationId="{00000000-0000-0000-0000-000000000000}"/>
          </ac:spMkLst>
        </pc:spChg>
        <pc:spChg chg="add mod">
          <ac:chgData name="Dmitriy Beznosko" userId="8bcdeb23-d2dd-465e-bda6-8e644f22b48c" providerId="ADAL" clId="{F77E329A-4087-4904-A54F-06EBD67E04CF}" dt="2021-04-28T01:20:10.460" v="25" actId="26606"/>
          <ac:spMkLst>
            <pc:docMk/>
            <pc:sldMk cId="3755381902" sldId="272"/>
            <ac:spMk id="9" creationId="{E44C91DF-1F2D-4B7A-99FB-7DF5EC84E394}"/>
          </ac:spMkLst>
        </pc:spChg>
        <pc:spChg chg="mod">
          <ac:chgData name="Dmitriy Beznosko" userId="8bcdeb23-d2dd-465e-bda6-8e644f22b48c" providerId="ADAL" clId="{F77E329A-4087-4904-A54F-06EBD67E04CF}" dt="2021-04-28T01:20:18.655" v="26" actId="1076"/>
          <ac:spMkLst>
            <pc:docMk/>
            <pc:sldMk cId="3755381902" sldId="272"/>
            <ac:spMk id="10" creationId="{00000000-0000-0000-0000-000000000000}"/>
          </ac:spMkLst>
        </pc:spChg>
        <pc:picChg chg="del">
          <ac:chgData name="Dmitriy Beznosko" userId="8bcdeb23-d2dd-465e-bda6-8e644f22b48c" providerId="ADAL" clId="{F77E329A-4087-4904-A54F-06EBD67E04CF}" dt="2021-04-28T01:18:57.719" v="17" actId="478"/>
          <ac:picMkLst>
            <pc:docMk/>
            <pc:sldMk cId="3755381902" sldId="272"/>
            <ac:picMk id="7" creationId="{00000000-0000-0000-0000-000000000000}"/>
          </ac:picMkLst>
        </pc:picChg>
        <pc:picChg chg="add mod ord">
          <ac:chgData name="Dmitriy Beznosko" userId="8bcdeb23-d2dd-465e-bda6-8e644f22b48c" providerId="ADAL" clId="{F77E329A-4087-4904-A54F-06EBD67E04CF}" dt="2021-04-28T01:20:43.620" v="32" actId="1076"/>
          <ac:picMkLst>
            <pc:docMk/>
            <pc:sldMk cId="3755381902" sldId="272"/>
            <ac:picMk id="8" creationId="{B1820618-93D6-4825-8FEF-9B868371C0BB}"/>
          </ac:picMkLst>
        </pc:picChg>
        <pc:picChg chg="mod ord">
          <ac:chgData name="Dmitriy Beznosko" userId="8bcdeb23-d2dd-465e-bda6-8e644f22b48c" providerId="ADAL" clId="{F77E329A-4087-4904-A54F-06EBD67E04CF}" dt="2021-04-28T01:21:01.555" v="35" actId="14100"/>
          <ac:picMkLst>
            <pc:docMk/>
            <pc:sldMk cId="3755381902" sldId="272"/>
            <ac:picMk id="11" creationId="{00000000-0000-0000-0000-000000000000}"/>
          </ac:picMkLst>
        </pc:picChg>
      </pc:sldChg>
    </pc:docChg>
  </pc:docChgLst>
  <pc:docChgLst>
    <pc:chgData name="Dmitriy Beznosko" userId="8bcdeb23-d2dd-465e-bda6-8e644f22b48c" providerId="ADAL" clId="{119C76A4-6E5E-4988-8A7F-63FAB3B43C8C}"/>
    <pc:docChg chg="undo custSel addSld delSld modSld">
      <pc:chgData name="Dmitriy Beznosko" userId="8bcdeb23-d2dd-465e-bda6-8e644f22b48c" providerId="ADAL" clId="{119C76A4-6E5E-4988-8A7F-63FAB3B43C8C}" dt="2021-04-11T23:57:01.819" v="96"/>
      <pc:docMkLst>
        <pc:docMk/>
      </pc:docMkLst>
      <pc:sldChg chg="modSp mod">
        <pc:chgData name="Dmitriy Beznosko" userId="8bcdeb23-d2dd-465e-bda6-8e644f22b48c" providerId="ADAL" clId="{119C76A4-6E5E-4988-8A7F-63FAB3B43C8C}" dt="2021-04-11T23:53:47.956" v="2" actId="20577"/>
        <pc:sldMkLst>
          <pc:docMk/>
          <pc:sldMk cId="4186887544" sldId="257"/>
        </pc:sldMkLst>
        <pc:spChg chg="mod">
          <ac:chgData name="Dmitriy Beznosko" userId="8bcdeb23-d2dd-465e-bda6-8e644f22b48c" providerId="ADAL" clId="{119C76A4-6E5E-4988-8A7F-63FAB3B43C8C}" dt="2021-04-11T23:53:47.956" v="2" actId="20577"/>
          <ac:spMkLst>
            <pc:docMk/>
            <pc:sldMk cId="4186887544" sldId="257"/>
            <ac:spMk id="2" creationId="{0A085278-B6F6-4825-A44F-8C128C113109}"/>
          </ac:spMkLst>
        </pc:spChg>
      </pc:sldChg>
      <pc:sldChg chg="addSp delSp modSp mod setBg addAnim delAnim">
        <pc:chgData name="Dmitriy Beznosko" userId="8bcdeb23-d2dd-465e-bda6-8e644f22b48c" providerId="ADAL" clId="{119C76A4-6E5E-4988-8A7F-63FAB3B43C8C}" dt="2021-04-11T23:54:51.829" v="82" actId="20577"/>
        <pc:sldMkLst>
          <pc:docMk/>
          <pc:sldMk cId="585641883" sldId="258"/>
        </pc:sldMkLst>
        <pc:spChg chg="mod">
          <ac:chgData name="Dmitriy Beznosko" userId="8bcdeb23-d2dd-465e-bda6-8e644f22b48c" providerId="ADAL" clId="{119C76A4-6E5E-4988-8A7F-63FAB3B43C8C}" dt="2021-04-11T23:54:51.829" v="82" actId="20577"/>
          <ac:spMkLst>
            <pc:docMk/>
            <pc:sldMk cId="585641883" sldId="258"/>
            <ac:spMk id="3" creationId="{20F2DE3C-071F-4371-A751-20B82D2A5A9F}"/>
          </ac:spMkLst>
        </pc:spChg>
        <pc:spChg chg="mod">
          <ac:chgData name="Dmitriy Beznosko" userId="8bcdeb23-d2dd-465e-bda6-8e644f22b48c" providerId="ADAL" clId="{119C76A4-6E5E-4988-8A7F-63FAB3B43C8C}" dt="2021-04-11T23:54:31.526" v="9" actId="26606"/>
          <ac:spMkLst>
            <pc:docMk/>
            <pc:sldMk cId="585641883" sldId="258"/>
            <ac:spMk id="4" creationId="{E50B2389-C23C-401D-9B3E-8D66D903464E}"/>
          </ac:spMkLst>
        </pc:spChg>
        <pc:spChg chg="mod ord">
          <ac:chgData name="Dmitriy Beznosko" userId="8bcdeb23-d2dd-465e-bda6-8e644f22b48c" providerId="ADAL" clId="{119C76A4-6E5E-4988-8A7F-63FAB3B43C8C}" dt="2021-04-11T23:54:31.526" v="9" actId="26606"/>
          <ac:spMkLst>
            <pc:docMk/>
            <pc:sldMk cId="585641883" sldId="258"/>
            <ac:spMk id="5" creationId="{028AE18B-D4DE-4667-AB85-22FA55714F8F}"/>
          </ac:spMkLst>
        </pc:spChg>
        <pc:spChg chg="add del mod">
          <ac:chgData name="Dmitriy Beznosko" userId="8bcdeb23-d2dd-465e-bda6-8e644f22b48c" providerId="ADAL" clId="{119C76A4-6E5E-4988-8A7F-63FAB3B43C8C}" dt="2021-04-11T23:54:26.603" v="8" actId="478"/>
          <ac:spMkLst>
            <pc:docMk/>
            <pc:sldMk cId="585641883" sldId="258"/>
            <ac:spMk id="6" creationId="{4BA2CAB3-EC96-461E-8775-AD3DFFB7B40F}"/>
          </ac:spMkLst>
        </pc:spChg>
        <pc:spChg chg="add">
          <ac:chgData name="Dmitriy Beznosko" userId="8bcdeb23-d2dd-465e-bda6-8e644f22b48c" providerId="ADAL" clId="{119C76A4-6E5E-4988-8A7F-63FAB3B43C8C}" dt="2021-04-11T23:54:31.526" v="9" actId="26606"/>
          <ac:spMkLst>
            <pc:docMk/>
            <pc:sldMk cId="585641883" sldId="258"/>
            <ac:spMk id="13" creationId="{9DE021BD-1116-4F17-9FD8-FEB0B1D259B0}"/>
          </ac:spMkLst>
        </pc:spChg>
        <pc:spChg chg="add">
          <ac:chgData name="Dmitriy Beznosko" userId="8bcdeb23-d2dd-465e-bda6-8e644f22b48c" providerId="ADAL" clId="{119C76A4-6E5E-4988-8A7F-63FAB3B43C8C}" dt="2021-04-11T23:54:31.526" v="9" actId="26606"/>
          <ac:spMkLst>
            <pc:docMk/>
            <pc:sldMk cId="585641883" sldId="258"/>
            <ac:spMk id="14" creationId="{14053421-3C7E-4167-AAC2-1B30B2C01601}"/>
          </ac:spMkLst>
        </pc:spChg>
        <pc:spChg chg="add del">
          <ac:chgData name="Dmitriy Beznosko" userId="8bcdeb23-d2dd-465e-bda6-8e644f22b48c" providerId="ADAL" clId="{119C76A4-6E5E-4988-8A7F-63FAB3B43C8C}" dt="2021-04-11T23:54:22.853" v="7" actId="26606"/>
          <ac:spMkLst>
            <pc:docMk/>
            <pc:sldMk cId="585641883" sldId="258"/>
            <ac:spMk id="16" creationId="{CF575D68-1B79-46A3-8676-195856BA37F8}"/>
          </ac:spMkLst>
        </pc:spChg>
        <pc:spChg chg="add del">
          <ac:chgData name="Dmitriy Beznosko" userId="8bcdeb23-d2dd-465e-bda6-8e644f22b48c" providerId="ADAL" clId="{119C76A4-6E5E-4988-8A7F-63FAB3B43C8C}" dt="2021-04-11T23:54:22.853" v="7" actId="26606"/>
          <ac:spMkLst>
            <pc:docMk/>
            <pc:sldMk cId="585641883" sldId="258"/>
            <ac:spMk id="18" creationId="{28E0418F-EF32-49B5-A0CF-7CE8D16648F6}"/>
          </ac:spMkLst>
        </pc:spChg>
        <pc:spChg chg="add">
          <ac:chgData name="Dmitriy Beznosko" userId="8bcdeb23-d2dd-465e-bda6-8e644f22b48c" providerId="ADAL" clId="{119C76A4-6E5E-4988-8A7F-63FAB3B43C8C}" dt="2021-04-11T23:54:31.526" v="9" actId="26606"/>
          <ac:spMkLst>
            <pc:docMk/>
            <pc:sldMk cId="585641883" sldId="258"/>
            <ac:spMk id="20" creationId="{E271DD9B-7A66-493F-BB4A-1CF4294C6E14}"/>
          </ac:spMkLst>
        </pc:spChg>
        <pc:picChg chg="mod ord">
          <ac:chgData name="Dmitriy Beznosko" userId="8bcdeb23-d2dd-465e-bda6-8e644f22b48c" providerId="ADAL" clId="{119C76A4-6E5E-4988-8A7F-63FAB3B43C8C}" dt="2021-04-11T23:54:31.526" v="9" actId="26606"/>
          <ac:picMkLst>
            <pc:docMk/>
            <pc:sldMk cId="585641883" sldId="258"/>
            <ac:picMk id="11" creationId="{62342579-BEC1-44AD-9F15-3ACFA671C1CE}"/>
          </ac:picMkLst>
        </pc:picChg>
      </pc:sldChg>
      <pc:sldChg chg="del">
        <pc:chgData name="Dmitriy Beznosko" userId="8bcdeb23-d2dd-465e-bda6-8e644f22b48c" providerId="ADAL" clId="{119C76A4-6E5E-4988-8A7F-63FAB3B43C8C}" dt="2021-04-11T23:53:44.020" v="0" actId="47"/>
        <pc:sldMkLst>
          <pc:docMk/>
          <pc:sldMk cId="871238711" sldId="259"/>
        </pc:sldMkLst>
      </pc:sldChg>
      <pc:sldChg chg="add">
        <pc:chgData name="Dmitriy Beznosko" userId="8bcdeb23-d2dd-465e-bda6-8e644f22b48c" providerId="ADAL" clId="{119C76A4-6E5E-4988-8A7F-63FAB3B43C8C}" dt="2021-04-11T23:55:39.479" v="84"/>
        <pc:sldMkLst>
          <pc:docMk/>
          <pc:sldMk cId="1186344690" sldId="259"/>
        </pc:sldMkLst>
      </pc:sldChg>
      <pc:sldChg chg="add">
        <pc:chgData name="Dmitriy Beznosko" userId="8bcdeb23-d2dd-465e-bda6-8e644f22b48c" providerId="ADAL" clId="{119C76A4-6E5E-4988-8A7F-63FAB3B43C8C}" dt="2021-04-11T23:56:42.574" v="86"/>
        <pc:sldMkLst>
          <pc:docMk/>
          <pc:sldMk cId="4222124871" sldId="260"/>
        </pc:sldMkLst>
      </pc:sldChg>
      <pc:sldChg chg="add">
        <pc:chgData name="Dmitriy Beznosko" userId="8bcdeb23-d2dd-465e-bda6-8e644f22b48c" providerId="ADAL" clId="{119C76A4-6E5E-4988-8A7F-63FAB3B43C8C}" dt="2021-04-11T23:56:44.168" v="88"/>
        <pc:sldMkLst>
          <pc:docMk/>
          <pc:sldMk cId="3192721095" sldId="261"/>
        </pc:sldMkLst>
      </pc:sldChg>
      <pc:sldChg chg="add">
        <pc:chgData name="Dmitriy Beznosko" userId="8bcdeb23-d2dd-465e-bda6-8e644f22b48c" providerId="ADAL" clId="{119C76A4-6E5E-4988-8A7F-63FAB3B43C8C}" dt="2021-04-11T23:56:47.353" v="90"/>
        <pc:sldMkLst>
          <pc:docMk/>
          <pc:sldMk cId="2232523529" sldId="262"/>
        </pc:sldMkLst>
      </pc:sldChg>
      <pc:sldChg chg="add">
        <pc:chgData name="Dmitriy Beznosko" userId="8bcdeb23-d2dd-465e-bda6-8e644f22b48c" providerId="ADAL" clId="{119C76A4-6E5E-4988-8A7F-63FAB3B43C8C}" dt="2021-04-11T23:56:50.232" v="92"/>
        <pc:sldMkLst>
          <pc:docMk/>
          <pc:sldMk cId="3094326590" sldId="263"/>
        </pc:sldMkLst>
      </pc:sldChg>
      <pc:sldChg chg="add">
        <pc:chgData name="Dmitriy Beznosko" userId="8bcdeb23-d2dd-465e-bda6-8e644f22b48c" providerId="ADAL" clId="{119C76A4-6E5E-4988-8A7F-63FAB3B43C8C}" dt="2021-04-11T23:56:51.768" v="94"/>
        <pc:sldMkLst>
          <pc:docMk/>
          <pc:sldMk cId="1004987440" sldId="264"/>
        </pc:sldMkLst>
      </pc:sldChg>
      <pc:sldChg chg="add">
        <pc:chgData name="Dmitriy Beznosko" userId="8bcdeb23-d2dd-465e-bda6-8e644f22b48c" providerId="ADAL" clId="{119C76A4-6E5E-4988-8A7F-63FAB3B43C8C}" dt="2021-04-11T23:57:01.819" v="96"/>
        <pc:sldMkLst>
          <pc:docMk/>
          <pc:sldMk cId="1607938738" sldId="265"/>
        </pc:sldMkLst>
      </pc:sldChg>
    </pc:docChg>
  </pc:docChgLst>
  <pc:docChgLst>
    <pc:chgData name="Dmitriy Beznosko" userId="8bcdeb23-d2dd-465e-bda6-8e644f22b48c" providerId="ADAL" clId="{365421AB-5FC5-4AF2-AAA0-582053A58F35}"/>
    <pc:docChg chg="custSel addSld delSld modSld">
      <pc:chgData name="Dmitriy Beznosko" userId="8bcdeb23-d2dd-465e-bda6-8e644f22b48c" providerId="ADAL" clId="{365421AB-5FC5-4AF2-AAA0-582053A58F35}" dt="2021-09-20T21:54:52.693" v="5" actId="27636"/>
      <pc:docMkLst>
        <pc:docMk/>
      </pc:docMkLst>
      <pc:sldChg chg="del">
        <pc:chgData name="Dmitriy Beznosko" userId="8bcdeb23-d2dd-465e-bda6-8e644f22b48c" providerId="ADAL" clId="{365421AB-5FC5-4AF2-AAA0-582053A58F35}" dt="2021-09-20T21:54:50.338" v="0" actId="2696"/>
        <pc:sldMkLst>
          <pc:docMk/>
          <pc:sldMk cId="4111268237" sldId="283"/>
        </pc:sldMkLst>
      </pc:sldChg>
      <pc:sldChg chg="modSp add mod">
        <pc:chgData name="Dmitriy Beznosko" userId="8bcdeb23-d2dd-465e-bda6-8e644f22b48c" providerId="ADAL" clId="{365421AB-5FC5-4AF2-AAA0-582053A58F35}" dt="2021-09-20T21:54:52.675" v="3" actId="27636"/>
        <pc:sldMkLst>
          <pc:docMk/>
          <pc:sldMk cId="4180615298" sldId="283"/>
        </pc:sldMkLst>
        <pc:spChg chg="mod">
          <ac:chgData name="Dmitriy Beznosko" userId="8bcdeb23-d2dd-465e-bda6-8e644f22b48c" providerId="ADAL" clId="{365421AB-5FC5-4AF2-AAA0-582053A58F35}" dt="2021-09-20T21:54:52.672" v="2" actId="27636"/>
          <ac:spMkLst>
            <pc:docMk/>
            <pc:sldMk cId="4180615298" sldId="283"/>
            <ac:spMk id="2" creationId="{00000000-0000-0000-0000-000000000000}"/>
          </ac:spMkLst>
        </pc:spChg>
        <pc:spChg chg="mod">
          <ac:chgData name="Dmitriy Beznosko" userId="8bcdeb23-d2dd-465e-bda6-8e644f22b48c" providerId="ADAL" clId="{365421AB-5FC5-4AF2-AAA0-582053A58F35}" dt="2021-09-20T21:54:52.675" v="3" actId="27636"/>
          <ac:spMkLst>
            <pc:docMk/>
            <pc:sldMk cId="4180615298" sldId="283"/>
            <ac:spMk id="3" creationId="{00000000-0000-0000-0000-000000000000}"/>
          </ac:spMkLst>
        </pc:spChg>
      </pc:sldChg>
      <pc:sldChg chg="del">
        <pc:chgData name="Dmitriy Beznosko" userId="8bcdeb23-d2dd-465e-bda6-8e644f22b48c" providerId="ADAL" clId="{365421AB-5FC5-4AF2-AAA0-582053A58F35}" dt="2021-09-20T21:54:50.338" v="0" actId="2696"/>
        <pc:sldMkLst>
          <pc:docMk/>
          <pc:sldMk cId="552713191" sldId="284"/>
        </pc:sldMkLst>
      </pc:sldChg>
      <pc:sldChg chg="add">
        <pc:chgData name="Dmitriy Beznosko" userId="8bcdeb23-d2dd-465e-bda6-8e644f22b48c" providerId="ADAL" clId="{365421AB-5FC5-4AF2-AAA0-582053A58F35}" dt="2021-09-20T21:54:52.647" v="1"/>
        <pc:sldMkLst>
          <pc:docMk/>
          <pc:sldMk cId="2288977306" sldId="284"/>
        </pc:sldMkLst>
      </pc:sldChg>
      <pc:sldChg chg="del">
        <pc:chgData name="Dmitriy Beznosko" userId="8bcdeb23-d2dd-465e-bda6-8e644f22b48c" providerId="ADAL" clId="{365421AB-5FC5-4AF2-AAA0-582053A58F35}" dt="2021-09-20T21:54:50.338" v="0" actId="2696"/>
        <pc:sldMkLst>
          <pc:docMk/>
          <pc:sldMk cId="2515841724" sldId="285"/>
        </pc:sldMkLst>
      </pc:sldChg>
      <pc:sldChg chg="modSp add mod">
        <pc:chgData name="Dmitriy Beznosko" userId="8bcdeb23-d2dd-465e-bda6-8e644f22b48c" providerId="ADAL" clId="{365421AB-5FC5-4AF2-AAA0-582053A58F35}" dt="2021-09-20T21:54:52.692" v="4" actId="27636"/>
        <pc:sldMkLst>
          <pc:docMk/>
          <pc:sldMk cId="3759880707" sldId="285"/>
        </pc:sldMkLst>
        <pc:spChg chg="mod">
          <ac:chgData name="Dmitriy Beznosko" userId="8bcdeb23-d2dd-465e-bda6-8e644f22b48c" providerId="ADAL" clId="{365421AB-5FC5-4AF2-AAA0-582053A58F35}" dt="2021-09-20T21:54:52.692" v="4" actId="27636"/>
          <ac:spMkLst>
            <pc:docMk/>
            <pc:sldMk cId="3759880707" sldId="285"/>
            <ac:spMk id="2" creationId="{00000000-0000-0000-0000-000000000000}"/>
          </ac:spMkLst>
        </pc:spChg>
      </pc:sldChg>
      <pc:sldChg chg="del">
        <pc:chgData name="Dmitriy Beznosko" userId="8bcdeb23-d2dd-465e-bda6-8e644f22b48c" providerId="ADAL" clId="{365421AB-5FC5-4AF2-AAA0-582053A58F35}" dt="2021-09-20T21:54:50.338" v="0" actId="2696"/>
        <pc:sldMkLst>
          <pc:docMk/>
          <pc:sldMk cId="1549478768" sldId="286"/>
        </pc:sldMkLst>
      </pc:sldChg>
      <pc:sldChg chg="add">
        <pc:chgData name="Dmitriy Beznosko" userId="8bcdeb23-d2dd-465e-bda6-8e644f22b48c" providerId="ADAL" clId="{365421AB-5FC5-4AF2-AAA0-582053A58F35}" dt="2021-09-20T21:54:52.647" v="1"/>
        <pc:sldMkLst>
          <pc:docMk/>
          <pc:sldMk cId="2096223164" sldId="286"/>
        </pc:sldMkLst>
      </pc:sldChg>
      <pc:sldChg chg="modSp add mod">
        <pc:chgData name="Dmitriy Beznosko" userId="8bcdeb23-d2dd-465e-bda6-8e644f22b48c" providerId="ADAL" clId="{365421AB-5FC5-4AF2-AAA0-582053A58F35}" dt="2021-09-20T21:54:52.693" v="5" actId="27636"/>
        <pc:sldMkLst>
          <pc:docMk/>
          <pc:sldMk cId="374132895" sldId="287"/>
        </pc:sldMkLst>
        <pc:spChg chg="mod">
          <ac:chgData name="Dmitriy Beznosko" userId="8bcdeb23-d2dd-465e-bda6-8e644f22b48c" providerId="ADAL" clId="{365421AB-5FC5-4AF2-AAA0-582053A58F35}" dt="2021-09-20T21:54:52.693" v="5" actId="27636"/>
          <ac:spMkLst>
            <pc:docMk/>
            <pc:sldMk cId="374132895" sldId="287"/>
            <ac:spMk id="2" creationId="{00000000-0000-0000-0000-000000000000}"/>
          </ac:spMkLst>
        </pc:spChg>
      </pc:sldChg>
      <pc:sldChg chg="del">
        <pc:chgData name="Dmitriy Beznosko" userId="8bcdeb23-d2dd-465e-bda6-8e644f22b48c" providerId="ADAL" clId="{365421AB-5FC5-4AF2-AAA0-582053A58F35}" dt="2021-09-20T21:54:50.338" v="0" actId="2696"/>
        <pc:sldMkLst>
          <pc:docMk/>
          <pc:sldMk cId="2993616110" sldId="287"/>
        </pc:sldMkLst>
      </pc:sldChg>
    </pc:docChg>
  </pc:docChgLst>
  <pc:docChgLst>
    <pc:chgData name="Dmitriy Beznosko" userId="8bcdeb23-d2dd-465e-bda6-8e644f22b48c" providerId="ADAL" clId="{58339F62-27F1-4E31-8DD5-2DE3280646B0}"/>
    <pc:docChg chg="undo redo custSel addSld delSld modSld sldOrd">
      <pc:chgData name="Dmitriy Beznosko" userId="8bcdeb23-d2dd-465e-bda6-8e644f22b48c" providerId="ADAL" clId="{58339F62-27F1-4E31-8DD5-2DE3280646B0}" dt="2021-08-14T18:16:58.361" v="1956" actId="207"/>
      <pc:docMkLst>
        <pc:docMk/>
      </pc:docMkLst>
      <pc:sldChg chg="modSp mod">
        <pc:chgData name="Dmitriy Beznosko" userId="8bcdeb23-d2dd-465e-bda6-8e644f22b48c" providerId="ADAL" clId="{58339F62-27F1-4E31-8DD5-2DE3280646B0}" dt="2021-08-14T14:02:18.594" v="1" actId="20577"/>
        <pc:sldMkLst>
          <pc:docMk/>
          <pc:sldMk cId="4186887544" sldId="257"/>
        </pc:sldMkLst>
        <pc:spChg chg="mod">
          <ac:chgData name="Dmitriy Beznosko" userId="8bcdeb23-d2dd-465e-bda6-8e644f22b48c" providerId="ADAL" clId="{58339F62-27F1-4E31-8DD5-2DE3280646B0}" dt="2021-08-14T14:02:18.594" v="1" actId="20577"/>
          <ac:spMkLst>
            <pc:docMk/>
            <pc:sldMk cId="4186887544" sldId="257"/>
            <ac:spMk id="2" creationId="{0A085278-B6F6-4825-A44F-8C128C113109}"/>
          </ac:spMkLst>
        </pc:spChg>
      </pc:sldChg>
      <pc:sldChg chg="del">
        <pc:chgData name="Dmitriy Beznosko" userId="8bcdeb23-d2dd-465e-bda6-8e644f22b48c" providerId="ADAL" clId="{58339F62-27F1-4E31-8DD5-2DE3280646B0}" dt="2021-08-14T14:02:26.879" v="2" actId="47"/>
        <pc:sldMkLst>
          <pc:docMk/>
          <pc:sldMk cId="585641883" sldId="258"/>
        </pc:sldMkLst>
      </pc:sldChg>
      <pc:sldChg chg="addSp delSp modSp new mod ord setBg modClrScheme modAnim chgLayout">
        <pc:chgData name="Dmitriy Beznosko" userId="8bcdeb23-d2dd-465e-bda6-8e644f22b48c" providerId="ADAL" clId="{58339F62-27F1-4E31-8DD5-2DE3280646B0}" dt="2021-08-14T14:22:04.272" v="415" actId="207"/>
        <pc:sldMkLst>
          <pc:docMk/>
          <pc:sldMk cId="1709021131" sldId="258"/>
        </pc:sldMkLst>
        <pc:spChg chg="del mod ord">
          <ac:chgData name="Dmitriy Beznosko" userId="8bcdeb23-d2dd-465e-bda6-8e644f22b48c" providerId="ADAL" clId="{58339F62-27F1-4E31-8DD5-2DE3280646B0}" dt="2021-08-14T14:02:40.663" v="4" actId="700"/>
          <ac:spMkLst>
            <pc:docMk/>
            <pc:sldMk cId="1709021131" sldId="258"/>
            <ac:spMk id="2" creationId="{27F300F5-7210-420F-9257-1827EE0A2B37}"/>
          </ac:spMkLst>
        </pc:spChg>
        <pc:spChg chg="del mod ord">
          <ac:chgData name="Dmitriy Beznosko" userId="8bcdeb23-d2dd-465e-bda6-8e644f22b48c" providerId="ADAL" clId="{58339F62-27F1-4E31-8DD5-2DE3280646B0}" dt="2021-08-14T14:02:40.663" v="4" actId="700"/>
          <ac:spMkLst>
            <pc:docMk/>
            <pc:sldMk cId="1709021131" sldId="258"/>
            <ac:spMk id="3" creationId="{6BF0A951-578F-45E0-A01D-C8CA874EFC07}"/>
          </ac:spMkLst>
        </pc:spChg>
        <pc:spChg chg="mod ord">
          <ac:chgData name="Dmitriy Beznosko" userId="8bcdeb23-d2dd-465e-bda6-8e644f22b48c" providerId="ADAL" clId="{58339F62-27F1-4E31-8DD5-2DE3280646B0}" dt="2021-08-14T14:20:28.561" v="398" actId="26606"/>
          <ac:spMkLst>
            <pc:docMk/>
            <pc:sldMk cId="1709021131" sldId="258"/>
            <ac:spMk id="4" creationId="{46F7A6AC-0A27-4103-BEC4-EB0B8AD8D7A5}"/>
          </ac:spMkLst>
        </pc:spChg>
        <pc:spChg chg="add mod ord">
          <ac:chgData name="Dmitriy Beznosko" userId="8bcdeb23-d2dd-465e-bda6-8e644f22b48c" providerId="ADAL" clId="{58339F62-27F1-4E31-8DD5-2DE3280646B0}" dt="2021-08-14T14:20:28.561" v="398" actId="26606"/>
          <ac:spMkLst>
            <pc:docMk/>
            <pc:sldMk cId="1709021131" sldId="258"/>
            <ac:spMk id="5" creationId="{A52C2679-8ACE-4D00-81CC-5DBC919C23EB}"/>
          </ac:spMkLst>
        </pc:spChg>
        <pc:spChg chg="add del mod ord">
          <ac:chgData name="Dmitriy Beznosko" userId="8bcdeb23-d2dd-465e-bda6-8e644f22b48c" providerId="ADAL" clId="{58339F62-27F1-4E31-8DD5-2DE3280646B0}" dt="2021-08-14T14:19:35.100" v="384"/>
          <ac:spMkLst>
            <pc:docMk/>
            <pc:sldMk cId="1709021131" sldId="258"/>
            <ac:spMk id="6" creationId="{3F449C27-7C02-4D55-BAAB-B9DE8CE14459}"/>
          </ac:spMkLst>
        </pc:spChg>
        <pc:spChg chg="add mod">
          <ac:chgData name="Dmitriy Beznosko" userId="8bcdeb23-d2dd-465e-bda6-8e644f22b48c" providerId="ADAL" clId="{58339F62-27F1-4E31-8DD5-2DE3280646B0}" dt="2021-08-14T14:17:39.559" v="119" actId="571"/>
          <ac:spMkLst>
            <pc:docMk/>
            <pc:sldMk cId="1709021131" sldId="258"/>
            <ac:spMk id="7" creationId="{D3CF28BB-565F-47CE-A28C-AF251F0D7102}"/>
          </ac:spMkLst>
        </pc:spChg>
        <pc:spChg chg="add mod">
          <ac:chgData name="Dmitriy Beznosko" userId="8bcdeb23-d2dd-465e-bda6-8e644f22b48c" providerId="ADAL" clId="{58339F62-27F1-4E31-8DD5-2DE3280646B0}" dt="2021-08-14T14:19:22.988" v="382" actId="1076"/>
          <ac:spMkLst>
            <pc:docMk/>
            <pc:sldMk cId="1709021131" sldId="258"/>
            <ac:spMk id="8" creationId="{22E700BB-33AA-4071-A4A5-0CA18398EC92}"/>
          </ac:spMkLst>
        </pc:spChg>
        <pc:spChg chg="add mod ord">
          <ac:chgData name="Dmitriy Beznosko" userId="8bcdeb23-d2dd-465e-bda6-8e644f22b48c" providerId="ADAL" clId="{58339F62-27F1-4E31-8DD5-2DE3280646B0}" dt="2021-08-14T14:22:04.272" v="415" actId="207"/>
          <ac:spMkLst>
            <pc:docMk/>
            <pc:sldMk cId="1709021131" sldId="258"/>
            <ac:spMk id="9" creationId="{D2DE6DC0-A4F2-41A8-AC2D-531B7121B748}"/>
          </ac:spMkLst>
        </pc:spChg>
        <pc:picChg chg="add mod">
          <ac:chgData name="Dmitriy Beznosko" userId="8bcdeb23-d2dd-465e-bda6-8e644f22b48c" providerId="ADAL" clId="{58339F62-27F1-4E31-8DD5-2DE3280646B0}" dt="2021-08-14T14:20:28.561" v="398" actId="26606"/>
          <ac:picMkLst>
            <pc:docMk/>
            <pc:sldMk cId="1709021131" sldId="258"/>
            <ac:picMk id="10" creationId="{D3F8F5E7-D942-467E-A551-107C05F706AF}"/>
          </ac:picMkLst>
        </pc:picChg>
      </pc:sldChg>
      <pc:sldChg chg="del">
        <pc:chgData name="Dmitriy Beznosko" userId="8bcdeb23-d2dd-465e-bda6-8e644f22b48c" providerId="ADAL" clId="{58339F62-27F1-4E31-8DD5-2DE3280646B0}" dt="2021-08-14T14:02:26.879" v="2" actId="47"/>
        <pc:sldMkLst>
          <pc:docMk/>
          <pc:sldMk cId="1186344690" sldId="259"/>
        </pc:sldMkLst>
      </pc:sldChg>
      <pc:sldChg chg="addSp delSp modSp add mod">
        <pc:chgData name="Dmitriy Beznosko" userId="8bcdeb23-d2dd-465e-bda6-8e644f22b48c" providerId="ADAL" clId="{58339F62-27F1-4E31-8DD5-2DE3280646B0}" dt="2021-08-14T17:32:42.424" v="1941" actId="6549"/>
        <pc:sldMkLst>
          <pc:docMk/>
          <pc:sldMk cId="2866573554" sldId="259"/>
        </pc:sldMkLst>
        <pc:spChg chg="mod">
          <ac:chgData name="Dmitriy Beznosko" userId="8bcdeb23-d2dd-465e-bda6-8e644f22b48c" providerId="ADAL" clId="{58339F62-27F1-4E31-8DD5-2DE3280646B0}" dt="2021-08-14T14:51:26.116" v="998" actId="1076"/>
          <ac:spMkLst>
            <pc:docMk/>
            <pc:sldMk cId="2866573554" sldId="259"/>
            <ac:spMk id="5" creationId="{A52C2679-8ACE-4D00-81CC-5DBC919C23EB}"/>
          </ac:spMkLst>
        </pc:spChg>
        <pc:spChg chg="mod">
          <ac:chgData name="Dmitriy Beznosko" userId="8bcdeb23-d2dd-465e-bda6-8e644f22b48c" providerId="ADAL" clId="{58339F62-27F1-4E31-8DD5-2DE3280646B0}" dt="2021-08-14T17:32:42.424" v="1941" actId="6549"/>
          <ac:spMkLst>
            <pc:docMk/>
            <pc:sldMk cId="2866573554" sldId="259"/>
            <ac:spMk id="6" creationId="{3F449C27-7C02-4D55-BAAB-B9DE8CE14459}"/>
          </ac:spMkLst>
        </pc:spChg>
        <pc:spChg chg="add del mod">
          <ac:chgData name="Dmitriy Beznosko" userId="8bcdeb23-d2dd-465e-bda6-8e644f22b48c" providerId="ADAL" clId="{58339F62-27F1-4E31-8DD5-2DE3280646B0}" dt="2021-08-14T14:42:56.983" v="607" actId="478"/>
          <ac:spMkLst>
            <pc:docMk/>
            <pc:sldMk cId="2866573554" sldId="259"/>
            <ac:spMk id="7" creationId="{19265456-816C-4179-BD56-80BFE26E076B}"/>
          </ac:spMkLst>
        </pc:spChg>
        <pc:spChg chg="add del mod">
          <ac:chgData name="Dmitriy Beznosko" userId="8bcdeb23-d2dd-465e-bda6-8e644f22b48c" providerId="ADAL" clId="{58339F62-27F1-4E31-8DD5-2DE3280646B0}" dt="2021-08-14T14:44:21.335" v="620" actId="478"/>
          <ac:spMkLst>
            <pc:docMk/>
            <pc:sldMk cId="2866573554" sldId="259"/>
            <ac:spMk id="8" creationId="{57FA0F61-2C4F-420E-94E1-FECE541B4CE5}"/>
          </ac:spMkLst>
        </pc:spChg>
        <pc:spChg chg="add del mod">
          <ac:chgData name="Dmitriy Beznosko" userId="8bcdeb23-d2dd-465e-bda6-8e644f22b48c" providerId="ADAL" clId="{58339F62-27F1-4E31-8DD5-2DE3280646B0}" dt="2021-08-14T14:44:15.446" v="619" actId="478"/>
          <ac:spMkLst>
            <pc:docMk/>
            <pc:sldMk cId="2866573554" sldId="259"/>
            <ac:spMk id="11" creationId="{82D5D598-6E4E-4A3C-9446-AC0BA5A251FD}"/>
          </ac:spMkLst>
        </pc:spChg>
        <pc:spChg chg="add del mod">
          <ac:chgData name="Dmitriy Beznosko" userId="8bcdeb23-d2dd-465e-bda6-8e644f22b48c" providerId="ADAL" clId="{58339F62-27F1-4E31-8DD5-2DE3280646B0}" dt="2021-08-14T14:44:09.903" v="615" actId="478"/>
          <ac:spMkLst>
            <pc:docMk/>
            <pc:sldMk cId="2866573554" sldId="259"/>
            <ac:spMk id="14" creationId="{0C6A9B07-3CA7-4C60-9080-3B6CBB69738A}"/>
          </ac:spMkLst>
        </pc:spChg>
        <pc:spChg chg="add del mod">
          <ac:chgData name="Dmitriy Beznosko" userId="8bcdeb23-d2dd-465e-bda6-8e644f22b48c" providerId="ADAL" clId="{58339F62-27F1-4E31-8DD5-2DE3280646B0}" dt="2021-08-14T14:52:09.144" v="1004" actId="931"/>
          <ac:spMkLst>
            <pc:docMk/>
            <pc:sldMk cId="2866573554" sldId="259"/>
            <ac:spMk id="18" creationId="{F8361E01-49CB-4DCA-9720-A66B2A6FA711}"/>
          </ac:spMkLst>
        </pc:spChg>
        <pc:spChg chg="add del mod">
          <ac:chgData name="Dmitriy Beznosko" userId="8bcdeb23-d2dd-465e-bda6-8e644f22b48c" providerId="ADAL" clId="{58339F62-27F1-4E31-8DD5-2DE3280646B0}" dt="2021-08-14T14:52:46.174" v="1009" actId="478"/>
          <ac:spMkLst>
            <pc:docMk/>
            <pc:sldMk cId="2866573554" sldId="259"/>
            <ac:spMk id="21" creationId="{34EC4CC5-312D-4422-88C2-3094374553CC}"/>
          </ac:spMkLst>
        </pc:spChg>
        <pc:spChg chg="add mod">
          <ac:chgData name="Dmitriy Beznosko" userId="8bcdeb23-d2dd-465e-bda6-8e644f22b48c" providerId="ADAL" clId="{58339F62-27F1-4E31-8DD5-2DE3280646B0}" dt="2021-08-14T14:56:37.284" v="1045" actId="688"/>
          <ac:spMkLst>
            <pc:docMk/>
            <pc:sldMk cId="2866573554" sldId="259"/>
            <ac:spMk id="22" creationId="{52064407-8464-4138-8881-9F934190A91D}"/>
          </ac:spMkLst>
        </pc:spChg>
        <pc:spChg chg="add mod">
          <ac:chgData name="Dmitriy Beznosko" userId="8bcdeb23-d2dd-465e-bda6-8e644f22b48c" providerId="ADAL" clId="{58339F62-27F1-4E31-8DD5-2DE3280646B0}" dt="2021-08-14T14:57:16.928" v="1069" actId="571"/>
          <ac:spMkLst>
            <pc:docMk/>
            <pc:sldMk cId="2866573554" sldId="259"/>
            <ac:spMk id="23" creationId="{4F58D053-9629-4F8F-981F-1EE9ABBA965D}"/>
          </ac:spMkLst>
        </pc:spChg>
        <pc:picChg chg="add del mod">
          <ac:chgData name="Dmitriy Beznosko" userId="8bcdeb23-d2dd-465e-bda6-8e644f22b48c" providerId="ADAL" clId="{58339F62-27F1-4E31-8DD5-2DE3280646B0}" dt="2021-08-14T14:44:52.634" v="629" actId="21"/>
          <ac:picMkLst>
            <pc:docMk/>
            <pc:sldMk cId="2866573554" sldId="259"/>
            <ac:picMk id="3" creationId="{2DB2A2EC-DEF1-4175-83C8-4D32C674AF5F}"/>
          </ac:picMkLst>
        </pc:picChg>
        <pc:picChg chg="add mod">
          <ac:chgData name="Dmitriy Beznosko" userId="8bcdeb23-d2dd-465e-bda6-8e644f22b48c" providerId="ADAL" clId="{58339F62-27F1-4E31-8DD5-2DE3280646B0}" dt="2021-08-14T14:48:11.018" v="788" actId="1076"/>
          <ac:picMkLst>
            <pc:docMk/>
            <pc:sldMk cId="2866573554" sldId="259"/>
            <ac:picMk id="10" creationId="{EBF19C25-2971-46A5-A73C-AEDA10D5B216}"/>
          </ac:picMkLst>
        </pc:picChg>
        <pc:picChg chg="add del mod">
          <ac:chgData name="Dmitriy Beznosko" userId="8bcdeb23-d2dd-465e-bda6-8e644f22b48c" providerId="ADAL" clId="{58339F62-27F1-4E31-8DD5-2DE3280646B0}" dt="2021-08-14T14:44:52.634" v="629" actId="21"/>
          <ac:picMkLst>
            <pc:docMk/>
            <pc:sldMk cId="2866573554" sldId="259"/>
            <ac:picMk id="13" creationId="{215EEB75-AD1D-4A51-BAC7-F234CBB28768}"/>
          </ac:picMkLst>
        </pc:picChg>
        <pc:picChg chg="add del mod">
          <ac:chgData name="Dmitriy Beznosko" userId="8bcdeb23-d2dd-465e-bda6-8e644f22b48c" providerId="ADAL" clId="{58339F62-27F1-4E31-8DD5-2DE3280646B0}" dt="2021-08-14T14:50:02.071" v="798"/>
          <ac:picMkLst>
            <pc:docMk/>
            <pc:sldMk cId="2866573554" sldId="259"/>
            <ac:picMk id="15" creationId="{659F4F0F-46AF-4B2B-8485-E2FDCEF889C3}"/>
          </ac:picMkLst>
        </pc:picChg>
        <pc:picChg chg="add del mod">
          <ac:chgData name="Dmitriy Beznosko" userId="8bcdeb23-d2dd-465e-bda6-8e644f22b48c" providerId="ADAL" clId="{58339F62-27F1-4E31-8DD5-2DE3280646B0}" dt="2021-08-14T14:52:09.144" v="1004" actId="931"/>
          <ac:picMkLst>
            <pc:docMk/>
            <pc:sldMk cId="2866573554" sldId="259"/>
            <ac:picMk id="17" creationId="{5219BF85-E55F-4324-8556-1B4016E56EF7}"/>
          </ac:picMkLst>
        </pc:picChg>
        <pc:picChg chg="add mod">
          <ac:chgData name="Dmitriy Beznosko" userId="8bcdeb23-d2dd-465e-bda6-8e644f22b48c" providerId="ADAL" clId="{58339F62-27F1-4E31-8DD5-2DE3280646B0}" dt="2021-08-14T14:53:21.642" v="1016" actId="1076"/>
          <ac:picMkLst>
            <pc:docMk/>
            <pc:sldMk cId="2866573554" sldId="259"/>
            <ac:picMk id="20" creationId="{9EBBC59E-EDFE-4F58-B4FA-9D022AA5E29E}"/>
          </ac:picMkLst>
        </pc:picChg>
      </pc:sldChg>
      <pc:sldChg chg="addSp delSp modSp add mod setBg modAnim chgLayout">
        <pc:chgData name="Dmitriy Beznosko" userId="8bcdeb23-d2dd-465e-bda6-8e644f22b48c" providerId="ADAL" clId="{58339F62-27F1-4E31-8DD5-2DE3280646B0}" dt="2021-08-14T15:03:20.022" v="1551" actId="1076"/>
        <pc:sldMkLst>
          <pc:docMk/>
          <pc:sldMk cId="816031462" sldId="260"/>
        </pc:sldMkLst>
        <pc:spChg chg="mod ord">
          <ac:chgData name="Dmitriy Beznosko" userId="8bcdeb23-d2dd-465e-bda6-8e644f22b48c" providerId="ADAL" clId="{58339F62-27F1-4E31-8DD5-2DE3280646B0}" dt="2021-08-14T14:57:43.270" v="1076" actId="26606"/>
          <ac:spMkLst>
            <pc:docMk/>
            <pc:sldMk cId="816031462" sldId="260"/>
            <ac:spMk id="4" creationId="{46F7A6AC-0A27-4103-BEC4-EB0B8AD8D7A5}"/>
          </ac:spMkLst>
        </pc:spChg>
        <pc:spChg chg="del mod">
          <ac:chgData name="Dmitriy Beznosko" userId="8bcdeb23-d2dd-465e-bda6-8e644f22b48c" providerId="ADAL" clId="{58339F62-27F1-4E31-8DD5-2DE3280646B0}" dt="2021-08-14T14:57:29.030" v="1071" actId="700"/>
          <ac:spMkLst>
            <pc:docMk/>
            <pc:sldMk cId="816031462" sldId="260"/>
            <ac:spMk id="5" creationId="{A52C2679-8ACE-4D00-81CC-5DBC919C23EB}"/>
          </ac:spMkLst>
        </pc:spChg>
        <pc:spChg chg="del">
          <ac:chgData name="Dmitriy Beznosko" userId="8bcdeb23-d2dd-465e-bda6-8e644f22b48c" providerId="ADAL" clId="{58339F62-27F1-4E31-8DD5-2DE3280646B0}" dt="2021-08-14T14:49:23.290" v="790" actId="931"/>
          <ac:spMkLst>
            <pc:docMk/>
            <pc:sldMk cId="816031462" sldId="260"/>
            <ac:spMk id="6" creationId="{3F449C27-7C02-4D55-BAAB-B9DE8CE14459}"/>
          </ac:spMkLst>
        </pc:spChg>
        <pc:spChg chg="add del mod">
          <ac:chgData name="Dmitriy Beznosko" userId="8bcdeb23-d2dd-465e-bda6-8e644f22b48c" providerId="ADAL" clId="{58339F62-27F1-4E31-8DD5-2DE3280646B0}" dt="2021-08-14T14:49:26.575" v="793" actId="478"/>
          <ac:spMkLst>
            <pc:docMk/>
            <pc:sldMk cId="816031462" sldId="260"/>
            <ac:spMk id="9" creationId="{CAE46A54-2993-47E0-9277-CE8FA01D7298}"/>
          </ac:spMkLst>
        </pc:spChg>
        <pc:spChg chg="add mod ord">
          <ac:chgData name="Dmitriy Beznosko" userId="8bcdeb23-d2dd-465e-bda6-8e644f22b48c" providerId="ADAL" clId="{58339F62-27F1-4E31-8DD5-2DE3280646B0}" dt="2021-08-14T15:03:14.959" v="1549" actId="1076"/>
          <ac:spMkLst>
            <pc:docMk/>
            <pc:sldMk cId="816031462" sldId="260"/>
            <ac:spMk id="10" creationId="{458C5097-E955-4065-872E-6801CD092051}"/>
          </ac:spMkLst>
        </pc:spChg>
        <pc:spChg chg="add del mod">
          <ac:chgData name="Dmitriy Beznosko" userId="8bcdeb23-d2dd-465e-bda6-8e644f22b48c" providerId="ADAL" clId="{58339F62-27F1-4E31-8DD5-2DE3280646B0}" dt="2021-08-14T15:02:47.686" v="1544" actId="478"/>
          <ac:spMkLst>
            <pc:docMk/>
            <pc:sldMk cId="816031462" sldId="260"/>
            <ac:spMk id="13" creationId="{42179938-8287-4B9F-A2A8-DB81D0387E5E}"/>
          </ac:spMkLst>
        </pc:spChg>
        <pc:spChg chg="add del">
          <ac:chgData name="Dmitriy Beznosko" userId="8bcdeb23-d2dd-465e-bda6-8e644f22b48c" providerId="ADAL" clId="{58339F62-27F1-4E31-8DD5-2DE3280646B0}" dt="2021-08-14T14:57:37.430" v="1073" actId="26606"/>
          <ac:spMkLst>
            <pc:docMk/>
            <pc:sldMk cId="816031462" sldId="260"/>
            <ac:spMk id="14" creationId="{7C842507-69E3-4DC5-8433-BB7CA04A6F63}"/>
          </ac:spMkLst>
        </pc:spChg>
        <pc:spChg chg="add del">
          <ac:chgData name="Dmitriy Beznosko" userId="8bcdeb23-d2dd-465e-bda6-8e644f22b48c" providerId="ADAL" clId="{58339F62-27F1-4E31-8DD5-2DE3280646B0}" dt="2021-08-14T14:57:43.267" v="1075" actId="26606"/>
          <ac:spMkLst>
            <pc:docMk/>
            <pc:sldMk cId="816031462" sldId="260"/>
            <ac:spMk id="16" creationId="{B24C143F-ADF0-4B5A-817B-D1F95D155801}"/>
          </ac:spMkLst>
        </pc:spChg>
        <pc:spChg chg="add">
          <ac:chgData name="Dmitriy Beznosko" userId="8bcdeb23-d2dd-465e-bda6-8e644f22b48c" providerId="ADAL" clId="{58339F62-27F1-4E31-8DD5-2DE3280646B0}" dt="2021-08-14T14:57:43.270" v="1076" actId="26606"/>
          <ac:spMkLst>
            <pc:docMk/>
            <pc:sldMk cId="816031462" sldId="260"/>
            <ac:spMk id="17" creationId="{B632AE7B-9F64-4DA0-908C-FF0274747A55}"/>
          </ac:spMkLst>
        </pc:spChg>
        <pc:spChg chg="add mod">
          <ac:chgData name="Dmitriy Beznosko" userId="8bcdeb23-d2dd-465e-bda6-8e644f22b48c" providerId="ADAL" clId="{58339F62-27F1-4E31-8DD5-2DE3280646B0}" dt="2021-08-14T15:03:17.700" v="1550" actId="1076"/>
          <ac:spMkLst>
            <pc:docMk/>
            <pc:sldMk cId="816031462" sldId="260"/>
            <ac:spMk id="18" creationId="{92D02DC8-1E8F-4A93-A422-171A59BFEFCB}"/>
          </ac:spMkLst>
        </pc:spChg>
        <pc:spChg chg="add mod">
          <ac:chgData name="Dmitriy Beznosko" userId="8bcdeb23-d2dd-465e-bda6-8e644f22b48c" providerId="ADAL" clId="{58339F62-27F1-4E31-8DD5-2DE3280646B0}" dt="2021-08-14T15:02:54.336" v="1546" actId="14100"/>
          <ac:spMkLst>
            <pc:docMk/>
            <pc:sldMk cId="816031462" sldId="260"/>
            <ac:spMk id="20" creationId="{B4BD5114-9FD4-4BFB-BC53-08827D491321}"/>
          </ac:spMkLst>
        </pc:spChg>
        <pc:picChg chg="add mod ord">
          <ac:chgData name="Dmitriy Beznosko" userId="8bcdeb23-d2dd-465e-bda6-8e644f22b48c" providerId="ADAL" clId="{58339F62-27F1-4E31-8DD5-2DE3280646B0}" dt="2021-08-14T15:03:20.022" v="1551" actId="1076"/>
          <ac:picMkLst>
            <pc:docMk/>
            <pc:sldMk cId="816031462" sldId="260"/>
            <ac:picMk id="3" creationId="{2E6EBC79-1454-4609-B680-3BF2E334C89A}"/>
          </ac:picMkLst>
        </pc:picChg>
        <pc:picChg chg="add del mod">
          <ac:chgData name="Dmitriy Beznosko" userId="8bcdeb23-d2dd-465e-bda6-8e644f22b48c" providerId="ADAL" clId="{58339F62-27F1-4E31-8DD5-2DE3280646B0}" dt="2021-08-14T14:48:33.631" v="789" actId="478"/>
          <ac:picMkLst>
            <pc:docMk/>
            <pc:sldMk cId="816031462" sldId="260"/>
            <ac:picMk id="7" creationId="{B5385D9D-2734-4D84-81E8-0EB515329850}"/>
          </ac:picMkLst>
        </pc:picChg>
        <pc:picChg chg="add del mod ord">
          <ac:chgData name="Dmitriy Beznosko" userId="8bcdeb23-d2dd-465e-bda6-8e644f22b48c" providerId="ADAL" clId="{58339F62-27F1-4E31-8DD5-2DE3280646B0}" dt="2021-08-14T15:03:10.755" v="1547" actId="1076"/>
          <ac:picMkLst>
            <pc:docMk/>
            <pc:sldMk cId="816031462" sldId="260"/>
            <ac:picMk id="8" creationId="{E08468D4-6C2A-4FF1-90A1-28A5F3719A0D}"/>
          </ac:picMkLst>
        </pc:picChg>
        <pc:picChg chg="add del mod">
          <ac:chgData name="Dmitriy Beznosko" userId="8bcdeb23-d2dd-465e-bda6-8e644f22b48c" providerId="ADAL" clId="{58339F62-27F1-4E31-8DD5-2DE3280646B0}" dt="2021-08-14T15:02:47.686" v="1544" actId="478"/>
          <ac:picMkLst>
            <pc:docMk/>
            <pc:sldMk cId="816031462" sldId="260"/>
            <ac:picMk id="12" creationId="{1D2E9E58-BFD3-45F9-AB4F-D1B48C28D941}"/>
          </ac:picMkLst>
        </pc:picChg>
        <pc:picChg chg="add mod">
          <ac:chgData name="Dmitriy Beznosko" userId="8bcdeb23-d2dd-465e-bda6-8e644f22b48c" providerId="ADAL" clId="{58339F62-27F1-4E31-8DD5-2DE3280646B0}" dt="2021-08-14T15:02:45.454" v="1543" actId="1076"/>
          <ac:picMkLst>
            <pc:docMk/>
            <pc:sldMk cId="816031462" sldId="260"/>
            <ac:picMk id="19" creationId="{05EF9DE1-6C89-4574-9DB7-42D274A98182}"/>
          </ac:picMkLst>
        </pc:picChg>
      </pc:sldChg>
      <pc:sldChg chg="del">
        <pc:chgData name="Dmitriy Beznosko" userId="8bcdeb23-d2dd-465e-bda6-8e644f22b48c" providerId="ADAL" clId="{58339F62-27F1-4E31-8DD5-2DE3280646B0}" dt="2021-08-14T14:02:26.879" v="2" actId="47"/>
        <pc:sldMkLst>
          <pc:docMk/>
          <pc:sldMk cId="4222124871" sldId="260"/>
        </pc:sldMkLst>
      </pc:sldChg>
      <pc:sldChg chg="addSp delSp modSp add mod">
        <pc:chgData name="Dmitriy Beznosko" userId="8bcdeb23-d2dd-465e-bda6-8e644f22b48c" providerId="ADAL" clId="{58339F62-27F1-4E31-8DD5-2DE3280646B0}" dt="2021-08-14T15:29:19.785" v="1905" actId="1076"/>
        <pc:sldMkLst>
          <pc:docMk/>
          <pc:sldMk cId="2747421691" sldId="261"/>
        </pc:sldMkLst>
        <pc:spChg chg="mod">
          <ac:chgData name="Dmitriy Beznosko" userId="8bcdeb23-d2dd-465e-bda6-8e644f22b48c" providerId="ADAL" clId="{58339F62-27F1-4E31-8DD5-2DE3280646B0}" dt="2021-08-14T15:28:49.226" v="1900" actId="1076"/>
          <ac:spMkLst>
            <pc:docMk/>
            <pc:sldMk cId="2747421691" sldId="261"/>
            <ac:spMk id="5" creationId="{A52C2679-8ACE-4D00-81CC-5DBC919C23EB}"/>
          </ac:spMkLst>
        </pc:spChg>
        <pc:spChg chg="mod">
          <ac:chgData name="Dmitriy Beznosko" userId="8bcdeb23-d2dd-465e-bda6-8e644f22b48c" providerId="ADAL" clId="{58339F62-27F1-4E31-8DD5-2DE3280646B0}" dt="2021-08-14T15:29:19.785" v="1905" actId="1076"/>
          <ac:spMkLst>
            <pc:docMk/>
            <pc:sldMk cId="2747421691" sldId="261"/>
            <ac:spMk id="6" creationId="{3F449C27-7C02-4D55-BAAB-B9DE8CE14459}"/>
          </ac:spMkLst>
        </pc:spChg>
        <pc:graphicFrameChg chg="add mod modGraphic">
          <ac:chgData name="Dmitriy Beznosko" userId="8bcdeb23-d2dd-465e-bda6-8e644f22b48c" providerId="ADAL" clId="{58339F62-27F1-4E31-8DD5-2DE3280646B0}" dt="2021-08-14T15:09:25.705" v="1644" actId="1076"/>
          <ac:graphicFrameMkLst>
            <pc:docMk/>
            <pc:sldMk cId="2747421691" sldId="261"/>
            <ac:graphicFrameMk id="9" creationId="{63ABA6E7-A873-44C1-A666-9A8360224100}"/>
          </ac:graphicFrameMkLst>
        </pc:graphicFrameChg>
        <pc:picChg chg="add mod">
          <ac:chgData name="Dmitriy Beznosko" userId="8bcdeb23-d2dd-465e-bda6-8e644f22b48c" providerId="ADAL" clId="{58339F62-27F1-4E31-8DD5-2DE3280646B0}" dt="2021-08-14T15:28:43.204" v="1898" actId="1076"/>
          <ac:picMkLst>
            <pc:docMk/>
            <pc:sldMk cId="2747421691" sldId="261"/>
            <ac:picMk id="3" creationId="{1309AC59-3FCE-412A-BAA8-DC57F647DECA}"/>
          </ac:picMkLst>
        </pc:picChg>
        <pc:picChg chg="add mod">
          <ac:chgData name="Dmitriy Beznosko" userId="8bcdeb23-d2dd-465e-bda6-8e644f22b48c" providerId="ADAL" clId="{58339F62-27F1-4E31-8DD5-2DE3280646B0}" dt="2021-08-14T15:06:39.001" v="1602" actId="1076"/>
          <ac:picMkLst>
            <pc:docMk/>
            <pc:sldMk cId="2747421691" sldId="261"/>
            <ac:picMk id="8" creationId="{3DB624CD-3788-4AFD-9D82-3D5E80F56C1E}"/>
          </ac:picMkLst>
        </pc:picChg>
        <pc:picChg chg="add del mod">
          <ac:chgData name="Dmitriy Beznosko" userId="8bcdeb23-d2dd-465e-bda6-8e644f22b48c" providerId="ADAL" clId="{58339F62-27F1-4E31-8DD5-2DE3280646B0}" dt="2021-08-14T15:28:21.988" v="1892" actId="478"/>
          <ac:picMkLst>
            <pc:docMk/>
            <pc:sldMk cId="2747421691" sldId="261"/>
            <ac:picMk id="11" creationId="{A798A1FB-D1F5-4FAC-B4B6-38A837FEB7F1}"/>
          </ac:picMkLst>
        </pc:picChg>
        <pc:picChg chg="add mod">
          <ac:chgData name="Dmitriy Beznosko" userId="8bcdeb23-d2dd-465e-bda6-8e644f22b48c" providerId="ADAL" clId="{58339F62-27F1-4E31-8DD5-2DE3280646B0}" dt="2021-08-14T15:29:03.095" v="1904" actId="14100"/>
          <ac:picMkLst>
            <pc:docMk/>
            <pc:sldMk cId="2747421691" sldId="261"/>
            <ac:picMk id="13" creationId="{7AB7DB7A-3099-43FC-B637-99FDE6A946A2}"/>
          </ac:picMkLst>
        </pc:picChg>
      </pc:sldChg>
      <pc:sldChg chg="del">
        <pc:chgData name="Dmitriy Beznosko" userId="8bcdeb23-d2dd-465e-bda6-8e644f22b48c" providerId="ADAL" clId="{58339F62-27F1-4E31-8DD5-2DE3280646B0}" dt="2021-08-14T14:02:26.879" v="2" actId="47"/>
        <pc:sldMkLst>
          <pc:docMk/>
          <pc:sldMk cId="4111268237" sldId="261"/>
        </pc:sldMkLst>
      </pc:sldChg>
      <pc:sldChg chg="addSp delSp modSp add mod">
        <pc:chgData name="Dmitriy Beznosko" userId="8bcdeb23-d2dd-465e-bda6-8e644f22b48c" providerId="ADAL" clId="{58339F62-27F1-4E31-8DD5-2DE3280646B0}" dt="2021-08-14T15:29:52.526" v="1927" actId="962"/>
        <pc:sldMkLst>
          <pc:docMk/>
          <pc:sldMk cId="89361422" sldId="262"/>
        </pc:sldMkLst>
        <pc:spChg chg="mod">
          <ac:chgData name="Dmitriy Beznosko" userId="8bcdeb23-d2dd-465e-bda6-8e644f22b48c" providerId="ADAL" clId="{58339F62-27F1-4E31-8DD5-2DE3280646B0}" dt="2021-08-14T15:29:30.204" v="1923" actId="20577"/>
          <ac:spMkLst>
            <pc:docMk/>
            <pc:sldMk cId="89361422" sldId="262"/>
            <ac:spMk id="5" creationId="{A52C2679-8ACE-4D00-81CC-5DBC919C23EB}"/>
          </ac:spMkLst>
        </pc:spChg>
        <pc:spChg chg="del">
          <ac:chgData name="Dmitriy Beznosko" userId="8bcdeb23-d2dd-465e-bda6-8e644f22b48c" providerId="ADAL" clId="{58339F62-27F1-4E31-8DD5-2DE3280646B0}" dt="2021-08-14T15:29:51.664" v="1925"/>
          <ac:spMkLst>
            <pc:docMk/>
            <pc:sldMk cId="89361422" sldId="262"/>
            <ac:spMk id="6" creationId="{3F449C27-7C02-4D55-BAAB-B9DE8CE14459}"/>
          </ac:spMkLst>
        </pc:spChg>
        <pc:picChg chg="add mod ord">
          <ac:chgData name="Dmitriy Beznosko" userId="8bcdeb23-d2dd-465e-bda6-8e644f22b48c" providerId="ADAL" clId="{58339F62-27F1-4E31-8DD5-2DE3280646B0}" dt="2021-08-14T15:29:52.526" v="1927" actId="962"/>
          <ac:picMkLst>
            <pc:docMk/>
            <pc:sldMk cId="89361422" sldId="262"/>
            <ac:picMk id="3" creationId="{03460614-BC75-4425-815E-0572D6A9CD6F}"/>
          </ac:picMkLst>
        </pc:picChg>
      </pc:sldChg>
      <pc:sldChg chg="add del">
        <pc:chgData name="Dmitriy Beznosko" userId="8bcdeb23-d2dd-465e-bda6-8e644f22b48c" providerId="ADAL" clId="{58339F62-27F1-4E31-8DD5-2DE3280646B0}" dt="2021-08-14T15:29:24.089" v="1906" actId="47"/>
        <pc:sldMkLst>
          <pc:docMk/>
          <pc:sldMk cId="3887630944" sldId="263"/>
        </pc:sldMkLst>
      </pc:sldChg>
      <pc:sldChg chg="del">
        <pc:chgData name="Dmitriy Beznosko" userId="8bcdeb23-d2dd-465e-bda6-8e644f22b48c" providerId="ADAL" clId="{58339F62-27F1-4E31-8DD5-2DE3280646B0}" dt="2021-08-14T14:02:26.879" v="2" actId="47"/>
        <pc:sldMkLst>
          <pc:docMk/>
          <pc:sldMk cId="3948514600" sldId="263"/>
        </pc:sldMkLst>
      </pc:sldChg>
      <pc:sldChg chg="add del">
        <pc:chgData name="Dmitriy Beznosko" userId="8bcdeb23-d2dd-465e-bda6-8e644f22b48c" providerId="ADAL" clId="{58339F62-27F1-4E31-8DD5-2DE3280646B0}" dt="2021-08-14T15:29:24.296" v="1907" actId="47"/>
        <pc:sldMkLst>
          <pc:docMk/>
          <pc:sldMk cId="2028517124" sldId="264"/>
        </pc:sldMkLst>
      </pc:sldChg>
      <pc:sldChg chg="del">
        <pc:chgData name="Dmitriy Beznosko" userId="8bcdeb23-d2dd-465e-bda6-8e644f22b48c" providerId="ADAL" clId="{58339F62-27F1-4E31-8DD5-2DE3280646B0}" dt="2021-08-14T14:02:26.879" v="2" actId="47"/>
        <pc:sldMkLst>
          <pc:docMk/>
          <pc:sldMk cId="2265915026" sldId="264"/>
        </pc:sldMkLst>
      </pc:sldChg>
      <pc:sldChg chg="del">
        <pc:chgData name="Dmitriy Beznosko" userId="8bcdeb23-d2dd-465e-bda6-8e644f22b48c" providerId="ADAL" clId="{58339F62-27F1-4E31-8DD5-2DE3280646B0}" dt="2021-08-14T14:02:26.879" v="2" actId="47"/>
        <pc:sldMkLst>
          <pc:docMk/>
          <pc:sldMk cId="1478744555" sldId="265"/>
        </pc:sldMkLst>
      </pc:sldChg>
      <pc:sldChg chg="add del">
        <pc:chgData name="Dmitriy Beznosko" userId="8bcdeb23-d2dd-465e-bda6-8e644f22b48c" providerId="ADAL" clId="{58339F62-27F1-4E31-8DD5-2DE3280646B0}" dt="2021-08-14T15:29:24.497" v="1908" actId="47"/>
        <pc:sldMkLst>
          <pc:docMk/>
          <pc:sldMk cId="1761905157" sldId="265"/>
        </pc:sldMkLst>
      </pc:sldChg>
      <pc:sldChg chg="del">
        <pc:chgData name="Dmitriy Beznosko" userId="8bcdeb23-d2dd-465e-bda6-8e644f22b48c" providerId="ADAL" clId="{58339F62-27F1-4E31-8DD5-2DE3280646B0}" dt="2021-08-14T14:02:26.879" v="2" actId="47"/>
        <pc:sldMkLst>
          <pc:docMk/>
          <pc:sldMk cId="2318023324" sldId="266"/>
        </pc:sldMkLst>
      </pc:sldChg>
      <pc:sldChg chg="add del">
        <pc:chgData name="Dmitriy Beznosko" userId="8bcdeb23-d2dd-465e-bda6-8e644f22b48c" providerId="ADAL" clId="{58339F62-27F1-4E31-8DD5-2DE3280646B0}" dt="2021-08-14T15:29:25.281" v="1909" actId="47"/>
        <pc:sldMkLst>
          <pc:docMk/>
          <pc:sldMk cId="3699816779" sldId="266"/>
        </pc:sldMkLst>
      </pc:sldChg>
      <pc:sldChg chg="addSp delSp modSp add mod">
        <pc:chgData name="Dmitriy Beznosko" userId="8bcdeb23-d2dd-465e-bda6-8e644f22b48c" providerId="ADAL" clId="{58339F62-27F1-4E31-8DD5-2DE3280646B0}" dt="2021-08-14T14:41:23.151" v="572" actId="1076"/>
        <pc:sldMkLst>
          <pc:docMk/>
          <pc:sldMk cId="3744503915" sldId="267"/>
        </pc:sldMkLst>
        <pc:spChg chg="mod">
          <ac:chgData name="Dmitriy Beznosko" userId="8bcdeb23-d2dd-465e-bda6-8e644f22b48c" providerId="ADAL" clId="{58339F62-27F1-4E31-8DD5-2DE3280646B0}" dt="2021-08-14T14:41:02.468" v="568" actId="27636"/>
          <ac:spMkLst>
            <pc:docMk/>
            <pc:sldMk cId="3744503915" sldId="267"/>
            <ac:spMk id="3" creationId="{00000000-0000-0000-0000-000000000000}"/>
          </ac:spMkLst>
        </pc:spChg>
        <pc:spChg chg="add mod ord">
          <ac:chgData name="Dmitriy Beznosko" userId="8bcdeb23-d2dd-465e-bda6-8e644f22b48c" providerId="ADAL" clId="{58339F62-27F1-4E31-8DD5-2DE3280646B0}" dt="2021-08-14T14:40:38.935" v="565" actId="1076"/>
          <ac:spMkLst>
            <pc:docMk/>
            <pc:sldMk cId="3744503915" sldId="267"/>
            <ac:spMk id="7" creationId="{3ECA6B08-2F60-4994-A4C8-2A7FC95D381E}"/>
          </ac:spMkLst>
        </pc:spChg>
        <pc:spChg chg="add del mod">
          <ac:chgData name="Dmitriy Beznosko" userId="8bcdeb23-d2dd-465e-bda6-8e644f22b48c" providerId="ADAL" clId="{58339F62-27F1-4E31-8DD5-2DE3280646B0}" dt="2021-08-14T14:40:10.024" v="556" actId="478"/>
          <ac:spMkLst>
            <pc:docMk/>
            <pc:sldMk cId="3744503915" sldId="267"/>
            <ac:spMk id="9" creationId="{385B9675-B96F-4104-ABF8-63765B59BBB4}"/>
          </ac:spMkLst>
        </pc:spChg>
        <pc:picChg chg="mod">
          <ac:chgData name="Dmitriy Beznosko" userId="8bcdeb23-d2dd-465e-bda6-8e644f22b48c" providerId="ADAL" clId="{58339F62-27F1-4E31-8DD5-2DE3280646B0}" dt="2021-08-14T14:41:23.151" v="572" actId="1076"/>
          <ac:picMkLst>
            <pc:docMk/>
            <pc:sldMk cId="3744503915" sldId="267"/>
            <ac:picMk id="6" creationId="{00000000-0000-0000-0000-000000000000}"/>
          </ac:picMkLst>
        </pc:picChg>
        <pc:picChg chg="add mod">
          <ac:chgData name="Dmitriy Beznosko" userId="8bcdeb23-d2dd-465e-bda6-8e644f22b48c" providerId="ADAL" clId="{58339F62-27F1-4E31-8DD5-2DE3280646B0}" dt="2021-08-14T14:40:43.659" v="566" actId="1076"/>
          <ac:picMkLst>
            <pc:docMk/>
            <pc:sldMk cId="3744503915" sldId="267"/>
            <ac:picMk id="8" creationId="{1E2D0061-0D1A-42E2-94A2-146166A2F138}"/>
          </ac:picMkLst>
        </pc:picChg>
      </pc:sldChg>
      <pc:sldChg chg="addSp delSp modSp add mod">
        <pc:chgData name="Dmitriy Beznosko" userId="8bcdeb23-d2dd-465e-bda6-8e644f22b48c" providerId="ADAL" clId="{58339F62-27F1-4E31-8DD5-2DE3280646B0}" dt="2021-08-14T14:26:18.475" v="528" actId="6549"/>
        <pc:sldMkLst>
          <pc:docMk/>
          <pc:sldMk cId="1117902159" sldId="268"/>
        </pc:sldMkLst>
        <pc:spChg chg="mod">
          <ac:chgData name="Dmitriy Beznosko" userId="8bcdeb23-d2dd-465e-bda6-8e644f22b48c" providerId="ADAL" clId="{58339F62-27F1-4E31-8DD5-2DE3280646B0}" dt="2021-08-14T14:23:00.772" v="424" actId="1076"/>
          <ac:spMkLst>
            <pc:docMk/>
            <pc:sldMk cId="1117902159" sldId="268"/>
            <ac:spMk id="2" creationId="{00000000-0000-0000-0000-000000000000}"/>
          </ac:spMkLst>
        </pc:spChg>
        <pc:spChg chg="mod">
          <ac:chgData name="Dmitriy Beznosko" userId="8bcdeb23-d2dd-465e-bda6-8e644f22b48c" providerId="ADAL" clId="{58339F62-27F1-4E31-8DD5-2DE3280646B0}" dt="2021-08-14T14:26:18.475" v="528" actId="6549"/>
          <ac:spMkLst>
            <pc:docMk/>
            <pc:sldMk cId="1117902159" sldId="268"/>
            <ac:spMk id="3" creationId="{00000000-0000-0000-0000-000000000000}"/>
          </ac:spMkLst>
        </pc:spChg>
        <pc:spChg chg="add mod">
          <ac:chgData name="Dmitriy Beznosko" userId="8bcdeb23-d2dd-465e-bda6-8e644f22b48c" providerId="ADAL" clId="{58339F62-27F1-4E31-8DD5-2DE3280646B0}" dt="2021-08-14T14:25:47.436" v="526" actId="1076"/>
          <ac:spMkLst>
            <pc:docMk/>
            <pc:sldMk cId="1117902159" sldId="268"/>
            <ac:spMk id="8" creationId="{10318CA7-D3D4-42FD-ACD2-11E32C33A428}"/>
          </ac:spMkLst>
        </pc:spChg>
        <pc:picChg chg="add mod">
          <ac:chgData name="Dmitriy Beznosko" userId="8bcdeb23-d2dd-465e-bda6-8e644f22b48c" providerId="ADAL" clId="{58339F62-27F1-4E31-8DD5-2DE3280646B0}" dt="2021-08-14T14:23:16.539" v="427"/>
          <ac:picMkLst>
            <pc:docMk/>
            <pc:sldMk cId="1117902159" sldId="268"/>
            <ac:picMk id="6" creationId="{603535AC-BD2E-4D9A-93BA-69C65D014D25}"/>
          </ac:picMkLst>
        </pc:picChg>
        <pc:picChg chg="del">
          <ac:chgData name="Dmitriy Beznosko" userId="8bcdeb23-d2dd-465e-bda6-8e644f22b48c" providerId="ADAL" clId="{58339F62-27F1-4E31-8DD5-2DE3280646B0}" dt="2021-08-14T14:22:41.264" v="416" actId="478"/>
          <ac:picMkLst>
            <pc:docMk/>
            <pc:sldMk cId="1117902159" sldId="268"/>
            <ac:picMk id="4098" creationId="{00000000-0000-0000-0000-000000000000}"/>
          </ac:picMkLst>
        </pc:picChg>
        <pc:picChg chg="mod">
          <ac:chgData name="Dmitriy Beznosko" userId="8bcdeb23-d2dd-465e-bda6-8e644f22b48c" providerId="ADAL" clId="{58339F62-27F1-4E31-8DD5-2DE3280646B0}" dt="2021-08-14T14:23:08.550" v="426" actId="1076"/>
          <ac:picMkLst>
            <pc:docMk/>
            <pc:sldMk cId="1117902159" sldId="268"/>
            <ac:picMk id="4100" creationId="{00000000-0000-0000-0000-000000000000}"/>
          </ac:picMkLst>
        </pc:picChg>
        <pc:picChg chg="del mod">
          <ac:chgData name="Dmitriy Beznosko" userId="8bcdeb23-d2dd-465e-bda6-8e644f22b48c" providerId="ADAL" clId="{58339F62-27F1-4E31-8DD5-2DE3280646B0}" dt="2021-08-14T14:24:37.608" v="475" actId="478"/>
          <ac:picMkLst>
            <pc:docMk/>
            <pc:sldMk cId="1117902159" sldId="268"/>
            <ac:picMk id="4102" creationId="{00000000-0000-0000-0000-000000000000}"/>
          </ac:picMkLst>
        </pc:picChg>
      </pc:sldChg>
      <pc:sldChg chg="addSp delSp modSp add mod ord">
        <pc:chgData name="Dmitriy Beznosko" userId="8bcdeb23-d2dd-465e-bda6-8e644f22b48c" providerId="ADAL" clId="{58339F62-27F1-4E31-8DD5-2DE3280646B0}" dt="2021-08-14T14:39:09.735" v="552" actId="1076"/>
        <pc:sldMkLst>
          <pc:docMk/>
          <pc:sldMk cId="1678973397" sldId="269"/>
        </pc:sldMkLst>
        <pc:spChg chg="mod">
          <ac:chgData name="Dmitriy Beznosko" userId="8bcdeb23-d2dd-465e-bda6-8e644f22b48c" providerId="ADAL" clId="{58339F62-27F1-4E31-8DD5-2DE3280646B0}" dt="2021-08-14T14:38:35.831" v="545" actId="1076"/>
          <ac:spMkLst>
            <pc:docMk/>
            <pc:sldMk cId="1678973397" sldId="269"/>
            <ac:spMk id="3" creationId="{00000000-0000-0000-0000-000000000000}"/>
          </ac:spMkLst>
        </pc:spChg>
        <pc:spChg chg="mod">
          <ac:chgData name="Dmitriy Beznosko" userId="8bcdeb23-d2dd-465e-bda6-8e644f22b48c" providerId="ADAL" clId="{58339F62-27F1-4E31-8DD5-2DE3280646B0}" dt="2021-08-14T14:38:18.758" v="537" actId="14100"/>
          <ac:spMkLst>
            <pc:docMk/>
            <pc:sldMk cId="1678973397" sldId="269"/>
            <ac:spMk id="6" creationId="{00000000-0000-0000-0000-000000000000}"/>
          </ac:spMkLst>
        </pc:spChg>
        <pc:spChg chg="add mod ord">
          <ac:chgData name="Dmitriy Beznosko" userId="8bcdeb23-d2dd-465e-bda6-8e644f22b48c" providerId="ADAL" clId="{58339F62-27F1-4E31-8DD5-2DE3280646B0}" dt="2021-08-14T14:39:09.735" v="552" actId="1076"/>
          <ac:spMkLst>
            <pc:docMk/>
            <pc:sldMk cId="1678973397" sldId="269"/>
            <ac:spMk id="7" creationId="{79C76687-768A-4D75-A171-B08E03D5F2AB}"/>
          </ac:spMkLst>
        </pc:spChg>
        <pc:spChg chg="add del mod">
          <ac:chgData name="Dmitriy Beznosko" userId="8bcdeb23-d2dd-465e-bda6-8e644f22b48c" providerId="ADAL" clId="{58339F62-27F1-4E31-8DD5-2DE3280646B0}" dt="2021-08-14T14:30:11.936" v="530" actId="478"/>
          <ac:spMkLst>
            <pc:docMk/>
            <pc:sldMk cId="1678973397" sldId="269"/>
            <ac:spMk id="10" creationId="{C26016AF-77D9-4700-8FF9-CA5C9E976AFF}"/>
          </ac:spMkLst>
        </pc:spChg>
        <pc:picChg chg="del">
          <ac:chgData name="Dmitriy Beznosko" userId="8bcdeb23-d2dd-465e-bda6-8e644f22b48c" providerId="ADAL" clId="{58339F62-27F1-4E31-8DD5-2DE3280646B0}" dt="2021-08-14T14:30:52.488" v="535" actId="478"/>
          <ac:picMkLst>
            <pc:docMk/>
            <pc:sldMk cId="1678973397" sldId="269"/>
            <ac:picMk id="5" creationId="{00000000-0000-0000-0000-000000000000}"/>
          </ac:picMkLst>
        </pc:picChg>
        <pc:picChg chg="add del mod">
          <ac:chgData name="Dmitriy Beznosko" userId="8bcdeb23-d2dd-465e-bda6-8e644f22b48c" providerId="ADAL" clId="{58339F62-27F1-4E31-8DD5-2DE3280646B0}" dt="2021-08-14T14:30:19.304" v="533" actId="478"/>
          <ac:picMkLst>
            <pc:docMk/>
            <pc:sldMk cId="1678973397" sldId="269"/>
            <ac:picMk id="9" creationId="{137D37E9-A084-4A04-9952-BAEFA975E6AB}"/>
          </ac:picMkLst>
        </pc:picChg>
        <pc:picChg chg="add mod">
          <ac:chgData name="Dmitriy Beznosko" userId="8bcdeb23-d2dd-465e-bda6-8e644f22b48c" providerId="ADAL" clId="{58339F62-27F1-4E31-8DD5-2DE3280646B0}" dt="2021-08-14T14:38:44.022" v="548" actId="1076"/>
          <ac:picMkLst>
            <pc:docMk/>
            <pc:sldMk cId="1678973397" sldId="269"/>
            <ac:picMk id="12" creationId="{E357DB0E-2F87-4489-A566-864CAB5209CE}"/>
          </ac:picMkLst>
        </pc:picChg>
        <pc:picChg chg="add mod">
          <ac:chgData name="Dmitriy Beznosko" userId="8bcdeb23-d2dd-465e-bda6-8e644f22b48c" providerId="ADAL" clId="{58339F62-27F1-4E31-8DD5-2DE3280646B0}" dt="2021-08-14T14:30:56.733" v="536" actId="1076"/>
          <ac:picMkLst>
            <pc:docMk/>
            <pc:sldMk cId="1678973397" sldId="269"/>
            <ac:picMk id="1026" creationId="{F3F10090-0735-447D-83FF-3A040DD472FB}"/>
          </ac:picMkLst>
        </pc:picChg>
      </pc:sldChg>
      <pc:sldChg chg="add del">
        <pc:chgData name="Dmitriy Beznosko" userId="8bcdeb23-d2dd-465e-bda6-8e644f22b48c" providerId="ADAL" clId="{58339F62-27F1-4E31-8DD5-2DE3280646B0}" dt="2021-08-14T14:07:28.361" v="23" actId="47"/>
        <pc:sldMkLst>
          <pc:docMk/>
          <pc:sldMk cId="2885058379" sldId="269"/>
        </pc:sldMkLst>
      </pc:sldChg>
      <pc:sldChg chg="addSp delSp modSp new mod setBg modClrScheme modAnim chgLayout">
        <pc:chgData name="Dmitriy Beznosko" userId="8bcdeb23-d2dd-465e-bda6-8e644f22b48c" providerId="ADAL" clId="{58339F62-27F1-4E31-8DD5-2DE3280646B0}" dt="2021-08-14T18:16:58.361" v="1956" actId="207"/>
        <pc:sldMkLst>
          <pc:docMk/>
          <pc:sldMk cId="3265866864" sldId="270"/>
        </pc:sldMkLst>
        <pc:spChg chg="del mod ord">
          <ac:chgData name="Dmitriy Beznosko" userId="8bcdeb23-d2dd-465e-bda6-8e644f22b48c" providerId="ADAL" clId="{58339F62-27F1-4E31-8DD5-2DE3280646B0}" dt="2021-08-14T18:16:15.433" v="1943" actId="700"/>
          <ac:spMkLst>
            <pc:docMk/>
            <pc:sldMk cId="3265866864" sldId="270"/>
            <ac:spMk id="2" creationId="{9B9C851F-B506-4465-B6F8-C22A05CFF311}"/>
          </ac:spMkLst>
        </pc:spChg>
        <pc:spChg chg="del mod ord">
          <ac:chgData name="Dmitriy Beznosko" userId="8bcdeb23-d2dd-465e-bda6-8e644f22b48c" providerId="ADAL" clId="{58339F62-27F1-4E31-8DD5-2DE3280646B0}" dt="2021-08-14T18:16:15.433" v="1943" actId="700"/>
          <ac:spMkLst>
            <pc:docMk/>
            <pc:sldMk cId="3265866864" sldId="270"/>
            <ac:spMk id="3" creationId="{4FCF65D3-37EC-4BD3-A767-3A16B042E089}"/>
          </ac:spMkLst>
        </pc:spChg>
        <pc:spChg chg="mod ord">
          <ac:chgData name="Dmitriy Beznosko" userId="8bcdeb23-d2dd-465e-bda6-8e644f22b48c" providerId="ADAL" clId="{58339F62-27F1-4E31-8DD5-2DE3280646B0}" dt="2021-08-14T18:16:15.433" v="1943" actId="700"/>
          <ac:spMkLst>
            <pc:docMk/>
            <pc:sldMk cId="3265866864" sldId="270"/>
            <ac:spMk id="4" creationId="{AD8ACC9F-BC9E-4AE9-B4B4-B61B2DBEFEBD}"/>
          </ac:spMkLst>
        </pc:spChg>
        <pc:spChg chg="add mod ord">
          <ac:chgData name="Dmitriy Beznosko" userId="8bcdeb23-d2dd-465e-bda6-8e644f22b48c" providerId="ADAL" clId="{58339F62-27F1-4E31-8DD5-2DE3280646B0}" dt="2021-08-14T18:16:58.361" v="1956" actId="207"/>
          <ac:spMkLst>
            <pc:docMk/>
            <pc:sldMk cId="3265866864" sldId="270"/>
            <ac:spMk id="5" creationId="{FEC06B4E-5631-40D8-8D94-FD2C3BC94627}"/>
          </ac:spMkLst>
        </pc:spChg>
        <pc:spChg chg="add del mod ord">
          <ac:chgData name="Dmitriy Beznosko" userId="8bcdeb23-d2dd-465e-bda6-8e644f22b48c" providerId="ADAL" clId="{58339F62-27F1-4E31-8DD5-2DE3280646B0}" dt="2021-08-14T18:16:28.342" v="1945"/>
          <ac:spMkLst>
            <pc:docMk/>
            <pc:sldMk cId="3265866864" sldId="270"/>
            <ac:spMk id="6" creationId="{C8C9324E-1EC1-4486-BB18-3AA94A4B260E}"/>
          </ac:spMkLst>
        </pc:spChg>
        <pc:picChg chg="add mod">
          <ac:chgData name="Dmitriy Beznosko" userId="8bcdeb23-d2dd-465e-bda6-8e644f22b48c" providerId="ADAL" clId="{58339F62-27F1-4E31-8DD5-2DE3280646B0}" dt="2021-08-14T18:16:42.062" v="1954" actId="14100"/>
          <ac:picMkLst>
            <pc:docMk/>
            <pc:sldMk cId="3265866864" sldId="270"/>
            <ac:picMk id="7" creationId="{FD40FD2D-16AC-48D5-AF56-99A3C40BABE7}"/>
          </ac:picMkLst>
        </pc:picChg>
      </pc:sldChg>
    </pc:docChg>
  </pc:docChgLst>
  <pc:docChgLst>
    <pc:chgData name="Dmitriy Beznosko" userId="8bcdeb23-d2dd-465e-bda6-8e644f22b48c" providerId="ADAL" clId="{CD72B83A-DEE2-488A-A2B9-BC421CD39763}"/>
    <pc:docChg chg="undo custSel addSld delSld modSld sldOrd addMainMaster">
      <pc:chgData name="Dmitriy Beznosko" userId="8bcdeb23-d2dd-465e-bda6-8e644f22b48c" providerId="ADAL" clId="{CD72B83A-DEE2-488A-A2B9-BC421CD39763}" dt="2021-08-03T01:47:36.317" v="1607" actId="1076"/>
      <pc:docMkLst>
        <pc:docMk/>
      </pc:docMkLst>
      <pc:sldChg chg="modSp mod">
        <pc:chgData name="Dmitriy Beznosko" userId="8bcdeb23-d2dd-465e-bda6-8e644f22b48c" providerId="ADAL" clId="{CD72B83A-DEE2-488A-A2B9-BC421CD39763}" dt="2021-08-02T13:18:41.590" v="1" actId="20577"/>
        <pc:sldMkLst>
          <pc:docMk/>
          <pc:sldMk cId="4186887544" sldId="257"/>
        </pc:sldMkLst>
        <pc:spChg chg="mod">
          <ac:chgData name="Dmitriy Beznosko" userId="8bcdeb23-d2dd-465e-bda6-8e644f22b48c" providerId="ADAL" clId="{CD72B83A-DEE2-488A-A2B9-BC421CD39763}" dt="2021-08-02T13:18:41.590" v="1" actId="20577"/>
          <ac:spMkLst>
            <pc:docMk/>
            <pc:sldMk cId="4186887544" sldId="257"/>
            <ac:spMk id="2" creationId="{0A085278-B6F6-4825-A44F-8C128C113109}"/>
          </ac:spMkLst>
        </pc:spChg>
      </pc:sldChg>
      <pc:sldChg chg="addSp delSp mod addAnim delAnim">
        <pc:chgData name="Dmitriy Beznosko" userId="8bcdeb23-d2dd-465e-bda6-8e644f22b48c" providerId="ADAL" clId="{CD72B83A-DEE2-488A-A2B9-BC421CD39763}" dt="2021-08-02T13:28:23.112" v="24" actId="478"/>
        <pc:sldMkLst>
          <pc:docMk/>
          <pc:sldMk cId="585641883" sldId="258"/>
        </pc:sldMkLst>
        <pc:picChg chg="add del">
          <ac:chgData name="Dmitriy Beznosko" userId="8bcdeb23-d2dd-465e-bda6-8e644f22b48c" providerId="ADAL" clId="{CD72B83A-DEE2-488A-A2B9-BC421CD39763}" dt="2021-08-02T13:28:23.112" v="24" actId="478"/>
          <ac:picMkLst>
            <pc:docMk/>
            <pc:sldMk cId="585641883" sldId="258"/>
            <ac:picMk id="11" creationId="{62342579-BEC1-44AD-9F15-3ACFA671C1CE}"/>
          </ac:picMkLst>
        </pc:picChg>
      </pc:sldChg>
      <pc:sldChg chg="ord">
        <pc:chgData name="Dmitriy Beznosko" userId="8bcdeb23-d2dd-465e-bda6-8e644f22b48c" providerId="ADAL" clId="{CD72B83A-DEE2-488A-A2B9-BC421CD39763}" dt="2021-08-02T13:28:39.446" v="26"/>
        <pc:sldMkLst>
          <pc:docMk/>
          <pc:sldMk cId="1186344690" sldId="259"/>
        </pc:sldMkLst>
      </pc:sldChg>
      <pc:sldChg chg="modSp mod ord">
        <pc:chgData name="Dmitriy Beznosko" userId="8bcdeb23-d2dd-465e-bda6-8e644f22b48c" providerId="ADAL" clId="{CD72B83A-DEE2-488A-A2B9-BC421CD39763}" dt="2021-08-02T13:28:41.055" v="28"/>
        <pc:sldMkLst>
          <pc:docMk/>
          <pc:sldMk cId="4222124871" sldId="260"/>
        </pc:sldMkLst>
        <pc:spChg chg="mod">
          <ac:chgData name="Dmitriy Beznosko" userId="8bcdeb23-d2dd-465e-bda6-8e644f22b48c" providerId="ADAL" clId="{CD72B83A-DEE2-488A-A2B9-BC421CD39763}" dt="2021-08-02T13:19:21.058" v="17" actId="14100"/>
          <ac:spMkLst>
            <pc:docMk/>
            <pc:sldMk cId="4222124871" sldId="260"/>
            <ac:spMk id="2" creationId="{00000000-0000-0000-0000-000000000000}"/>
          </ac:spMkLst>
        </pc:spChg>
      </pc:sldChg>
      <pc:sldChg chg="del">
        <pc:chgData name="Dmitriy Beznosko" userId="8bcdeb23-d2dd-465e-bda6-8e644f22b48c" providerId="ADAL" clId="{CD72B83A-DEE2-488A-A2B9-BC421CD39763}" dt="2021-08-02T13:18:52.912" v="3" actId="47"/>
        <pc:sldMkLst>
          <pc:docMk/>
          <pc:sldMk cId="3192721095" sldId="261"/>
        </pc:sldMkLst>
      </pc:sldChg>
      <pc:sldChg chg="addSp delSp modSp add mod modAnim chgLayout">
        <pc:chgData name="Dmitriy Beznosko" userId="8bcdeb23-d2dd-465e-bda6-8e644f22b48c" providerId="ADAL" clId="{CD72B83A-DEE2-488A-A2B9-BC421CD39763}" dt="2021-08-03T01:39:15.871" v="1416" actId="20577"/>
        <pc:sldMkLst>
          <pc:docMk/>
          <pc:sldMk cId="4111268237" sldId="261"/>
        </pc:sldMkLst>
        <pc:spChg chg="mod ord">
          <ac:chgData name="Dmitriy Beznosko" userId="8bcdeb23-d2dd-465e-bda6-8e644f22b48c" providerId="ADAL" clId="{CD72B83A-DEE2-488A-A2B9-BC421CD39763}" dt="2021-08-03T01:39:15.871" v="1416" actId="20577"/>
          <ac:spMkLst>
            <pc:docMk/>
            <pc:sldMk cId="4111268237" sldId="261"/>
            <ac:spMk id="2" creationId="{00000000-0000-0000-0000-000000000000}"/>
          </ac:spMkLst>
        </pc:spChg>
        <pc:spChg chg="mod ord">
          <ac:chgData name="Dmitriy Beznosko" userId="8bcdeb23-d2dd-465e-bda6-8e644f22b48c" providerId="ADAL" clId="{CD72B83A-DEE2-488A-A2B9-BC421CD39763}" dt="2021-08-03T01:33:34.654" v="1370" actId="14100"/>
          <ac:spMkLst>
            <pc:docMk/>
            <pc:sldMk cId="4111268237" sldId="261"/>
            <ac:spMk id="3" creationId="{00000000-0000-0000-0000-000000000000}"/>
          </ac:spMkLst>
        </pc:spChg>
        <pc:spChg chg="mod">
          <ac:chgData name="Dmitriy Beznosko" userId="8bcdeb23-d2dd-465e-bda6-8e644f22b48c" providerId="ADAL" clId="{CD72B83A-DEE2-488A-A2B9-BC421CD39763}" dt="2021-08-03T01:32:20.510" v="1234" actId="1076"/>
          <ac:spMkLst>
            <pc:docMk/>
            <pc:sldMk cId="4111268237" sldId="261"/>
            <ac:spMk id="5" creationId="{00000000-0000-0000-0000-000000000000}"/>
          </ac:spMkLst>
        </pc:spChg>
        <pc:spChg chg="add del mod">
          <ac:chgData name="Dmitriy Beznosko" userId="8bcdeb23-d2dd-465e-bda6-8e644f22b48c" providerId="ADAL" clId="{CD72B83A-DEE2-488A-A2B9-BC421CD39763}" dt="2021-08-03T01:31:41.609" v="1230" actId="6264"/>
          <ac:spMkLst>
            <pc:docMk/>
            <pc:sldMk cId="4111268237" sldId="261"/>
            <ac:spMk id="9" creationId="{7DD99EEC-C00A-4BAC-BA0C-5CC4F6190B6A}"/>
          </ac:spMkLst>
        </pc:spChg>
        <pc:spChg chg="add del mod">
          <ac:chgData name="Dmitriy Beznosko" userId="8bcdeb23-d2dd-465e-bda6-8e644f22b48c" providerId="ADAL" clId="{CD72B83A-DEE2-488A-A2B9-BC421CD39763}" dt="2021-08-03T01:31:41.609" v="1230" actId="6264"/>
          <ac:spMkLst>
            <pc:docMk/>
            <pc:sldMk cId="4111268237" sldId="261"/>
            <ac:spMk id="13" creationId="{549D19F0-75A7-4EBE-93E0-D2B015442893}"/>
          </ac:spMkLst>
        </pc:spChg>
        <pc:spChg chg="add del mod">
          <ac:chgData name="Dmitriy Beznosko" userId="8bcdeb23-d2dd-465e-bda6-8e644f22b48c" providerId="ADAL" clId="{CD72B83A-DEE2-488A-A2B9-BC421CD39763}" dt="2021-08-03T01:36:05.215" v="1390" actId="478"/>
          <ac:spMkLst>
            <pc:docMk/>
            <pc:sldMk cId="4111268237" sldId="261"/>
            <ac:spMk id="16" creationId="{96A624CB-0979-415E-AA4A-98C948E18595}"/>
          </ac:spMkLst>
        </pc:spChg>
        <pc:picChg chg="mod">
          <ac:chgData name="Dmitriy Beznosko" userId="8bcdeb23-d2dd-465e-bda6-8e644f22b48c" providerId="ADAL" clId="{CD72B83A-DEE2-488A-A2B9-BC421CD39763}" dt="2021-08-03T01:34:32.233" v="1384" actId="1076"/>
          <ac:picMkLst>
            <pc:docMk/>
            <pc:sldMk cId="4111268237" sldId="261"/>
            <ac:picMk id="4" creationId="{00000000-0000-0000-0000-000000000000}"/>
          </ac:picMkLst>
        </pc:picChg>
        <pc:picChg chg="mod">
          <ac:chgData name="Dmitriy Beznosko" userId="8bcdeb23-d2dd-465e-bda6-8e644f22b48c" providerId="ADAL" clId="{CD72B83A-DEE2-488A-A2B9-BC421CD39763}" dt="2021-08-03T01:34:28.909" v="1383" actId="1076"/>
          <ac:picMkLst>
            <pc:docMk/>
            <pc:sldMk cId="4111268237" sldId="261"/>
            <ac:picMk id="6" creationId="{00000000-0000-0000-0000-000000000000}"/>
          </ac:picMkLst>
        </pc:picChg>
        <pc:picChg chg="mod">
          <ac:chgData name="Dmitriy Beznosko" userId="8bcdeb23-d2dd-465e-bda6-8e644f22b48c" providerId="ADAL" clId="{CD72B83A-DEE2-488A-A2B9-BC421CD39763}" dt="2021-08-03T01:33:57.944" v="1375" actId="1076"/>
          <ac:picMkLst>
            <pc:docMk/>
            <pc:sldMk cId="4111268237" sldId="261"/>
            <ac:picMk id="8" creationId="{00000000-0000-0000-0000-000000000000}"/>
          </ac:picMkLst>
        </pc:picChg>
        <pc:picChg chg="add mod">
          <ac:chgData name="Dmitriy Beznosko" userId="8bcdeb23-d2dd-465e-bda6-8e644f22b48c" providerId="ADAL" clId="{CD72B83A-DEE2-488A-A2B9-BC421CD39763}" dt="2021-08-03T01:34:49.585" v="1387" actId="1076"/>
          <ac:picMkLst>
            <pc:docMk/>
            <pc:sldMk cId="4111268237" sldId="261"/>
            <ac:picMk id="10" creationId="{E1530AD4-6B2D-4017-975D-C103043D3B33}"/>
          </ac:picMkLst>
        </pc:picChg>
        <pc:picChg chg="add mod">
          <ac:chgData name="Dmitriy Beznosko" userId="8bcdeb23-d2dd-465e-bda6-8e644f22b48c" providerId="ADAL" clId="{CD72B83A-DEE2-488A-A2B9-BC421CD39763}" dt="2021-08-03T01:34:36.390" v="1385" actId="1076"/>
          <ac:picMkLst>
            <pc:docMk/>
            <pc:sldMk cId="4111268237" sldId="261"/>
            <ac:picMk id="11" creationId="{2BC13CE6-55FD-4F76-81DB-9BF49F48FBFA}"/>
          </ac:picMkLst>
        </pc:picChg>
        <pc:picChg chg="add mod">
          <ac:chgData name="Dmitriy Beznosko" userId="8bcdeb23-d2dd-465e-bda6-8e644f22b48c" providerId="ADAL" clId="{CD72B83A-DEE2-488A-A2B9-BC421CD39763}" dt="2021-08-03T01:34:44.717" v="1386" actId="1076"/>
          <ac:picMkLst>
            <pc:docMk/>
            <pc:sldMk cId="4111268237" sldId="261"/>
            <ac:picMk id="12" creationId="{724FCDEE-6029-4CEE-B053-5AC3F1D87101}"/>
          </ac:picMkLst>
        </pc:picChg>
        <pc:picChg chg="add del mod">
          <ac:chgData name="Dmitriy Beznosko" userId="8bcdeb23-d2dd-465e-bda6-8e644f22b48c" providerId="ADAL" clId="{CD72B83A-DEE2-488A-A2B9-BC421CD39763}" dt="2021-08-03T01:36:56.743" v="1392" actId="478"/>
          <ac:picMkLst>
            <pc:docMk/>
            <pc:sldMk cId="4111268237" sldId="261"/>
            <ac:picMk id="15" creationId="{9358371D-8D70-4281-8CFD-3548581F9005}"/>
          </ac:picMkLst>
        </pc:picChg>
        <pc:picChg chg="add mod">
          <ac:chgData name="Dmitriy Beznosko" userId="8bcdeb23-d2dd-465e-bda6-8e644f22b48c" providerId="ADAL" clId="{CD72B83A-DEE2-488A-A2B9-BC421CD39763}" dt="2021-08-03T01:38:00.216" v="1400" actId="1076"/>
          <ac:picMkLst>
            <pc:docMk/>
            <pc:sldMk cId="4111268237" sldId="261"/>
            <ac:picMk id="18" creationId="{2D73C1BB-238A-45BF-B106-F8CC928BF286}"/>
          </ac:picMkLst>
        </pc:picChg>
        <pc:picChg chg="add mod">
          <ac:chgData name="Dmitriy Beznosko" userId="8bcdeb23-d2dd-465e-bda6-8e644f22b48c" providerId="ADAL" clId="{CD72B83A-DEE2-488A-A2B9-BC421CD39763}" dt="2021-08-03T01:38:05.659" v="1404" actId="962"/>
          <ac:picMkLst>
            <pc:docMk/>
            <pc:sldMk cId="4111268237" sldId="261"/>
            <ac:picMk id="20" creationId="{286161BB-62A7-4044-8B97-180923385195}"/>
          </ac:picMkLst>
        </pc:picChg>
        <pc:picChg chg="mod">
          <ac:chgData name="Dmitriy Beznosko" userId="8bcdeb23-d2dd-465e-bda6-8e644f22b48c" providerId="ADAL" clId="{CD72B83A-DEE2-488A-A2B9-BC421CD39763}" dt="2021-08-03T01:32:17.737" v="1233" actId="1076"/>
          <ac:picMkLst>
            <pc:docMk/>
            <pc:sldMk cId="4111268237" sldId="261"/>
            <ac:picMk id="3074" creationId="{00000000-0000-0000-0000-000000000000}"/>
          </ac:picMkLst>
        </pc:picChg>
      </pc:sldChg>
      <pc:sldChg chg="add del">
        <pc:chgData name="Dmitriy Beznosko" userId="8bcdeb23-d2dd-465e-bda6-8e644f22b48c" providerId="ADAL" clId="{CD72B83A-DEE2-488A-A2B9-BC421CD39763}" dt="2021-08-03T01:31:17.376" v="1209" actId="47"/>
        <pc:sldMkLst>
          <pc:docMk/>
          <pc:sldMk cId="552713191" sldId="262"/>
        </pc:sldMkLst>
      </pc:sldChg>
      <pc:sldChg chg="del">
        <pc:chgData name="Dmitriy Beznosko" userId="8bcdeb23-d2dd-465e-bda6-8e644f22b48c" providerId="ADAL" clId="{CD72B83A-DEE2-488A-A2B9-BC421CD39763}" dt="2021-08-02T13:18:58.503" v="4" actId="47"/>
        <pc:sldMkLst>
          <pc:docMk/>
          <pc:sldMk cId="2232523529" sldId="262"/>
        </pc:sldMkLst>
      </pc:sldChg>
      <pc:sldChg chg="del">
        <pc:chgData name="Dmitriy Beznosko" userId="8bcdeb23-d2dd-465e-bda6-8e644f22b48c" providerId="ADAL" clId="{CD72B83A-DEE2-488A-A2B9-BC421CD39763}" dt="2021-08-02T13:18:59.403" v="5" actId="47"/>
        <pc:sldMkLst>
          <pc:docMk/>
          <pc:sldMk cId="3094326590" sldId="263"/>
        </pc:sldMkLst>
      </pc:sldChg>
      <pc:sldChg chg="add ord">
        <pc:chgData name="Dmitriy Beznosko" userId="8bcdeb23-d2dd-465e-bda6-8e644f22b48c" providerId="ADAL" clId="{CD72B83A-DEE2-488A-A2B9-BC421CD39763}" dt="2021-08-03T00:07:31.473" v="32"/>
        <pc:sldMkLst>
          <pc:docMk/>
          <pc:sldMk cId="3948514600" sldId="263"/>
        </pc:sldMkLst>
      </pc:sldChg>
      <pc:sldChg chg="del">
        <pc:chgData name="Dmitriy Beznosko" userId="8bcdeb23-d2dd-465e-bda6-8e644f22b48c" providerId="ADAL" clId="{CD72B83A-DEE2-488A-A2B9-BC421CD39763}" dt="2021-08-02T13:19:00.314" v="6" actId="47"/>
        <pc:sldMkLst>
          <pc:docMk/>
          <pc:sldMk cId="1004987440" sldId="264"/>
        </pc:sldMkLst>
      </pc:sldChg>
      <pc:sldChg chg="addSp delSp modSp new mod modClrScheme delAnim modAnim chgLayout">
        <pc:chgData name="Dmitriy Beznosko" userId="8bcdeb23-d2dd-465e-bda6-8e644f22b48c" providerId="ADAL" clId="{CD72B83A-DEE2-488A-A2B9-BC421CD39763}" dt="2021-08-03T00:43:31.393" v="600" actId="1076"/>
        <pc:sldMkLst>
          <pc:docMk/>
          <pc:sldMk cId="2265915026" sldId="264"/>
        </pc:sldMkLst>
        <pc:spChg chg="del mod ord">
          <ac:chgData name="Dmitriy Beznosko" userId="8bcdeb23-d2dd-465e-bda6-8e644f22b48c" providerId="ADAL" clId="{CD72B83A-DEE2-488A-A2B9-BC421CD39763}" dt="2021-08-03T00:07:48.705" v="34" actId="700"/>
          <ac:spMkLst>
            <pc:docMk/>
            <pc:sldMk cId="2265915026" sldId="264"/>
            <ac:spMk id="2" creationId="{2D58E1F0-2C65-42EA-A5E0-53FB99A0DAD3}"/>
          </ac:spMkLst>
        </pc:spChg>
        <pc:spChg chg="del mod ord">
          <ac:chgData name="Dmitriy Beznosko" userId="8bcdeb23-d2dd-465e-bda6-8e644f22b48c" providerId="ADAL" clId="{CD72B83A-DEE2-488A-A2B9-BC421CD39763}" dt="2021-08-03T00:07:48.705" v="34" actId="700"/>
          <ac:spMkLst>
            <pc:docMk/>
            <pc:sldMk cId="2265915026" sldId="264"/>
            <ac:spMk id="3" creationId="{B8B4AEC2-C757-41FB-AE8B-49C9AB724420}"/>
          </ac:spMkLst>
        </pc:spChg>
        <pc:spChg chg="mod ord">
          <ac:chgData name="Dmitriy Beznosko" userId="8bcdeb23-d2dd-465e-bda6-8e644f22b48c" providerId="ADAL" clId="{CD72B83A-DEE2-488A-A2B9-BC421CD39763}" dt="2021-08-03T00:07:48.705" v="34" actId="700"/>
          <ac:spMkLst>
            <pc:docMk/>
            <pc:sldMk cId="2265915026" sldId="264"/>
            <ac:spMk id="4" creationId="{1FCEC16A-AD3F-43C0-8026-E7E17A0CDE5E}"/>
          </ac:spMkLst>
        </pc:spChg>
        <pc:spChg chg="add mod ord">
          <ac:chgData name="Dmitriy Beznosko" userId="8bcdeb23-d2dd-465e-bda6-8e644f22b48c" providerId="ADAL" clId="{CD72B83A-DEE2-488A-A2B9-BC421CD39763}" dt="2021-08-03T00:19:58.372" v="204" actId="27636"/>
          <ac:spMkLst>
            <pc:docMk/>
            <pc:sldMk cId="2265915026" sldId="264"/>
            <ac:spMk id="5" creationId="{1D2FE83F-66A3-4EC8-BD3B-064A884FC902}"/>
          </ac:spMkLst>
        </pc:spChg>
        <pc:spChg chg="add mod ord">
          <ac:chgData name="Dmitriy Beznosko" userId="8bcdeb23-d2dd-465e-bda6-8e644f22b48c" providerId="ADAL" clId="{CD72B83A-DEE2-488A-A2B9-BC421CD39763}" dt="2021-08-03T00:43:18.203" v="577" actId="20577"/>
          <ac:spMkLst>
            <pc:docMk/>
            <pc:sldMk cId="2265915026" sldId="264"/>
            <ac:spMk id="6" creationId="{C1BE9C77-35ED-4E52-8E2E-7684F1EFEBE8}"/>
          </ac:spMkLst>
        </pc:spChg>
        <pc:spChg chg="add del mod">
          <ac:chgData name="Dmitriy Beznosko" userId="8bcdeb23-d2dd-465e-bda6-8e644f22b48c" providerId="ADAL" clId="{CD72B83A-DEE2-488A-A2B9-BC421CD39763}" dt="2021-08-03T00:13:01.437" v="171" actId="478"/>
          <ac:spMkLst>
            <pc:docMk/>
            <pc:sldMk cId="2265915026" sldId="264"/>
            <ac:spMk id="9" creationId="{769D1956-94C9-4B65-922B-B67B00C3D869}"/>
          </ac:spMkLst>
        </pc:spChg>
        <pc:spChg chg="add del mod">
          <ac:chgData name="Dmitriy Beznosko" userId="8bcdeb23-d2dd-465e-bda6-8e644f22b48c" providerId="ADAL" clId="{CD72B83A-DEE2-488A-A2B9-BC421CD39763}" dt="2021-08-03T00:14:24.733" v="187" actId="478"/>
          <ac:spMkLst>
            <pc:docMk/>
            <pc:sldMk cId="2265915026" sldId="264"/>
            <ac:spMk id="14" creationId="{DEEDB3D6-6DF7-4FE5-9AB5-31F7E0EB22F5}"/>
          </ac:spMkLst>
        </pc:spChg>
        <pc:spChg chg="add del mod">
          <ac:chgData name="Dmitriy Beznosko" userId="8bcdeb23-d2dd-465e-bda6-8e644f22b48c" providerId="ADAL" clId="{CD72B83A-DEE2-488A-A2B9-BC421CD39763}" dt="2021-08-03T00:14:22.973" v="186" actId="478"/>
          <ac:spMkLst>
            <pc:docMk/>
            <pc:sldMk cId="2265915026" sldId="264"/>
            <ac:spMk id="17" creationId="{5FC6A2FF-4697-423F-A481-D71F800C2552}"/>
          </ac:spMkLst>
        </pc:spChg>
        <pc:spChg chg="add mod">
          <ac:chgData name="Dmitriy Beznosko" userId="8bcdeb23-d2dd-465e-bda6-8e644f22b48c" providerId="ADAL" clId="{CD72B83A-DEE2-488A-A2B9-BC421CD39763}" dt="2021-08-03T00:39:55.651" v="503" actId="1076"/>
          <ac:spMkLst>
            <pc:docMk/>
            <pc:sldMk cId="2265915026" sldId="264"/>
            <ac:spMk id="27" creationId="{1124E696-06AE-46ED-A4DB-D2BD11BE0C49}"/>
          </ac:spMkLst>
        </pc:spChg>
        <pc:spChg chg="add del mod">
          <ac:chgData name="Dmitriy Beznosko" userId="8bcdeb23-d2dd-465e-bda6-8e644f22b48c" providerId="ADAL" clId="{CD72B83A-DEE2-488A-A2B9-BC421CD39763}" dt="2021-08-03T00:41:35.211" v="510" actId="478"/>
          <ac:spMkLst>
            <pc:docMk/>
            <pc:sldMk cId="2265915026" sldId="264"/>
            <ac:spMk id="30" creationId="{15823DA4-1C55-493C-9DF2-DC84B9E17C76}"/>
          </ac:spMkLst>
        </pc:spChg>
        <pc:spChg chg="add del mod">
          <ac:chgData name="Dmitriy Beznosko" userId="8bcdeb23-d2dd-465e-bda6-8e644f22b48c" providerId="ADAL" clId="{CD72B83A-DEE2-488A-A2B9-BC421CD39763}" dt="2021-08-03T00:41:32.571" v="509" actId="478"/>
          <ac:spMkLst>
            <pc:docMk/>
            <pc:sldMk cId="2265915026" sldId="264"/>
            <ac:spMk id="33" creationId="{C4E4CC1E-E6B8-4B27-9DD0-A9B6ABB7E69B}"/>
          </ac:spMkLst>
        </pc:spChg>
        <pc:picChg chg="add del mod">
          <ac:chgData name="Dmitriy Beznosko" userId="8bcdeb23-d2dd-465e-bda6-8e644f22b48c" providerId="ADAL" clId="{CD72B83A-DEE2-488A-A2B9-BC421CD39763}" dt="2021-08-03T00:13:03.130" v="172" actId="21"/>
          <ac:picMkLst>
            <pc:docMk/>
            <pc:sldMk cId="2265915026" sldId="264"/>
            <ac:picMk id="8" creationId="{5520E84C-5F76-4064-8589-A2D1B28EBB0A}"/>
          </ac:picMkLst>
        </pc:picChg>
        <pc:picChg chg="add mod">
          <ac:chgData name="Dmitriy Beznosko" userId="8bcdeb23-d2dd-465e-bda6-8e644f22b48c" providerId="ADAL" clId="{CD72B83A-DEE2-488A-A2B9-BC421CD39763}" dt="2021-08-03T00:43:31.393" v="600" actId="1076"/>
          <ac:picMkLst>
            <pc:docMk/>
            <pc:sldMk cId="2265915026" sldId="264"/>
            <ac:picMk id="11" creationId="{08537BE6-6186-4A74-A81D-86B458B15DBA}"/>
          </ac:picMkLst>
        </pc:picChg>
        <pc:picChg chg="add del mod modCrop">
          <ac:chgData name="Dmitriy Beznosko" userId="8bcdeb23-d2dd-465e-bda6-8e644f22b48c" providerId="ADAL" clId="{CD72B83A-DEE2-488A-A2B9-BC421CD39763}" dt="2021-08-03T00:39:35.198" v="497" actId="21"/>
          <ac:picMkLst>
            <pc:docMk/>
            <pc:sldMk cId="2265915026" sldId="264"/>
            <ac:picMk id="13" creationId="{F0C5499B-A333-414B-957D-6777096940E2}"/>
          </ac:picMkLst>
        </pc:picChg>
        <pc:picChg chg="add del mod modCrop">
          <ac:chgData name="Dmitriy Beznosko" userId="8bcdeb23-d2dd-465e-bda6-8e644f22b48c" providerId="ADAL" clId="{CD72B83A-DEE2-488A-A2B9-BC421CD39763}" dt="2021-08-03T00:39:35.198" v="497" actId="21"/>
          <ac:picMkLst>
            <pc:docMk/>
            <pc:sldMk cId="2265915026" sldId="264"/>
            <ac:picMk id="16" creationId="{5A4A4A1C-9F0E-4C51-8600-92CBB45ED7D1}"/>
          </ac:picMkLst>
        </pc:picChg>
        <pc:picChg chg="add del mod">
          <ac:chgData name="Dmitriy Beznosko" userId="8bcdeb23-d2dd-465e-bda6-8e644f22b48c" providerId="ADAL" clId="{CD72B83A-DEE2-488A-A2B9-BC421CD39763}" dt="2021-08-03T00:29:45.436" v="265" actId="478"/>
          <ac:picMkLst>
            <pc:docMk/>
            <pc:sldMk cId="2265915026" sldId="264"/>
            <ac:picMk id="19" creationId="{88281100-91FB-4F3B-9ECE-271AF67177A1}"/>
          </ac:picMkLst>
        </pc:picChg>
        <pc:picChg chg="add del mod">
          <ac:chgData name="Dmitriy Beznosko" userId="8bcdeb23-d2dd-465e-bda6-8e644f22b48c" providerId="ADAL" clId="{CD72B83A-DEE2-488A-A2B9-BC421CD39763}" dt="2021-08-03T00:24:44.446" v="244" actId="478"/>
          <ac:picMkLst>
            <pc:docMk/>
            <pc:sldMk cId="2265915026" sldId="264"/>
            <ac:picMk id="20" creationId="{DBFE86A5-2DF7-4FBA-BAC3-D3BB891A55E9}"/>
          </ac:picMkLst>
        </pc:picChg>
        <pc:picChg chg="add del mod modCrop">
          <ac:chgData name="Dmitriy Beznosko" userId="8bcdeb23-d2dd-465e-bda6-8e644f22b48c" providerId="ADAL" clId="{CD72B83A-DEE2-488A-A2B9-BC421CD39763}" dt="2021-08-03T00:29:43.644" v="264" actId="478"/>
          <ac:picMkLst>
            <pc:docMk/>
            <pc:sldMk cId="2265915026" sldId="264"/>
            <ac:picMk id="22" creationId="{21FE4345-AEC4-4A0A-AE8A-00EC4AABB363}"/>
          </ac:picMkLst>
        </pc:picChg>
        <pc:picChg chg="add mod ord">
          <ac:chgData name="Dmitriy Beznosko" userId="8bcdeb23-d2dd-465e-bda6-8e644f22b48c" providerId="ADAL" clId="{CD72B83A-DEE2-488A-A2B9-BC421CD39763}" dt="2021-08-03T00:33:22.443" v="296" actId="1076"/>
          <ac:picMkLst>
            <pc:docMk/>
            <pc:sldMk cId="2265915026" sldId="264"/>
            <ac:picMk id="24" creationId="{8F6F4CE4-EAAF-4842-AA9B-3FA3C0416D10}"/>
          </ac:picMkLst>
        </pc:picChg>
        <pc:picChg chg="add mod">
          <ac:chgData name="Dmitriy Beznosko" userId="8bcdeb23-d2dd-465e-bda6-8e644f22b48c" providerId="ADAL" clId="{CD72B83A-DEE2-488A-A2B9-BC421CD39763}" dt="2021-08-03T00:31:20.485" v="277" actId="1076"/>
          <ac:picMkLst>
            <pc:docMk/>
            <pc:sldMk cId="2265915026" sldId="264"/>
            <ac:picMk id="26" creationId="{F6723091-C889-42C1-B215-6D55B2C1D227}"/>
          </ac:picMkLst>
        </pc:picChg>
        <pc:picChg chg="add mod">
          <ac:chgData name="Dmitriy Beznosko" userId="8bcdeb23-d2dd-465e-bda6-8e644f22b48c" providerId="ADAL" clId="{CD72B83A-DEE2-488A-A2B9-BC421CD39763}" dt="2021-08-03T00:43:26.315" v="599" actId="1036"/>
          <ac:picMkLst>
            <pc:docMk/>
            <pc:sldMk cId="2265915026" sldId="264"/>
            <ac:picMk id="29" creationId="{C1E0F6BF-A487-4E00-B02B-26E00EE0028E}"/>
          </ac:picMkLst>
        </pc:picChg>
        <pc:picChg chg="add mod">
          <ac:chgData name="Dmitriy Beznosko" userId="8bcdeb23-d2dd-465e-bda6-8e644f22b48c" providerId="ADAL" clId="{CD72B83A-DEE2-488A-A2B9-BC421CD39763}" dt="2021-08-03T00:43:26.315" v="599" actId="1036"/>
          <ac:picMkLst>
            <pc:docMk/>
            <pc:sldMk cId="2265915026" sldId="264"/>
            <ac:picMk id="32" creationId="{08B1F190-FF25-4C62-9711-50D75F897E52}"/>
          </ac:picMkLst>
        </pc:picChg>
      </pc:sldChg>
      <pc:sldChg chg="addSp delSp modSp new mod modClrScheme chgLayout">
        <pc:chgData name="Dmitriy Beznosko" userId="8bcdeb23-d2dd-465e-bda6-8e644f22b48c" providerId="ADAL" clId="{CD72B83A-DEE2-488A-A2B9-BC421CD39763}" dt="2021-08-03T00:50:13.874" v="1208" actId="20577"/>
        <pc:sldMkLst>
          <pc:docMk/>
          <pc:sldMk cId="1478744555" sldId="265"/>
        </pc:sldMkLst>
        <pc:spChg chg="del mod ord">
          <ac:chgData name="Dmitriy Beznosko" userId="8bcdeb23-d2dd-465e-bda6-8e644f22b48c" providerId="ADAL" clId="{CD72B83A-DEE2-488A-A2B9-BC421CD39763}" dt="2021-08-03T00:39:27.205" v="496" actId="700"/>
          <ac:spMkLst>
            <pc:docMk/>
            <pc:sldMk cId="1478744555" sldId="265"/>
            <ac:spMk id="2" creationId="{486C1284-C9BC-47DB-A7AD-CA9463D04E51}"/>
          </ac:spMkLst>
        </pc:spChg>
        <pc:spChg chg="del mod ord">
          <ac:chgData name="Dmitriy Beznosko" userId="8bcdeb23-d2dd-465e-bda6-8e644f22b48c" providerId="ADAL" clId="{CD72B83A-DEE2-488A-A2B9-BC421CD39763}" dt="2021-08-03T00:39:27.205" v="496" actId="700"/>
          <ac:spMkLst>
            <pc:docMk/>
            <pc:sldMk cId="1478744555" sldId="265"/>
            <ac:spMk id="3" creationId="{3F36D5D6-A608-43FD-AD8B-57D3CD2044CB}"/>
          </ac:spMkLst>
        </pc:spChg>
        <pc:spChg chg="mod ord">
          <ac:chgData name="Dmitriy Beznosko" userId="8bcdeb23-d2dd-465e-bda6-8e644f22b48c" providerId="ADAL" clId="{CD72B83A-DEE2-488A-A2B9-BC421CD39763}" dt="2021-08-03T00:39:27.205" v="496" actId="700"/>
          <ac:spMkLst>
            <pc:docMk/>
            <pc:sldMk cId="1478744555" sldId="265"/>
            <ac:spMk id="4" creationId="{1A98DB86-E998-4FDB-8010-63626B3BB387}"/>
          </ac:spMkLst>
        </pc:spChg>
        <pc:spChg chg="add mod ord">
          <ac:chgData name="Dmitriy Beznosko" userId="8bcdeb23-d2dd-465e-bda6-8e644f22b48c" providerId="ADAL" clId="{CD72B83A-DEE2-488A-A2B9-BC421CD39763}" dt="2021-08-03T00:43:42.987" v="616" actId="20577"/>
          <ac:spMkLst>
            <pc:docMk/>
            <pc:sldMk cId="1478744555" sldId="265"/>
            <ac:spMk id="5" creationId="{BCF2864E-3BC8-4DF2-B22B-80517D2A0294}"/>
          </ac:spMkLst>
        </pc:spChg>
        <pc:spChg chg="add mod ord">
          <ac:chgData name="Dmitriy Beznosko" userId="8bcdeb23-d2dd-465e-bda6-8e644f22b48c" providerId="ADAL" clId="{CD72B83A-DEE2-488A-A2B9-BC421CD39763}" dt="2021-08-03T00:50:13.874" v="1208" actId="20577"/>
          <ac:spMkLst>
            <pc:docMk/>
            <pc:sldMk cId="1478744555" sldId="265"/>
            <ac:spMk id="6" creationId="{CCFAFA79-00D1-494C-9E5A-3D4E8A35C2AE}"/>
          </ac:spMkLst>
        </pc:spChg>
        <pc:spChg chg="add del mod">
          <ac:chgData name="Dmitriy Beznosko" userId="8bcdeb23-d2dd-465e-bda6-8e644f22b48c" providerId="ADAL" clId="{CD72B83A-DEE2-488A-A2B9-BC421CD39763}" dt="2021-08-03T00:48:01.075" v="915" actId="478"/>
          <ac:spMkLst>
            <pc:docMk/>
            <pc:sldMk cId="1478744555" sldId="265"/>
            <ac:spMk id="11" creationId="{EAED5ABA-8B1B-48AD-936B-F67F9E7A7188}"/>
          </ac:spMkLst>
        </pc:spChg>
        <pc:spChg chg="add del mod">
          <ac:chgData name="Dmitriy Beznosko" userId="8bcdeb23-d2dd-465e-bda6-8e644f22b48c" providerId="ADAL" clId="{CD72B83A-DEE2-488A-A2B9-BC421CD39763}" dt="2021-08-03T00:47:59.067" v="914" actId="478"/>
          <ac:spMkLst>
            <pc:docMk/>
            <pc:sldMk cId="1478744555" sldId="265"/>
            <ac:spMk id="14" creationId="{48D627E0-B1C7-4BA5-8C89-B77BADE7D564}"/>
          </ac:spMkLst>
        </pc:spChg>
        <pc:picChg chg="add mod">
          <ac:chgData name="Dmitriy Beznosko" userId="8bcdeb23-d2dd-465e-bda6-8e644f22b48c" providerId="ADAL" clId="{CD72B83A-DEE2-488A-A2B9-BC421CD39763}" dt="2021-08-03T00:46:12.350" v="891" actId="1036"/>
          <ac:picMkLst>
            <pc:docMk/>
            <pc:sldMk cId="1478744555" sldId="265"/>
            <ac:picMk id="7" creationId="{67506DB7-15F9-4D6A-9F9A-0EA377CF53C8}"/>
          </ac:picMkLst>
        </pc:picChg>
        <pc:picChg chg="add mod">
          <ac:chgData name="Dmitriy Beznosko" userId="8bcdeb23-d2dd-465e-bda6-8e644f22b48c" providerId="ADAL" clId="{CD72B83A-DEE2-488A-A2B9-BC421CD39763}" dt="2021-08-03T00:46:12.350" v="891" actId="1036"/>
          <ac:picMkLst>
            <pc:docMk/>
            <pc:sldMk cId="1478744555" sldId="265"/>
            <ac:picMk id="8" creationId="{EB63F1C3-2869-479F-89CA-F2972EBD9CC7}"/>
          </ac:picMkLst>
        </pc:picChg>
        <pc:picChg chg="add del mod">
          <ac:chgData name="Dmitriy Beznosko" userId="8bcdeb23-d2dd-465e-bda6-8e644f22b48c" providerId="ADAL" clId="{CD72B83A-DEE2-488A-A2B9-BC421CD39763}" dt="2021-08-03T00:48:05.133" v="918" actId="21"/>
          <ac:picMkLst>
            <pc:docMk/>
            <pc:sldMk cId="1478744555" sldId="265"/>
            <ac:picMk id="10" creationId="{B25A62F1-9B31-4696-87DE-2D5C79EC9EDA}"/>
          </ac:picMkLst>
        </pc:picChg>
        <pc:picChg chg="add mod">
          <ac:chgData name="Dmitriy Beznosko" userId="8bcdeb23-d2dd-465e-bda6-8e644f22b48c" providerId="ADAL" clId="{CD72B83A-DEE2-488A-A2B9-BC421CD39763}" dt="2021-08-03T00:50:09.151" v="1206" actId="1076"/>
          <ac:picMkLst>
            <pc:docMk/>
            <pc:sldMk cId="1478744555" sldId="265"/>
            <ac:picMk id="13" creationId="{415EDA04-7D5A-42C7-A82F-182D36204B88}"/>
          </ac:picMkLst>
        </pc:picChg>
      </pc:sldChg>
      <pc:sldChg chg="del">
        <pc:chgData name="Dmitriy Beznosko" userId="8bcdeb23-d2dd-465e-bda6-8e644f22b48c" providerId="ADAL" clId="{CD72B83A-DEE2-488A-A2B9-BC421CD39763}" dt="2021-08-02T13:19:03.524" v="7" actId="47"/>
        <pc:sldMkLst>
          <pc:docMk/>
          <pc:sldMk cId="1607938738" sldId="265"/>
        </pc:sldMkLst>
      </pc:sldChg>
      <pc:sldChg chg="addSp delSp modSp new mod modClrScheme chgLayout">
        <pc:chgData name="Dmitriy Beznosko" userId="8bcdeb23-d2dd-465e-bda6-8e644f22b48c" providerId="ADAL" clId="{CD72B83A-DEE2-488A-A2B9-BC421CD39763}" dt="2021-08-03T01:47:36.317" v="1607" actId="1076"/>
        <pc:sldMkLst>
          <pc:docMk/>
          <pc:sldMk cId="2318023324" sldId="266"/>
        </pc:sldMkLst>
        <pc:spChg chg="del mod ord">
          <ac:chgData name="Dmitriy Beznosko" userId="8bcdeb23-d2dd-465e-bda6-8e644f22b48c" providerId="ADAL" clId="{CD72B83A-DEE2-488A-A2B9-BC421CD39763}" dt="2021-08-03T01:40:05.739" v="1418" actId="700"/>
          <ac:spMkLst>
            <pc:docMk/>
            <pc:sldMk cId="2318023324" sldId="266"/>
            <ac:spMk id="2" creationId="{B439C958-F39D-4AC5-BDD4-F41FD1F2D157}"/>
          </ac:spMkLst>
        </pc:spChg>
        <pc:spChg chg="del mod ord">
          <ac:chgData name="Dmitriy Beznosko" userId="8bcdeb23-d2dd-465e-bda6-8e644f22b48c" providerId="ADAL" clId="{CD72B83A-DEE2-488A-A2B9-BC421CD39763}" dt="2021-08-03T01:40:05.739" v="1418" actId="700"/>
          <ac:spMkLst>
            <pc:docMk/>
            <pc:sldMk cId="2318023324" sldId="266"/>
            <ac:spMk id="3" creationId="{79D857FC-ADB3-4EBB-A97B-B08BCE3E5979}"/>
          </ac:spMkLst>
        </pc:spChg>
        <pc:spChg chg="mod ord">
          <ac:chgData name="Dmitriy Beznosko" userId="8bcdeb23-d2dd-465e-bda6-8e644f22b48c" providerId="ADAL" clId="{CD72B83A-DEE2-488A-A2B9-BC421CD39763}" dt="2021-08-03T01:40:05.739" v="1418" actId="700"/>
          <ac:spMkLst>
            <pc:docMk/>
            <pc:sldMk cId="2318023324" sldId="266"/>
            <ac:spMk id="4" creationId="{CBFBD0F9-7D6D-4A89-8A07-ADCBCA43BBAF}"/>
          </ac:spMkLst>
        </pc:spChg>
        <pc:spChg chg="add mod ord">
          <ac:chgData name="Dmitriy Beznosko" userId="8bcdeb23-d2dd-465e-bda6-8e644f22b48c" providerId="ADAL" clId="{CD72B83A-DEE2-488A-A2B9-BC421CD39763}" dt="2021-08-03T01:46:12.670" v="1508" actId="20577"/>
          <ac:spMkLst>
            <pc:docMk/>
            <pc:sldMk cId="2318023324" sldId="266"/>
            <ac:spMk id="5" creationId="{76E46824-B87E-4BF5-8A44-61E3D79276F3}"/>
          </ac:spMkLst>
        </pc:spChg>
        <pc:spChg chg="add mod ord">
          <ac:chgData name="Dmitriy Beznosko" userId="8bcdeb23-d2dd-465e-bda6-8e644f22b48c" providerId="ADAL" clId="{CD72B83A-DEE2-488A-A2B9-BC421CD39763}" dt="2021-08-03T01:47:36.317" v="1607" actId="1076"/>
          <ac:spMkLst>
            <pc:docMk/>
            <pc:sldMk cId="2318023324" sldId="266"/>
            <ac:spMk id="6" creationId="{327067AB-E713-4CD8-B7E1-7823BFD6E846}"/>
          </ac:spMkLst>
        </pc:spChg>
        <pc:spChg chg="add mod">
          <ac:chgData name="Dmitriy Beznosko" userId="8bcdeb23-d2dd-465e-bda6-8e644f22b48c" providerId="ADAL" clId="{CD72B83A-DEE2-488A-A2B9-BC421CD39763}" dt="2021-08-03T01:45:18.088" v="1492" actId="113"/>
          <ac:spMkLst>
            <pc:docMk/>
            <pc:sldMk cId="2318023324" sldId="266"/>
            <ac:spMk id="13" creationId="{D5A85F31-69C9-4EBD-9569-065595573FC6}"/>
          </ac:spMkLst>
        </pc:spChg>
        <pc:spChg chg="add del">
          <ac:chgData name="Dmitriy Beznosko" userId="8bcdeb23-d2dd-465e-bda6-8e644f22b48c" providerId="ADAL" clId="{CD72B83A-DEE2-488A-A2B9-BC421CD39763}" dt="2021-08-03T01:45:47.185" v="1494" actId="22"/>
          <ac:spMkLst>
            <pc:docMk/>
            <pc:sldMk cId="2318023324" sldId="266"/>
            <ac:spMk id="15" creationId="{3FB6B54B-CC52-4B5B-A2A4-4E6760D83EB5}"/>
          </ac:spMkLst>
        </pc:spChg>
        <pc:picChg chg="add mod">
          <ac:chgData name="Dmitriy Beznosko" userId="8bcdeb23-d2dd-465e-bda6-8e644f22b48c" providerId="ADAL" clId="{CD72B83A-DEE2-488A-A2B9-BC421CD39763}" dt="2021-08-03T01:43:55.606" v="1450" actId="1076"/>
          <ac:picMkLst>
            <pc:docMk/>
            <pc:sldMk cId="2318023324" sldId="266"/>
            <ac:picMk id="8" creationId="{CB57EFF8-3D60-4E5D-98FD-F5D38469D3FF}"/>
          </ac:picMkLst>
        </pc:picChg>
        <pc:picChg chg="add mod">
          <ac:chgData name="Dmitriy Beznosko" userId="8bcdeb23-d2dd-465e-bda6-8e644f22b48c" providerId="ADAL" clId="{CD72B83A-DEE2-488A-A2B9-BC421CD39763}" dt="2021-08-03T01:44:43.574" v="1458" actId="1076"/>
          <ac:picMkLst>
            <pc:docMk/>
            <pc:sldMk cId="2318023324" sldId="266"/>
            <ac:picMk id="10" creationId="{1A3D5F7F-A467-4622-90BA-6E53F4DE802D}"/>
          </ac:picMkLst>
        </pc:picChg>
        <pc:picChg chg="add mod">
          <ac:chgData name="Dmitriy Beznosko" userId="8bcdeb23-d2dd-465e-bda6-8e644f22b48c" providerId="ADAL" clId="{CD72B83A-DEE2-488A-A2B9-BC421CD39763}" dt="2021-08-03T01:46:03.780" v="1500" actId="1076"/>
          <ac:picMkLst>
            <pc:docMk/>
            <pc:sldMk cId="2318023324" sldId="266"/>
            <ac:picMk id="16" creationId="{A4CB4CF7-033D-4224-B824-45D6AC391088}"/>
          </ac:picMkLst>
        </pc:picChg>
        <pc:picChg chg="add mod">
          <ac:chgData name="Dmitriy Beznosko" userId="8bcdeb23-d2dd-465e-bda6-8e644f22b48c" providerId="ADAL" clId="{CD72B83A-DEE2-488A-A2B9-BC421CD39763}" dt="2021-08-03T01:46:52.848" v="1513" actId="1076"/>
          <ac:picMkLst>
            <pc:docMk/>
            <pc:sldMk cId="2318023324" sldId="266"/>
            <ac:picMk id="18" creationId="{4451F986-592F-4761-8A6A-F875C9044DF0}"/>
          </ac:picMkLst>
        </pc:picChg>
        <pc:picChg chg="add del mod">
          <ac:chgData name="Dmitriy Beznosko" userId="8bcdeb23-d2dd-465e-bda6-8e644f22b48c" providerId="ADAL" clId="{CD72B83A-DEE2-488A-A2B9-BC421CD39763}" dt="2021-08-03T01:44:35.830" v="1452" actId="478"/>
          <ac:picMkLst>
            <pc:docMk/>
            <pc:sldMk cId="2318023324" sldId="266"/>
            <ac:picMk id="1026" creationId="{8D0CECB9-8694-42D0-B95A-550D2EBAF749}"/>
          </ac:picMkLst>
        </pc:picChg>
      </pc:sldChg>
      <pc:sldChg chg="del">
        <pc:chgData name="Dmitriy Beznosko" userId="8bcdeb23-d2dd-465e-bda6-8e644f22b48c" providerId="ADAL" clId="{CD72B83A-DEE2-488A-A2B9-BC421CD39763}" dt="2021-08-02T13:18:49.840" v="2" actId="47"/>
        <pc:sldMkLst>
          <pc:docMk/>
          <pc:sldMk cId="3755381902" sldId="272"/>
        </pc:sldMkLst>
      </pc:sldChg>
      <pc:sldMasterChg chg="add addSldLayout">
        <pc:chgData name="Dmitriy Beznosko" userId="8bcdeb23-d2dd-465e-bda6-8e644f22b48c" providerId="ADAL" clId="{CD72B83A-DEE2-488A-A2B9-BC421CD39763}" dt="2021-08-02T13:25:00.218" v="18" actId="27028"/>
        <pc:sldMasterMkLst>
          <pc:docMk/>
          <pc:sldMasterMk cId="0" sldId="2147483673"/>
        </pc:sldMasterMkLst>
        <pc:sldLayoutChg chg="add">
          <pc:chgData name="Dmitriy Beznosko" userId="8bcdeb23-d2dd-465e-bda6-8e644f22b48c" providerId="ADAL" clId="{CD72B83A-DEE2-488A-A2B9-BC421CD39763}" dt="2021-08-02T13:25:00.218" v="18" actId="27028"/>
          <pc:sldLayoutMkLst>
            <pc:docMk/>
            <pc:sldMasterMk cId="0" sldId="2147483673"/>
            <pc:sldLayoutMk cId="0" sldId="2147483675"/>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663EE7-498D-4026-9960-57BB5AFCE5F6}" type="doc">
      <dgm:prSet loTypeId="urn:microsoft.com/office/officeart/2011/layout/TabList" loCatId="list" qsTypeId="urn:microsoft.com/office/officeart/2005/8/quickstyle/simple2" qsCatId="simple" csTypeId="urn:microsoft.com/office/officeart/2005/8/colors/accent1_2" csCatId="accent1" phldr="1"/>
      <dgm:spPr/>
      <dgm:t>
        <a:bodyPr/>
        <a:lstStyle/>
        <a:p>
          <a:endParaRPr lang="en-US"/>
        </a:p>
      </dgm:t>
    </dgm:pt>
    <dgm:pt modelId="{032BA832-1E55-4182-80CE-912DFB314537}">
      <dgm:prSet/>
      <dgm:spPr/>
      <dgm:t>
        <a:bodyPr/>
        <a:lstStyle/>
        <a:p>
          <a:r>
            <a:rPr lang="en-US" dirty="0"/>
            <a:t>Includes particles</a:t>
          </a:r>
        </a:p>
      </dgm:t>
    </dgm:pt>
    <dgm:pt modelId="{763AD73E-27F8-4192-918B-91A89C75606E}" type="parTrans" cxnId="{67322481-FE7B-4273-ADA9-FC6587717D05}">
      <dgm:prSet/>
      <dgm:spPr/>
      <dgm:t>
        <a:bodyPr/>
        <a:lstStyle/>
        <a:p>
          <a:endParaRPr lang="en-US"/>
        </a:p>
      </dgm:t>
    </dgm:pt>
    <dgm:pt modelId="{930035EE-548C-4B73-B0D1-58A360081119}" type="sibTrans" cxnId="{67322481-FE7B-4273-ADA9-FC6587717D05}">
      <dgm:prSet/>
      <dgm:spPr/>
      <dgm:t>
        <a:bodyPr/>
        <a:lstStyle/>
        <a:p>
          <a:endParaRPr lang="en-US"/>
        </a:p>
      </dgm:t>
    </dgm:pt>
    <dgm:pt modelId="{40CBEAB0-3AFF-47FC-ADB2-ABE9539EDF97}">
      <dgm:prSet custT="1"/>
      <dgm:spPr/>
      <dgm:t>
        <a:bodyPr/>
        <a:lstStyle/>
        <a:p>
          <a:pPr marL="0" lvl="0" defTabSz="800100">
            <a:lnSpc>
              <a:spcPct val="100000"/>
            </a:lnSpc>
            <a:spcBef>
              <a:spcPct val="0"/>
            </a:spcBef>
            <a:spcAft>
              <a:spcPct val="35000"/>
            </a:spcAft>
            <a:buNone/>
          </a:pPr>
          <a:r>
            <a:rPr lang="en-US" sz="1800" dirty="0"/>
            <a:t>Fermions (spin ½, or n/2)</a:t>
          </a:r>
        </a:p>
      </dgm:t>
    </dgm:pt>
    <dgm:pt modelId="{ECC84B14-0DFD-4547-BB6F-1933F33D041C}" type="parTrans" cxnId="{86493D22-960C-4AEF-90E6-A3AF426A4E54}">
      <dgm:prSet/>
      <dgm:spPr/>
      <dgm:t>
        <a:bodyPr/>
        <a:lstStyle/>
        <a:p>
          <a:endParaRPr lang="en-US"/>
        </a:p>
      </dgm:t>
    </dgm:pt>
    <dgm:pt modelId="{F009B649-F2E2-49DD-96EB-AACA749ED07F}" type="sibTrans" cxnId="{86493D22-960C-4AEF-90E6-A3AF426A4E54}">
      <dgm:prSet/>
      <dgm:spPr/>
      <dgm:t>
        <a:bodyPr/>
        <a:lstStyle/>
        <a:p>
          <a:endParaRPr lang="en-US"/>
        </a:p>
      </dgm:t>
    </dgm:pt>
    <dgm:pt modelId="{CD3A4C58-0A73-41B9-9C2B-7D687E475405}">
      <dgm:prSet custT="1"/>
      <dgm:spPr/>
      <dgm:t>
        <a:bodyPr/>
        <a:lstStyle/>
        <a:p>
          <a:pPr marL="171450" lvl="1" indent="0" defTabSz="800100">
            <a:lnSpc>
              <a:spcPct val="90000"/>
            </a:lnSpc>
            <a:spcBef>
              <a:spcPct val="0"/>
            </a:spcBef>
            <a:spcAft>
              <a:spcPct val="15000"/>
            </a:spcAft>
          </a:pPr>
          <a:r>
            <a:rPr lang="en-US" sz="1800" dirty="0"/>
            <a:t>Hadrons (quarks)</a:t>
          </a:r>
        </a:p>
      </dgm:t>
    </dgm:pt>
    <dgm:pt modelId="{413F07F7-26EE-46DA-BB83-1EB12842BA47}" type="parTrans" cxnId="{B0B13131-BAF4-4A86-9E03-6D226FF1164C}">
      <dgm:prSet/>
      <dgm:spPr/>
      <dgm:t>
        <a:bodyPr/>
        <a:lstStyle/>
        <a:p>
          <a:endParaRPr lang="en-US"/>
        </a:p>
      </dgm:t>
    </dgm:pt>
    <dgm:pt modelId="{B8E68D91-9346-42D4-AB90-223C6405CB62}" type="sibTrans" cxnId="{B0B13131-BAF4-4A86-9E03-6D226FF1164C}">
      <dgm:prSet/>
      <dgm:spPr/>
      <dgm:t>
        <a:bodyPr/>
        <a:lstStyle/>
        <a:p>
          <a:endParaRPr lang="en-US"/>
        </a:p>
      </dgm:t>
    </dgm:pt>
    <dgm:pt modelId="{26620019-02DA-48CB-884C-2D1CC97A1BBE}">
      <dgm:prSet custT="1"/>
      <dgm:spPr/>
      <dgm:t>
        <a:bodyPr/>
        <a:lstStyle/>
        <a:p>
          <a:pPr marL="171450" lvl="1" indent="0" defTabSz="800100">
            <a:lnSpc>
              <a:spcPct val="90000"/>
            </a:lnSpc>
            <a:spcBef>
              <a:spcPct val="0"/>
            </a:spcBef>
            <a:spcAft>
              <a:spcPct val="15000"/>
            </a:spcAft>
          </a:pPr>
          <a:endParaRPr lang="en-US" sz="1800" dirty="0"/>
        </a:p>
      </dgm:t>
    </dgm:pt>
    <dgm:pt modelId="{25FCF384-09FC-4B69-8D27-59E889DB2ABA}" type="parTrans" cxnId="{F40778B5-09B5-411B-8710-C81334C805DA}">
      <dgm:prSet/>
      <dgm:spPr/>
      <dgm:t>
        <a:bodyPr/>
        <a:lstStyle/>
        <a:p>
          <a:endParaRPr lang="en-US"/>
        </a:p>
      </dgm:t>
    </dgm:pt>
    <dgm:pt modelId="{964FAB0B-3794-40AF-8FE1-0CC93E843291}" type="sibTrans" cxnId="{F40778B5-09B5-411B-8710-C81334C805DA}">
      <dgm:prSet/>
      <dgm:spPr/>
      <dgm:t>
        <a:bodyPr/>
        <a:lstStyle/>
        <a:p>
          <a:endParaRPr lang="en-US"/>
        </a:p>
      </dgm:t>
    </dgm:pt>
    <dgm:pt modelId="{E446D0E5-0684-41B4-889F-1C909F3AF8CD}">
      <dgm:prSet/>
      <dgm:spPr/>
      <dgm:t>
        <a:bodyPr/>
        <a:lstStyle/>
        <a:p>
          <a:r>
            <a:rPr lang="en-US"/>
            <a:t>Bosons</a:t>
          </a:r>
        </a:p>
      </dgm:t>
    </dgm:pt>
    <dgm:pt modelId="{F0439351-F387-4484-ADE7-2EAE4EC32C78}" type="parTrans" cxnId="{87C6807C-3EE9-4B42-8CE6-B5ED86DDFAE6}">
      <dgm:prSet/>
      <dgm:spPr/>
      <dgm:t>
        <a:bodyPr/>
        <a:lstStyle/>
        <a:p>
          <a:endParaRPr lang="en-US"/>
        </a:p>
      </dgm:t>
    </dgm:pt>
    <dgm:pt modelId="{8DE9E1E3-FDAB-4A65-82D7-2F6A1027E371}" type="sibTrans" cxnId="{87C6807C-3EE9-4B42-8CE6-B5ED86DDFAE6}">
      <dgm:prSet/>
      <dgm:spPr/>
      <dgm:t>
        <a:bodyPr/>
        <a:lstStyle/>
        <a:p>
          <a:endParaRPr lang="en-US" dirty="0"/>
        </a:p>
      </dgm:t>
    </dgm:pt>
    <dgm:pt modelId="{105EE075-E6B0-4399-A7FA-41D1B54ED9AF}">
      <dgm:prSet custT="1"/>
      <dgm:spPr/>
      <dgm:t>
        <a:bodyPr/>
        <a:lstStyle/>
        <a:p>
          <a:r>
            <a:rPr lang="en-US" sz="1800" dirty="0"/>
            <a:t>Interaction carriers (quanta of the corresponding fields)</a:t>
          </a:r>
        </a:p>
      </dgm:t>
    </dgm:pt>
    <dgm:pt modelId="{57ED79BC-7DA5-415B-A13A-30E49166E49A}" type="parTrans" cxnId="{5D89C052-5C0C-42FD-A508-C8B244F5E8DD}">
      <dgm:prSet/>
      <dgm:spPr/>
      <dgm:t>
        <a:bodyPr/>
        <a:lstStyle/>
        <a:p>
          <a:endParaRPr lang="en-US"/>
        </a:p>
      </dgm:t>
    </dgm:pt>
    <dgm:pt modelId="{D4E19513-C24F-4FDD-AEE4-3FAB36E8E4A7}" type="sibTrans" cxnId="{5D89C052-5C0C-42FD-A508-C8B244F5E8DD}">
      <dgm:prSet/>
      <dgm:spPr/>
      <dgm:t>
        <a:bodyPr/>
        <a:lstStyle/>
        <a:p>
          <a:endParaRPr lang="en-US"/>
        </a:p>
      </dgm:t>
    </dgm:pt>
    <dgm:pt modelId="{5B3A895B-533B-4AA4-B69F-1BD3FA1D0CF1}">
      <dgm:prSet custT="1"/>
      <dgm:spPr/>
      <dgm:t>
        <a:bodyPr/>
        <a:lstStyle/>
        <a:p>
          <a:pPr marL="171450" lvl="1" indent="0" defTabSz="800100">
            <a:lnSpc>
              <a:spcPct val="90000"/>
            </a:lnSpc>
            <a:spcBef>
              <a:spcPct val="0"/>
            </a:spcBef>
            <a:spcAft>
              <a:spcPct val="15000"/>
            </a:spcAft>
          </a:pPr>
          <a:r>
            <a:rPr lang="en-US" sz="1800" dirty="0"/>
            <a:t>Leptons</a:t>
          </a:r>
        </a:p>
      </dgm:t>
    </dgm:pt>
    <dgm:pt modelId="{DACE9F1A-2114-4C7B-AA06-B57B77C22916}" type="sibTrans" cxnId="{40B1E596-28D2-48E2-849A-265084128D97}">
      <dgm:prSet/>
      <dgm:spPr/>
      <dgm:t>
        <a:bodyPr/>
        <a:lstStyle/>
        <a:p>
          <a:endParaRPr lang="en-US"/>
        </a:p>
      </dgm:t>
    </dgm:pt>
    <dgm:pt modelId="{B57FABAD-6287-405E-B090-2F91CCA63C3F}" type="parTrans" cxnId="{40B1E596-28D2-48E2-849A-265084128D97}">
      <dgm:prSet/>
      <dgm:spPr/>
      <dgm:t>
        <a:bodyPr/>
        <a:lstStyle/>
        <a:p>
          <a:endParaRPr lang="en-US"/>
        </a:p>
      </dgm:t>
    </dgm:pt>
    <dgm:pt modelId="{55A881E1-8DF4-4887-8D1E-C25F1E12594D}">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a:t>3 Generations</a:t>
          </a:r>
        </a:p>
      </dgm:t>
    </dgm:pt>
    <dgm:pt modelId="{2AA45283-8692-42E5-9113-E6898941664F}" type="parTrans" cxnId="{008CBE7F-6F75-4D39-A91E-1ADF99FEFA17}">
      <dgm:prSet/>
      <dgm:spPr/>
      <dgm:t>
        <a:bodyPr/>
        <a:lstStyle/>
        <a:p>
          <a:endParaRPr lang="en-US"/>
        </a:p>
      </dgm:t>
    </dgm:pt>
    <dgm:pt modelId="{9F2AFCDF-BBCC-4E84-BE1C-87A8797226DA}" type="sibTrans" cxnId="{008CBE7F-6F75-4D39-A91E-1ADF99FEFA17}">
      <dgm:prSet/>
      <dgm:spPr/>
      <dgm:t>
        <a:bodyPr/>
        <a:lstStyle/>
        <a:p>
          <a:endParaRPr lang="en-US"/>
        </a:p>
      </dgm:t>
    </dgm:pt>
    <dgm:pt modelId="{23DCA0C3-13D5-4F5C-A7A8-D0E762356A1D}" type="pres">
      <dgm:prSet presAssocID="{30663EE7-498D-4026-9960-57BB5AFCE5F6}" presName="Name0" presStyleCnt="0">
        <dgm:presLayoutVars>
          <dgm:chMax/>
          <dgm:chPref val="3"/>
          <dgm:dir/>
          <dgm:animOne val="branch"/>
          <dgm:animLvl val="lvl"/>
        </dgm:presLayoutVars>
      </dgm:prSet>
      <dgm:spPr/>
    </dgm:pt>
    <dgm:pt modelId="{F71888FD-A2EF-4ABE-8F7D-6868BC00B11D}" type="pres">
      <dgm:prSet presAssocID="{032BA832-1E55-4182-80CE-912DFB314537}" presName="composite" presStyleCnt="0"/>
      <dgm:spPr/>
    </dgm:pt>
    <dgm:pt modelId="{A871DADB-CC3F-4760-92AA-7B6FFDA86620}" type="pres">
      <dgm:prSet presAssocID="{032BA832-1E55-4182-80CE-912DFB314537}" presName="FirstChild" presStyleLbl="revTx" presStyleIdx="0" presStyleCnt="2">
        <dgm:presLayoutVars>
          <dgm:chMax val="0"/>
          <dgm:chPref val="0"/>
          <dgm:bulletEnabled val="1"/>
        </dgm:presLayoutVars>
      </dgm:prSet>
      <dgm:spPr/>
    </dgm:pt>
    <dgm:pt modelId="{9554F8E7-2333-400D-BE5D-A11AD32A17FC}" type="pres">
      <dgm:prSet presAssocID="{032BA832-1E55-4182-80CE-912DFB314537}" presName="Parent" presStyleLbl="alignNode1" presStyleIdx="0" presStyleCnt="2">
        <dgm:presLayoutVars>
          <dgm:chMax val="3"/>
          <dgm:chPref val="3"/>
          <dgm:bulletEnabled val="1"/>
        </dgm:presLayoutVars>
      </dgm:prSet>
      <dgm:spPr/>
    </dgm:pt>
    <dgm:pt modelId="{8AAD46D8-0027-4A9D-8F43-A1774553A639}" type="pres">
      <dgm:prSet presAssocID="{032BA832-1E55-4182-80CE-912DFB314537}" presName="Accent" presStyleLbl="parChTrans1D1" presStyleIdx="0" presStyleCnt="2"/>
      <dgm:spPr/>
    </dgm:pt>
    <dgm:pt modelId="{7DAA8428-5967-4ABA-BEB2-998000C41107}" type="pres">
      <dgm:prSet presAssocID="{930035EE-548C-4B73-B0D1-58A360081119}" presName="sibTrans" presStyleCnt="0"/>
      <dgm:spPr/>
    </dgm:pt>
    <dgm:pt modelId="{95E1BE2D-1D30-4EB8-9FBE-7EDDF4F2B6D7}" type="pres">
      <dgm:prSet presAssocID="{E446D0E5-0684-41B4-889F-1C909F3AF8CD}" presName="composite" presStyleCnt="0"/>
      <dgm:spPr/>
    </dgm:pt>
    <dgm:pt modelId="{BF7822C7-CF55-44CB-8B4B-9EC0BA7FE39B}" type="pres">
      <dgm:prSet presAssocID="{E446D0E5-0684-41B4-889F-1C909F3AF8CD}" presName="FirstChild" presStyleLbl="revTx" presStyleIdx="1" presStyleCnt="2">
        <dgm:presLayoutVars>
          <dgm:chMax val="0"/>
          <dgm:chPref val="0"/>
          <dgm:bulletEnabled val="1"/>
        </dgm:presLayoutVars>
      </dgm:prSet>
      <dgm:spPr/>
    </dgm:pt>
    <dgm:pt modelId="{5528623B-46EC-4A13-A091-BC3040260772}" type="pres">
      <dgm:prSet presAssocID="{E446D0E5-0684-41B4-889F-1C909F3AF8CD}" presName="Parent" presStyleLbl="alignNode1" presStyleIdx="1" presStyleCnt="2">
        <dgm:presLayoutVars>
          <dgm:chMax val="3"/>
          <dgm:chPref val="3"/>
          <dgm:bulletEnabled val="1"/>
        </dgm:presLayoutVars>
      </dgm:prSet>
      <dgm:spPr/>
    </dgm:pt>
    <dgm:pt modelId="{5C7F79B6-EEA7-4503-870B-942095AA3D46}" type="pres">
      <dgm:prSet presAssocID="{E446D0E5-0684-41B4-889F-1C909F3AF8CD}" presName="Accent" presStyleLbl="parChTrans1D1" presStyleIdx="1" presStyleCnt="2"/>
      <dgm:spPr/>
    </dgm:pt>
  </dgm:ptLst>
  <dgm:cxnLst>
    <dgm:cxn modelId="{80E89B01-5DC4-48BC-987B-99166C276E3E}" type="presOf" srcId="{40CBEAB0-3AFF-47FC-ADB2-ABE9539EDF97}" destId="{A871DADB-CC3F-4760-92AA-7B6FFDA86620}" srcOrd="0" destOrd="0" presId="urn:microsoft.com/office/officeart/2011/layout/TabList"/>
    <dgm:cxn modelId="{B1A3D706-AC8A-4F88-AB52-A2DED8A12FCA}" type="presOf" srcId="{55A881E1-8DF4-4887-8D1E-C25F1E12594D}" destId="{A871DADB-CC3F-4760-92AA-7B6FFDA86620}" srcOrd="0" destOrd="1" presId="urn:microsoft.com/office/officeart/2011/layout/TabList"/>
    <dgm:cxn modelId="{6E4F6D1E-5287-48F7-B260-F158A26A6974}" type="presOf" srcId="{26620019-02DA-48CB-884C-2D1CC97A1BBE}" destId="{A871DADB-CC3F-4760-92AA-7B6FFDA86620}" srcOrd="0" destOrd="4" presId="urn:microsoft.com/office/officeart/2011/layout/TabList"/>
    <dgm:cxn modelId="{86493D22-960C-4AEF-90E6-A3AF426A4E54}" srcId="{032BA832-1E55-4182-80CE-912DFB314537}" destId="{40CBEAB0-3AFF-47FC-ADB2-ABE9539EDF97}" srcOrd="0" destOrd="0" parTransId="{ECC84B14-0DFD-4547-BB6F-1933F33D041C}" sibTransId="{F009B649-F2E2-49DD-96EB-AACA749ED07F}"/>
    <dgm:cxn modelId="{B0B13131-BAF4-4A86-9E03-6D226FF1164C}" srcId="{40CBEAB0-3AFF-47FC-ADB2-ABE9539EDF97}" destId="{CD3A4C58-0A73-41B9-9C2B-7D687E475405}" srcOrd="1" destOrd="0" parTransId="{413F07F7-26EE-46DA-BB83-1EB12842BA47}" sibTransId="{B8E68D91-9346-42D4-AB90-223C6405CB62}"/>
    <dgm:cxn modelId="{40081645-2867-4872-9CEF-49300B4DDC85}" type="presOf" srcId="{E446D0E5-0684-41B4-889F-1C909F3AF8CD}" destId="{5528623B-46EC-4A13-A091-BC3040260772}" srcOrd="0" destOrd="0" presId="urn:microsoft.com/office/officeart/2011/layout/TabList"/>
    <dgm:cxn modelId="{8408A267-4DA6-47CB-8A77-942C302AA9E3}" type="presOf" srcId="{30663EE7-498D-4026-9960-57BB5AFCE5F6}" destId="{23DCA0C3-13D5-4F5C-A7A8-D0E762356A1D}" srcOrd="0" destOrd="0" presId="urn:microsoft.com/office/officeart/2011/layout/TabList"/>
    <dgm:cxn modelId="{664DC34D-4384-4019-9B09-5EE9FFE5239B}" type="presOf" srcId="{105EE075-E6B0-4399-A7FA-41D1B54ED9AF}" destId="{BF7822C7-CF55-44CB-8B4B-9EC0BA7FE39B}" srcOrd="0" destOrd="0" presId="urn:microsoft.com/office/officeart/2011/layout/TabList"/>
    <dgm:cxn modelId="{5D89C052-5C0C-42FD-A508-C8B244F5E8DD}" srcId="{E446D0E5-0684-41B4-889F-1C909F3AF8CD}" destId="{105EE075-E6B0-4399-A7FA-41D1B54ED9AF}" srcOrd="0" destOrd="0" parTransId="{57ED79BC-7DA5-415B-A13A-30E49166E49A}" sibTransId="{D4E19513-C24F-4FDD-AEE4-3FAB36E8E4A7}"/>
    <dgm:cxn modelId="{87C6807C-3EE9-4B42-8CE6-B5ED86DDFAE6}" srcId="{30663EE7-498D-4026-9960-57BB5AFCE5F6}" destId="{E446D0E5-0684-41B4-889F-1C909F3AF8CD}" srcOrd="1" destOrd="0" parTransId="{F0439351-F387-4484-ADE7-2EAE4EC32C78}" sibTransId="{8DE9E1E3-FDAB-4A65-82D7-2F6A1027E371}"/>
    <dgm:cxn modelId="{008CBE7F-6F75-4D39-A91E-1ADF99FEFA17}" srcId="{40CBEAB0-3AFF-47FC-ADB2-ABE9539EDF97}" destId="{55A881E1-8DF4-4887-8D1E-C25F1E12594D}" srcOrd="0" destOrd="0" parTransId="{2AA45283-8692-42E5-9113-E6898941664F}" sibTransId="{9F2AFCDF-BBCC-4E84-BE1C-87A8797226DA}"/>
    <dgm:cxn modelId="{67322481-FE7B-4273-ADA9-FC6587717D05}" srcId="{30663EE7-498D-4026-9960-57BB5AFCE5F6}" destId="{032BA832-1E55-4182-80CE-912DFB314537}" srcOrd="0" destOrd="0" parTransId="{763AD73E-27F8-4192-918B-91A89C75606E}" sibTransId="{930035EE-548C-4B73-B0D1-58A360081119}"/>
    <dgm:cxn modelId="{F196F788-55D6-4E16-AB34-778A049EC7F7}" type="presOf" srcId="{032BA832-1E55-4182-80CE-912DFB314537}" destId="{9554F8E7-2333-400D-BE5D-A11AD32A17FC}" srcOrd="0" destOrd="0" presId="urn:microsoft.com/office/officeart/2011/layout/TabList"/>
    <dgm:cxn modelId="{40B1E596-28D2-48E2-849A-265084128D97}" srcId="{40CBEAB0-3AFF-47FC-ADB2-ABE9539EDF97}" destId="{5B3A895B-533B-4AA4-B69F-1BD3FA1D0CF1}" srcOrd="2" destOrd="0" parTransId="{B57FABAD-6287-405E-B090-2F91CCA63C3F}" sibTransId="{DACE9F1A-2114-4C7B-AA06-B57B77C22916}"/>
    <dgm:cxn modelId="{F576279E-72DA-41EF-B0AB-B267DB748538}" type="presOf" srcId="{5B3A895B-533B-4AA4-B69F-1BD3FA1D0CF1}" destId="{A871DADB-CC3F-4760-92AA-7B6FFDA86620}" srcOrd="0" destOrd="3" presId="urn:microsoft.com/office/officeart/2011/layout/TabList"/>
    <dgm:cxn modelId="{F40778B5-09B5-411B-8710-C81334C805DA}" srcId="{40CBEAB0-3AFF-47FC-ADB2-ABE9539EDF97}" destId="{26620019-02DA-48CB-884C-2D1CC97A1BBE}" srcOrd="3" destOrd="0" parTransId="{25FCF384-09FC-4B69-8D27-59E889DB2ABA}" sibTransId="{964FAB0B-3794-40AF-8FE1-0CC93E843291}"/>
    <dgm:cxn modelId="{93CF31F5-ECB3-4CF0-BE63-CABDE6C01F0E}" type="presOf" srcId="{CD3A4C58-0A73-41B9-9C2B-7D687E475405}" destId="{A871DADB-CC3F-4760-92AA-7B6FFDA86620}" srcOrd="0" destOrd="2" presId="urn:microsoft.com/office/officeart/2011/layout/TabList"/>
    <dgm:cxn modelId="{1D3314DE-4470-4DD7-9C96-1F9C8DB37682}" type="presParOf" srcId="{23DCA0C3-13D5-4F5C-A7A8-D0E762356A1D}" destId="{F71888FD-A2EF-4ABE-8F7D-6868BC00B11D}" srcOrd="0" destOrd="0" presId="urn:microsoft.com/office/officeart/2011/layout/TabList"/>
    <dgm:cxn modelId="{E7B05DFD-5F2A-437A-A805-ABCB6CDF32CB}" type="presParOf" srcId="{F71888FD-A2EF-4ABE-8F7D-6868BC00B11D}" destId="{A871DADB-CC3F-4760-92AA-7B6FFDA86620}" srcOrd="0" destOrd="0" presId="urn:microsoft.com/office/officeart/2011/layout/TabList"/>
    <dgm:cxn modelId="{B871AF59-378E-43E7-AC1E-880DC5F81B99}" type="presParOf" srcId="{F71888FD-A2EF-4ABE-8F7D-6868BC00B11D}" destId="{9554F8E7-2333-400D-BE5D-A11AD32A17FC}" srcOrd="1" destOrd="0" presId="urn:microsoft.com/office/officeart/2011/layout/TabList"/>
    <dgm:cxn modelId="{FDCAA763-83FA-40A8-A118-F49413346DD3}" type="presParOf" srcId="{F71888FD-A2EF-4ABE-8F7D-6868BC00B11D}" destId="{8AAD46D8-0027-4A9D-8F43-A1774553A639}" srcOrd="2" destOrd="0" presId="urn:microsoft.com/office/officeart/2011/layout/TabList"/>
    <dgm:cxn modelId="{C2FE19B7-26E6-4FED-8075-56CFB9E8BDFB}" type="presParOf" srcId="{23DCA0C3-13D5-4F5C-A7A8-D0E762356A1D}" destId="{7DAA8428-5967-4ABA-BEB2-998000C41107}" srcOrd="1" destOrd="0" presId="urn:microsoft.com/office/officeart/2011/layout/TabList"/>
    <dgm:cxn modelId="{D18E246C-C114-48DA-857E-265FEE75CDED}" type="presParOf" srcId="{23DCA0C3-13D5-4F5C-A7A8-D0E762356A1D}" destId="{95E1BE2D-1D30-4EB8-9FBE-7EDDF4F2B6D7}" srcOrd="2" destOrd="0" presId="urn:microsoft.com/office/officeart/2011/layout/TabList"/>
    <dgm:cxn modelId="{A60429BC-5E74-4D78-81AA-DFD52B105E30}" type="presParOf" srcId="{95E1BE2D-1D30-4EB8-9FBE-7EDDF4F2B6D7}" destId="{BF7822C7-CF55-44CB-8B4B-9EC0BA7FE39B}" srcOrd="0" destOrd="0" presId="urn:microsoft.com/office/officeart/2011/layout/TabList"/>
    <dgm:cxn modelId="{2AD98234-8C52-4904-8911-C81CF679CB58}" type="presParOf" srcId="{95E1BE2D-1D30-4EB8-9FBE-7EDDF4F2B6D7}" destId="{5528623B-46EC-4A13-A091-BC3040260772}" srcOrd="1" destOrd="0" presId="urn:microsoft.com/office/officeart/2011/layout/TabList"/>
    <dgm:cxn modelId="{908AA5B6-216B-4FD9-908B-7F21B885E51E}" type="presParOf" srcId="{95E1BE2D-1D30-4EB8-9FBE-7EDDF4F2B6D7}" destId="{5C7F79B6-EEA7-4503-870B-942095AA3D46}"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F79B6-EEA7-4503-870B-942095AA3D46}">
      <dsp:nvSpPr>
        <dsp:cNvPr id="0" name=""/>
        <dsp:cNvSpPr/>
      </dsp:nvSpPr>
      <dsp:spPr>
        <a:xfrm>
          <a:off x="0" y="4168605"/>
          <a:ext cx="4276422"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AD46D8-0027-4A9D-8F43-A1774553A639}">
      <dsp:nvSpPr>
        <dsp:cNvPr id="0" name=""/>
        <dsp:cNvSpPr/>
      </dsp:nvSpPr>
      <dsp:spPr>
        <a:xfrm>
          <a:off x="0" y="2435229"/>
          <a:ext cx="4276422"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71DADB-CC3F-4760-92AA-7B6FFDA86620}">
      <dsp:nvSpPr>
        <dsp:cNvPr id="0" name=""/>
        <dsp:cNvSpPr/>
      </dsp:nvSpPr>
      <dsp:spPr>
        <a:xfrm>
          <a:off x="1111869" y="784394"/>
          <a:ext cx="3164552" cy="1650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b" anchorCtr="0">
          <a:noAutofit/>
        </a:bodyPr>
        <a:lstStyle/>
        <a:p>
          <a:pPr marL="0" lvl="0" indent="0" algn="l" defTabSz="800100">
            <a:lnSpc>
              <a:spcPct val="100000"/>
            </a:lnSpc>
            <a:spcBef>
              <a:spcPct val="0"/>
            </a:spcBef>
            <a:spcAft>
              <a:spcPct val="35000"/>
            </a:spcAft>
            <a:buNone/>
          </a:pPr>
          <a:r>
            <a:rPr lang="en-US" sz="1800" kern="1200" dirty="0"/>
            <a:t>Fermions (spin ½, or n/2)</a:t>
          </a:r>
        </a:p>
        <a:p>
          <a:pPr marL="0" marR="0" lvl="0" indent="0" algn="l" defTabSz="914400" eaLnBrk="1" fontAlgn="auto" latinLnBrk="0" hangingPunct="1">
            <a:lnSpc>
              <a:spcPct val="100000"/>
            </a:lnSpc>
            <a:spcBef>
              <a:spcPct val="0"/>
            </a:spcBef>
            <a:spcAft>
              <a:spcPts val="0"/>
            </a:spcAft>
            <a:buClrTx/>
            <a:buSzTx/>
            <a:buFontTx/>
            <a:buNone/>
            <a:tabLst/>
            <a:defRPr/>
          </a:pPr>
          <a:r>
            <a:rPr lang="en-US" sz="1800" kern="1200" dirty="0"/>
            <a:t>3 Generations</a:t>
          </a:r>
        </a:p>
        <a:p>
          <a:pPr marL="171450" lvl="1" indent="0" algn="l" defTabSz="800100">
            <a:lnSpc>
              <a:spcPct val="90000"/>
            </a:lnSpc>
            <a:spcBef>
              <a:spcPct val="0"/>
            </a:spcBef>
            <a:spcAft>
              <a:spcPct val="15000"/>
            </a:spcAft>
            <a:buChar char="•"/>
          </a:pPr>
          <a:r>
            <a:rPr lang="en-US" sz="1800" kern="1200" dirty="0"/>
            <a:t>Hadrons (quarks)</a:t>
          </a:r>
        </a:p>
        <a:p>
          <a:pPr marL="171450" lvl="1" indent="0" algn="l" defTabSz="800100">
            <a:lnSpc>
              <a:spcPct val="90000"/>
            </a:lnSpc>
            <a:spcBef>
              <a:spcPct val="0"/>
            </a:spcBef>
            <a:spcAft>
              <a:spcPct val="15000"/>
            </a:spcAft>
            <a:buChar char="•"/>
          </a:pPr>
          <a:r>
            <a:rPr lang="en-US" sz="1800" kern="1200" dirty="0"/>
            <a:t>Leptons</a:t>
          </a:r>
        </a:p>
        <a:p>
          <a:pPr marL="171450" lvl="1" indent="0" algn="l" defTabSz="800100">
            <a:lnSpc>
              <a:spcPct val="90000"/>
            </a:lnSpc>
            <a:spcBef>
              <a:spcPct val="0"/>
            </a:spcBef>
            <a:spcAft>
              <a:spcPct val="15000"/>
            </a:spcAft>
            <a:buChar char="•"/>
          </a:pPr>
          <a:endParaRPr lang="en-US" sz="1800" kern="1200" dirty="0"/>
        </a:p>
      </dsp:txBody>
      <dsp:txXfrm>
        <a:off x="1111869" y="784394"/>
        <a:ext cx="3164552" cy="1650834"/>
      </dsp:txXfrm>
    </dsp:sp>
    <dsp:sp modelId="{9554F8E7-2333-400D-BE5D-A11AD32A17FC}">
      <dsp:nvSpPr>
        <dsp:cNvPr id="0" name=""/>
        <dsp:cNvSpPr/>
      </dsp:nvSpPr>
      <dsp:spPr>
        <a:xfrm>
          <a:off x="0" y="784394"/>
          <a:ext cx="1111869" cy="1650834"/>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63500" dist="25400" dir="5400000" rotWithShape="0">
            <a:srgbClr val="000000">
              <a:alpha val="43137"/>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en-US" sz="2100" kern="1200" dirty="0"/>
            <a:t>Includes particles</a:t>
          </a:r>
        </a:p>
      </dsp:txBody>
      <dsp:txXfrm>
        <a:off x="54287" y="838681"/>
        <a:ext cx="1003295" cy="1596547"/>
      </dsp:txXfrm>
    </dsp:sp>
    <dsp:sp modelId="{BF7822C7-CF55-44CB-8B4B-9EC0BA7FE39B}">
      <dsp:nvSpPr>
        <dsp:cNvPr id="0" name=""/>
        <dsp:cNvSpPr/>
      </dsp:nvSpPr>
      <dsp:spPr>
        <a:xfrm>
          <a:off x="1111869" y="2517770"/>
          <a:ext cx="3164552" cy="1650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b" anchorCtr="0">
          <a:noAutofit/>
        </a:bodyPr>
        <a:lstStyle/>
        <a:p>
          <a:pPr marL="0" lvl="0" indent="0" algn="l" defTabSz="800100">
            <a:lnSpc>
              <a:spcPct val="90000"/>
            </a:lnSpc>
            <a:spcBef>
              <a:spcPct val="0"/>
            </a:spcBef>
            <a:spcAft>
              <a:spcPct val="35000"/>
            </a:spcAft>
            <a:buNone/>
          </a:pPr>
          <a:r>
            <a:rPr lang="en-US" sz="1800" kern="1200" dirty="0"/>
            <a:t>Interaction carriers (quanta of the corresponding fields)</a:t>
          </a:r>
        </a:p>
      </dsp:txBody>
      <dsp:txXfrm>
        <a:off x="1111869" y="2517770"/>
        <a:ext cx="3164552" cy="1650834"/>
      </dsp:txXfrm>
    </dsp:sp>
    <dsp:sp modelId="{5528623B-46EC-4A13-A091-BC3040260772}">
      <dsp:nvSpPr>
        <dsp:cNvPr id="0" name=""/>
        <dsp:cNvSpPr/>
      </dsp:nvSpPr>
      <dsp:spPr>
        <a:xfrm>
          <a:off x="0" y="2517770"/>
          <a:ext cx="1111869" cy="1650834"/>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63500" dist="25400" dir="5400000" rotWithShape="0">
            <a:srgbClr val="000000">
              <a:alpha val="43137"/>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en-US" sz="2100" kern="1200"/>
            <a:t>Bosons</a:t>
          </a:r>
        </a:p>
      </dsp:txBody>
      <dsp:txXfrm>
        <a:off x="54287" y="2572057"/>
        <a:ext cx="1003295" cy="1596547"/>
      </dsp:txXfrm>
    </dsp:sp>
  </dsp:spTree>
</dsp:drawing>
</file>

<file path=ppt/diagrams/layout1.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05A414-D0C4-479A-B404-57E2AC137812}" type="datetimeFigureOut">
              <a:rPr lang="en-US" smtClean="0"/>
              <a:t>9/26/2021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DAC39A-F9C0-4B31-AD30-27AAADAD1761}" type="slidenum">
              <a:rPr lang="en-US" smtClean="0"/>
              <a:t>‹#›</a:t>
            </a:fld>
            <a:endParaRPr lang="en-US"/>
          </a:p>
        </p:txBody>
      </p:sp>
    </p:spTree>
    <p:extLst>
      <p:ext uri="{BB962C8B-B14F-4D97-AF65-F5344CB8AC3E}">
        <p14:creationId xmlns:p14="http://schemas.microsoft.com/office/powerpoint/2010/main" val="452484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9/26/2021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9/26/2021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0"/>
            <a:ext cx="8229600" cy="582613"/>
          </a:xfrm>
        </p:spPr>
        <p:txBody>
          <a:bodyPr/>
          <a:lstStyle/>
          <a:p>
            <a:r>
              <a:rPr lang="en-US"/>
              <a:t>Click to edit Master title style</a:t>
            </a:r>
          </a:p>
        </p:txBody>
      </p:sp>
      <p:sp>
        <p:nvSpPr>
          <p:cNvPr id="3" name="Text Placeholder 2"/>
          <p:cNvSpPr>
            <a:spLocks noGrp="1"/>
          </p:cNvSpPr>
          <p:nvPr>
            <p:ph type="body" sz="half" idx="1"/>
          </p:nvPr>
        </p:nvSpPr>
        <p:spPr>
          <a:xfrm>
            <a:off x="457200" y="1174750"/>
            <a:ext cx="40386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174750"/>
            <a:ext cx="40386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273F5106-D9F0-49AD-A7AA-64D762DFB498}" type="slidenum">
              <a:rPr lang="en-US"/>
              <a:pPr>
                <a:defRPr/>
              </a:pPr>
              <a:t>‹#›</a:t>
            </a:fld>
            <a:endParaRPr lang="en-US"/>
          </a:p>
        </p:txBody>
      </p:sp>
    </p:spTree>
    <p:extLst>
      <p:ext uri="{BB962C8B-B14F-4D97-AF65-F5344CB8AC3E}">
        <p14:creationId xmlns:p14="http://schemas.microsoft.com/office/powerpoint/2010/main" val="3814219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9/26/2021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9/26/2021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lgn="l" eaLnBrk="1" latinLnBrk="0" hangingPunct="1"/>
            <a:fld id="{74CBEAF9-9E58-4CC8-A6FF-6DD8A58DEEA4}" type="datetimeFigureOut">
              <a:rPr lang="en-US" smtClean="0"/>
              <a:pPr algn="l" eaLnBrk="1" latinLnBrk="0" hangingPunct="1"/>
              <a:t>9/26/2021</a:t>
            </a:fld>
            <a:endParaRPr lang="en-US" dirty="0">
              <a:solidFill>
                <a:schemeClr val="accent1">
                  <a:shade val="75000"/>
                </a:scheme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lgn="r" eaLnBrk="1" latinLnBrk="0" hangingPunct="1"/>
            <a:endParaRPr kumimoji="0" lang="en-US" dirty="0">
              <a:solidFill>
                <a:schemeClr val="accent1">
                  <a:shade val="75000"/>
                </a:schemeClr>
              </a:solidFill>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75" r:id="rId2"/>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3.xml"/><Relationship Id="rId6" Type="http://schemas.openxmlformats.org/officeDocument/2006/relationships/image" Target="../media/image28.jpeg"/><Relationship Id="rId5" Type="http://schemas.microsoft.com/office/2007/relationships/hdphoto" Target="../media/hdphoto2.wdp"/><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hyperlink" Target="https://en.wikipedia.org/wiki/Helix_Nebula" TargetMode="External"/><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30.gif"/><Relationship Id="rId3" Type="http://schemas.microsoft.com/office/2007/relationships/media" Target="../media/media2.mpg"/><Relationship Id="rId7" Type="http://schemas.openxmlformats.org/officeDocument/2006/relationships/slideLayout" Target="../slideLayouts/slideLayout1.xml"/><Relationship Id="rId2" Type="http://schemas.openxmlformats.org/officeDocument/2006/relationships/video" Target="../media/media1.mpg"/><Relationship Id="rId1" Type="http://schemas.microsoft.com/office/2007/relationships/media" Target="../media/media1.mpg"/><Relationship Id="rId6" Type="http://schemas.openxmlformats.org/officeDocument/2006/relationships/video" Target="../media/media3.mpg"/><Relationship Id="rId5" Type="http://schemas.microsoft.com/office/2007/relationships/media" Target="../media/media3.mpg"/><Relationship Id="rId10" Type="http://schemas.openxmlformats.org/officeDocument/2006/relationships/image" Target="../media/image32.png"/><Relationship Id="rId4" Type="http://schemas.openxmlformats.org/officeDocument/2006/relationships/video" Target="../media/media2.mpg"/><Relationship Id="rId9"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gif"/><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hyperlink" Target="http://www.kheper.net/cosmos/stars/stars.htm" TargetMode="External"/><Relationship Id="rId2"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39.gif"/><Relationship Id="rId5" Type="http://schemas.openxmlformats.org/officeDocument/2006/relationships/image" Target="../media/image38.gif"/><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1.xml"/><Relationship Id="rId6" Type="http://schemas.openxmlformats.org/officeDocument/2006/relationships/image" Target="../media/image44.gif"/><Relationship Id="rId5" Type="http://schemas.openxmlformats.org/officeDocument/2006/relationships/image" Target="../media/image43.gif"/><Relationship Id="rId4" Type="http://schemas.openxmlformats.org/officeDocument/2006/relationships/image" Target="../media/image42.gif"/></Relationships>
</file>

<file path=ppt/slides/_rels/slide2.xml.rels><?xml version="1.0" encoding="UTF-8" standalone="yes"?>
<Relationships xmlns="http://schemas.openxmlformats.org/package/2006/relationships"><Relationship Id="rId3" Type="http://schemas.openxmlformats.org/officeDocument/2006/relationships/hyperlink" Target="https://en.wikipedia.org/wiki/Interstellar_cloud" TargetMode="External"/><Relationship Id="rId2" Type="http://schemas.openxmlformats.org/officeDocument/2006/relationships/image" Target="../media/image6.jpg"/><Relationship Id="rId1" Type="http://schemas.openxmlformats.org/officeDocument/2006/relationships/slideLayout" Target="../slideLayouts/slideLayout1.xml"/><Relationship Id="rId5" Type="http://schemas.openxmlformats.org/officeDocument/2006/relationships/hyperlink" Target="https://courses.lumenlearning.com/astronomy/chapter/interstellar-gas/" TargetMode="External"/><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hyperlink" Target="http://blogs.ucl.ac.uk/science/tag/physics/" TargetMode="External"/><Relationship Id="rId2" Type="http://schemas.openxmlformats.org/officeDocument/2006/relationships/image" Target="../media/image8.jpg"/><Relationship Id="rId1" Type="http://schemas.openxmlformats.org/officeDocument/2006/relationships/slideLayout" Target="../slideLayouts/slideLayout4.xml"/><Relationship Id="rId5" Type="http://schemas.openxmlformats.org/officeDocument/2006/relationships/hyperlink" Target="https://whitworthnearspace.org/wiki/Angular_resolution_of_cosmic_rays" TargetMode="External"/><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hyperlink" Target="https://commons.wikimedia.org/wiki/File:Gold-leaf_electroscope.jpg" TargetMode="External"/><Relationship Id="rId3" Type="http://schemas.openxmlformats.org/officeDocument/2006/relationships/hyperlink" Target="https://en.wikipedia.org/wiki/August_1912" TargetMode="External"/><Relationship Id="rId7" Type="http://schemas.openxmlformats.org/officeDocument/2006/relationships/image" Target="../media/image16.jpeg"/><Relationship Id="rId2" Type="http://schemas.openxmlformats.org/officeDocument/2006/relationships/image" Target="../media/image14.jpg"/><Relationship Id="rId1" Type="http://schemas.openxmlformats.org/officeDocument/2006/relationships/slideLayout" Target="../slideLayouts/slideLayout4.xml"/><Relationship Id="rId6" Type="http://schemas.openxmlformats.org/officeDocument/2006/relationships/hyperlink" Target="http://chemwiki.ucdavis.edu/Wikitexts/University_of_Waterloo/Sci270/Radiation_Effects/Interaction" TargetMode="External"/><Relationship Id="rId5" Type="http://schemas.microsoft.com/office/2007/relationships/hdphoto" Target="../media/hdphoto1.wdp"/><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4.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20</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a:t>
            </a:r>
            <a:r>
              <a:rPr lang="en-US"/>
              <a:t>for Astronomy textbook </a:t>
            </a:r>
            <a:r>
              <a:rPr lang="en-US" dirty="0"/>
              <a:t>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
            <a:ext cx="8001000" cy="838200"/>
          </a:xfrm>
        </p:spPr>
        <p:txBody>
          <a:bodyPr/>
          <a:lstStyle/>
          <a:p>
            <a:r>
              <a:rPr lang="en-US" dirty="0"/>
              <a:t>EAS Simulation</a:t>
            </a:r>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990600"/>
            <a:ext cx="7810500" cy="586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72374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EAS Energy Scale</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185" y="24809"/>
            <a:ext cx="3305814" cy="4623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26" y="2286000"/>
            <a:ext cx="5891436"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58335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383"/>
            <a:ext cx="9144000" cy="6884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1671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90500"/>
            <a:ext cx="7696200" cy="582613"/>
          </a:xfrm>
        </p:spPr>
        <p:txBody>
          <a:bodyPr>
            <a:normAutofit fontScale="90000"/>
          </a:bodyPr>
          <a:lstStyle/>
          <a:p>
            <a:r>
              <a:rPr lang="en-US" dirty="0" err="1"/>
              <a:t>Tyan</a:t>
            </a:r>
            <a:r>
              <a:rPr lang="en-US" dirty="0"/>
              <a:t>-Shan cosmic rays observatory</a:t>
            </a:r>
          </a:p>
        </p:txBody>
      </p:sp>
      <p:sp>
        <p:nvSpPr>
          <p:cNvPr id="3" name="Text Placeholder 2"/>
          <p:cNvSpPr>
            <a:spLocks noGrp="1"/>
          </p:cNvSpPr>
          <p:nvPr>
            <p:ph type="body" sz="half" idx="1"/>
          </p:nvPr>
        </p:nvSpPr>
        <p:spPr>
          <a:xfrm>
            <a:off x="3679982" y="4800600"/>
            <a:ext cx="4549618" cy="1676400"/>
          </a:xfrm>
        </p:spPr>
        <p:txBody>
          <a:bodyPr>
            <a:normAutofit lnSpcReduction="10000"/>
          </a:bodyPr>
          <a:lstStyle/>
          <a:p>
            <a:r>
              <a:rPr lang="en-US" dirty="0"/>
              <a:t>10 scintillator detectors</a:t>
            </a:r>
          </a:p>
          <a:p>
            <a:r>
              <a:rPr lang="en-US" dirty="0"/>
              <a:t>Up to 1 km separation</a:t>
            </a:r>
          </a:p>
          <a:p>
            <a:r>
              <a:rPr lang="en-US" dirty="0"/>
              <a:t>Cerenkov light detector</a:t>
            </a: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918791" y="838200"/>
            <a:ext cx="2766974" cy="3908155"/>
          </a:xfrm>
          <a:prstGeom prst="rect">
            <a:avLst/>
          </a:prstGeom>
          <a:solidFill>
            <a:srgbClr val="FFFFFF"/>
          </a:solidFill>
        </p:spPr>
      </p:pic>
      <p:sp>
        <p:nvSpPr>
          <p:cNvPr id="6" name="Rectangle 3"/>
          <p:cNvSpPr>
            <a:spLocks noChangeArrowheads="1"/>
          </p:cNvSpPr>
          <p:nvPr/>
        </p:nvSpPr>
        <p:spPr bwMode="auto">
          <a:xfrm>
            <a:off x="0" y="23812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rPr>
              <a:t>  </a:t>
            </a: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pic>
        <p:nvPicPr>
          <p:cNvPr id="9" name="Picture 2" descr="Курашкин-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4343400"/>
            <a:ext cx="3387587"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7033177" y="6316820"/>
            <a:ext cx="1652588" cy="4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a:extLst>
              <a:ext uri="{FF2B5EF4-FFF2-40B4-BE49-F238E27FC236}">
                <a16:creationId xmlns:a16="http://schemas.microsoft.com/office/drawing/2014/main" id="{642CC60C-815B-4828-B39C-EF369C07DAAA}"/>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279442" y="985203"/>
            <a:ext cx="4800600" cy="3008947"/>
          </a:xfrm>
          <a:prstGeom prst="rect">
            <a:avLst/>
          </a:prstGeom>
          <a:noFill/>
          <a:ln>
            <a:noFill/>
          </a:ln>
        </p:spPr>
      </p:pic>
    </p:spTree>
    <p:extLst>
      <p:ext uri="{BB962C8B-B14F-4D97-AF65-F5344CB8AC3E}">
        <p14:creationId xmlns:p14="http://schemas.microsoft.com/office/powerpoint/2010/main" val="3923813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1ACBE00-0221-433D-8EA5-D9D7B45F3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06980910-96FA-4DA6-93F5-97873AF1B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0"/>
            <a:ext cx="8126730" cy="5105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7" name="Rectangle 16">
            <a:extLst>
              <a:ext uri="{FF2B5EF4-FFF2-40B4-BE49-F238E27FC236}">
                <a16:creationId xmlns:a16="http://schemas.microsoft.com/office/drawing/2014/main" id="{9F1CB7E2-0098-4A7C-B377-037DCA4C8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5105400"/>
            <a:ext cx="8126730" cy="1752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A52C2679-8ACE-4D00-81CC-5DBC919C23EB}"/>
              </a:ext>
            </a:extLst>
          </p:cNvPr>
          <p:cNvSpPr>
            <a:spLocks noGrp="1"/>
          </p:cNvSpPr>
          <p:nvPr>
            <p:ph type="title"/>
          </p:nvPr>
        </p:nvSpPr>
        <p:spPr>
          <a:xfrm>
            <a:off x="708137" y="5181600"/>
            <a:ext cx="7617326" cy="1076324"/>
          </a:xfrm>
        </p:spPr>
        <p:txBody>
          <a:bodyPr vert="horz" lIns="91440" tIns="45720" rIns="91440" bIns="45720" rtlCol="0" anchor="b">
            <a:normAutofit/>
          </a:bodyPr>
          <a:lstStyle/>
          <a:p>
            <a:pPr>
              <a:lnSpc>
                <a:spcPct val="85000"/>
              </a:lnSpc>
            </a:pPr>
            <a:r>
              <a:rPr lang="en-US" sz="4700"/>
              <a:t>Any Questions?</a:t>
            </a:r>
          </a:p>
        </p:txBody>
      </p:sp>
      <p:pic>
        <p:nvPicPr>
          <p:cNvPr id="8" name="Content Placeholder 7" descr="A picture containing outdoor object, star, light, blurry&#10;&#10;Description automatically generated">
            <a:extLst>
              <a:ext uri="{FF2B5EF4-FFF2-40B4-BE49-F238E27FC236}">
                <a16:creationId xmlns:a16="http://schemas.microsoft.com/office/drawing/2014/main" id="{BF376158-59D4-4E17-ABC1-59CBD08FA415}"/>
              </a:ext>
            </a:extLst>
          </p:cNvPr>
          <p:cNvPicPr>
            <a:picLocks noGrp="1" noChangeAspect="1"/>
          </p:cNvPicPr>
          <p:nvPr>
            <p:ph idx="1"/>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3999" b="17974"/>
          <a:stretch/>
        </p:blipFill>
        <p:spPr>
          <a:xfrm>
            <a:off x="680682" y="442795"/>
            <a:ext cx="7451166" cy="4219811"/>
          </a:xfrm>
          <a:prstGeom prst="rect">
            <a:avLst/>
          </a:prstGeom>
        </p:spPr>
      </p:pic>
      <p:sp>
        <p:nvSpPr>
          <p:cNvPr id="4" name="Slide Number Placeholder 3">
            <a:extLst>
              <a:ext uri="{FF2B5EF4-FFF2-40B4-BE49-F238E27FC236}">
                <a16:creationId xmlns:a16="http://schemas.microsoft.com/office/drawing/2014/main" id="{46F7A6AC-0A27-4103-BEC4-EB0B8AD8D7A5}"/>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defTabSz="914400">
              <a:lnSpc>
                <a:spcPct val="90000"/>
              </a:lnSpc>
              <a:spcAft>
                <a:spcPts val="600"/>
              </a:spcAft>
            </a:pPr>
            <a:fld id="{CB905857-8EFC-4F61-985E-AF1AE17440E6}" type="slidenum">
              <a:rPr lang="en-US" sz="3600" smtClean="0">
                <a:solidFill>
                  <a:schemeClr val="tx1">
                    <a:lumMod val="65000"/>
                  </a:schemeClr>
                </a:solidFill>
              </a:rPr>
              <a:pPr defTabSz="914400">
                <a:lnSpc>
                  <a:spcPct val="90000"/>
                </a:lnSpc>
                <a:spcAft>
                  <a:spcPts val="600"/>
                </a:spcAft>
              </a:pPr>
              <a:t>14</a:t>
            </a:fld>
            <a:endParaRPr lang="en-US" sz="3600">
              <a:solidFill>
                <a:schemeClr val="tx1">
                  <a:lumMod val="65000"/>
                </a:schemeClr>
              </a:solidFill>
            </a:endParaRPr>
          </a:p>
        </p:txBody>
      </p:sp>
    </p:spTree>
    <p:extLst>
      <p:ext uri="{BB962C8B-B14F-4D97-AF65-F5344CB8AC3E}">
        <p14:creationId xmlns:p14="http://schemas.microsoft.com/office/powerpoint/2010/main" val="89361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1369" y="274638"/>
            <a:ext cx="3282319" cy="1143000"/>
          </a:xfrm>
        </p:spPr>
        <p:txBody>
          <a:bodyPr>
            <a:normAutofit fontScale="90000"/>
          </a:bodyPr>
          <a:lstStyle/>
          <a:p>
            <a:r>
              <a:rPr lang="en-US" dirty="0"/>
              <a:t>Recall: Star is</a:t>
            </a:r>
          </a:p>
        </p:txBody>
      </p:sp>
      <p:sp>
        <p:nvSpPr>
          <p:cNvPr id="3" name="Content Placeholder 2"/>
          <p:cNvSpPr>
            <a:spLocks noGrp="1"/>
          </p:cNvSpPr>
          <p:nvPr>
            <p:ph idx="1"/>
          </p:nvPr>
        </p:nvSpPr>
        <p:spPr>
          <a:xfrm>
            <a:off x="5715000" y="1143000"/>
            <a:ext cx="3212592" cy="4800600"/>
          </a:xfrm>
        </p:spPr>
        <p:txBody>
          <a:bodyPr>
            <a:normAutofit/>
          </a:bodyPr>
          <a:lstStyle/>
          <a:p>
            <a:r>
              <a:rPr lang="en-US" dirty="0"/>
              <a:t>A formation mostly out of hydrogen</a:t>
            </a:r>
          </a:p>
          <a:p>
            <a:r>
              <a:rPr lang="en-US" dirty="0"/>
              <a:t>Produces energy via nuclear fusion</a:t>
            </a:r>
          </a:p>
          <a:p>
            <a:r>
              <a:rPr lang="en-US" dirty="0"/>
              <a:t>P-p cycle, CNO cycle</a:t>
            </a:r>
          </a:p>
          <a:p>
            <a:r>
              <a:rPr lang="en-US" dirty="0"/>
              <a:t>Can be binary (or more) and/or have planets</a:t>
            </a:r>
          </a:p>
          <a:p>
            <a:endParaRPr lang="en-US" dirty="0"/>
          </a:p>
        </p:txBody>
      </p:sp>
      <p:pic>
        <p:nvPicPr>
          <p:cNvPr id="3074" name="Picture 2" descr="http://astronomyonline.org/Stars/Images/PPChain.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4400" y="196701"/>
            <a:ext cx="3340107" cy="213024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828800" y="-18743"/>
            <a:ext cx="2101857" cy="215444"/>
          </a:xfrm>
          <a:prstGeom prst="rect">
            <a:avLst/>
          </a:prstGeom>
        </p:spPr>
        <p:txBody>
          <a:bodyPr wrap="none">
            <a:spAutoFit/>
          </a:bodyPr>
          <a:lstStyle/>
          <a:p>
            <a:r>
              <a:rPr lang="en-US" sz="800" dirty="0"/>
              <a:t>http://astronomyonline.org/Stars/Evolution.asp</a:t>
            </a:r>
          </a:p>
        </p:txBody>
      </p:sp>
      <p:pic>
        <p:nvPicPr>
          <p:cNvPr id="4" name="pp1.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772" y="2514600"/>
            <a:ext cx="2589770" cy="1849836"/>
          </a:xfrm>
          <a:prstGeom prst="rect">
            <a:avLst/>
          </a:prstGeom>
        </p:spPr>
      </p:pic>
      <p:sp>
        <p:nvSpPr>
          <p:cNvPr id="7" name="Rectangle 6"/>
          <p:cNvSpPr/>
          <p:nvPr/>
        </p:nvSpPr>
        <p:spPr>
          <a:xfrm>
            <a:off x="21265" y="6567001"/>
            <a:ext cx="5349541" cy="215444"/>
          </a:xfrm>
          <a:prstGeom prst="rect">
            <a:avLst/>
          </a:prstGeom>
        </p:spPr>
        <p:txBody>
          <a:bodyPr wrap="none">
            <a:spAutoFit/>
          </a:bodyPr>
          <a:lstStyle/>
          <a:p>
            <a:r>
              <a:rPr lang="en-US" sz="800" dirty="0"/>
              <a:t>Videos from http://www.windows2universe.org/sun/Solar_interior/Nuclear_Reactions/Fusion/Fusion_in_stars/H_fusion.html</a:t>
            </a:r>
          </a:p>
        </p:txBody>
      </p:sp>
      <p:pic>
        <p:nvPicPr>
          <p:cNvPr id="6" name="pp2.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3200400" y="2514601"/>
            <a:ext cx="2590800" cy="1850572"/>
          </a:xfrm>
          <a:prstGeom prst="rect">
            <a:avLst/>
          </a:prstGeom>
        </p:spPr>
      </p:pic>
      <p:pic>
        <p:nvPicPr>
          <p:cNvPr id="8" name="pp3.mpg">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698828" y="4572000"/>
            <a:ext cx="2555679" cy="1825485"/>
          </a:xfrm>
          <a:prstGeom prst="rect">
            <a:avLst/>
          </a:prstGeom>
        </p:spPr>
      </p:pic>
    </p:spTree>
    <p:extLst>
      <p:ext uri="{BB962C8B-B14F-4D97-AF65-F5344CB8AC3E}">
        <p14:creationId xmlns:p14="http://schemas.microsoft.com/office/powerpoint/2010/main" val="41806152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vol="80000">
                <p:cTn id="13" fill="hold" display="0">
                  <p:stCondLst>
                    <p:cond delay="indefinite"/>
                  </p:stCondLst>
                </p:cTn>
                <p:tgtEl>
                  <p:spTgt spid="6"/>
                </p:tgtEl>
              </p:cMediaNode>
            </p:video>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8"/>
                                        </p:tgtEl>
                                      </p:cBhvr>
                                    </p:cmd>
                                  </p:childTnLst>
                                </p:cTn>
                              </p:par>
                            </p:childTnLst>
                          </p:cTn>
                        </p:par>
                      </p:childTnLst>
                    </p:cTn>
                  </p:par>
                </p:childTnLst>
              </p:cTn>
              <p:nextCondLst>
                <p:cond evt="onClick" delay="0">
                  <p:tgtEl>
                    <p:spTgt spid="8"/>
                  </p:tgtEl>
                </p:cond>
              </p:nextCondLst>
            </p:seq>
            <p:video>
              <p:cMediaNode vol="80000">
                <p:cTn id="19" fill="hold" display="0">
                  <p:stCondLst>
                    <p:cond delay="indefinite"/>
                  </p:stCondLst>
                </p:cTn>
                <p:tgtEl>
                  <p:spTgt spid="8"/>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019288" cy="1143000"/>
          </a:xfrm>
        </p:spPr>
        <p:txBody>
          <a:bodyPr>
            <a:normAutofit fontScale="90000"/>
          </a:bodyPr>
          <a:lstStyle/>
          <a:p>
            <a:r>
              <a:rPr lang="en-US" dirty="0"/>
              <a:t>Start are born in the nebulae nurseries </a:t>
            </a:r>
          </a:p>
        </p:txBody>
      </p:sp>
      <p:pic>
        <p:nvPicPr>
          <p:cNvPr id="2050" name="Picture 2" descr="http://astronomyonline.org/Stars/Images/HHObjec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662" y="1447800"/>
            <a:ext cx="4286250" cy="16002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254858" y="3061156"/>
            <a:ext cx="2101857" cy="215444"/>
          </a:xfrm>
          <a:prstGeom prst="rect">
            <a:avLst/>
          </a:prstGeom>
        </p:spPr>
        <p:txBody>
          <a:bodyPr wrap="none">
            <a:spAutoFit/>
          </a:bodyPr>
          <a:lstStyle/>
          <a:p>
            <a:r>
              <a:rPr lang="en-US" sz="800" dirty="0"/>
              <a:t>http://astronomyonline.org/Stars/Evolution.asp</a:t>
            </a:r>
          </a:p>
        </p:txBody>
      </p:sp>
      <p:sp>
        <p:nvSpPr>
          <p:cNvPr id="7" name="Rectangle 6"/>
          <p:cNvSpPr/>
          <p:nvPr/>
        </p:nvSpPr>
        <p:spPr>
          <a:xfrm>
            <a:off x="5791200" y="6324600"/>
            <a:ext cx="2101857" cy="215444"/>
          </a:xfrm>
          <a:prstGeom prst="rect">
            <a:avLst/>
          </a:prstGeom>
        </p:spPr>
        <p:txBody>
          <a:bodyPr wrap="none">
            <a:spAutoFit/>
          </a:bodyPr>
          <a:lstStyle/>
          <a:p>
            <a:r>
              <a:rPr lang="en-US" sz="800" dirty="0"/>
              <a:t>http://astronomyonline.org/Stars/Evolution.asp</a:t>
            </a:r>
          </a:p>
        </p:txBody>
      </p:sp>
      <p:pic>
        <p:nvPicPr>
          <p:cNvPr id="2054" name="Picture 6" descr="http://astronomyonline.org/Stars/Images/RadiationConvection.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4" y="3607847"/>
            <a:ext cx="4410075" cy="281940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309682" y="6566356"/>
            <a:ext cx="2101857" cy="215444"/>
          </a:xfrm>
          <a:prstGeom prst="rect">
            <a:avLst/>
          </a:prstGeom>
        </p:spPr>
        <p:txBody>
          <a:bodyPr wrap="none">
            <a:spAutoFit/>
          </a:bodyPr>
          <a:lstStyle/>
          <a:p>
            <a:r>
              <a:rPr lang="en-US" sz="800" dirty="0"/>
              <a:t>http://astronomyonline.org/Stars/Evolution.asp</a:t>
            </a:r>
          </a:p>
        </p:txBody>
      </p:sp>
      <p:pic>
        <p:nvPicPr>
          <p:cNvPr id="10" name="Picture 2" descr="http://astronomyonline.org/Stars/Images/hrdiagram_t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1878" y="1828800"/>
            <a:ext cx="4000500" cy="4229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977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itle 1"/>
              <p:cNvSpPr>
                <a:spLocks noGrp="1"/>
              </p:cNvSpPr>
              <p:nvPr>
                <p:ph type="title"/>
              </p:nvPr>
            </p:nvSpPr>
            <p:spPr>
              <a:xfrm>
                <a:off x="706802" y="263073"/>
                <a:ext cx="7269480" cy="802912"/>
              </a:xfrm>
            </p:spPr>
            <p:txBody>
              <a:bodyPr>
                <a:normAutofit fontScale="90000"/>
              </a:bodyPr>
              <a:lstStyle/>
              <a:p>
                <a:r>
                  <a:rPr lang="en-US" dirty="0"/>
                  <a:t>Recall: Main sequence life ~</a:t>
                </a:r>
                <a14:m>
                  <m:oMath xmlns:m="http://schemas.openxmlformats.org/officeDocument/2006/math">
                    <m:f>
                      <m:fPr>
                        <m:ctrlPr>
                          <a:rPr lang="en-US" i="1" dirty="0" smtClean="0">
                            <a:latin typeface="Cambria Math" panose="02040503050406030204" pitchFamily="18" charset="0"/>
                          </a:rPr>
                        </m:ctrlPr>
                      </m:fPr>
                      <m:num>
                        <m:r>
                          <a:rPr lang="en-US" i="1" dirty="0" smtClean="0">
                            <a:latin typeface="Cambria Math" panose="02040503050406030204" pitchFamily="18" charset="0"/>
                          </a:rPr>
                          <m:t>1</m:t>
                        </m:r>
                      </m:num>
                      <m:den>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𝑀</m:t>
                            </m:r>
                          </m:e>
                          <m:sup>
                            <m:r>
                              <a:rPr lang="en-US" b="0" i="1" dirty="0" smtClean="0">
                                <a:latin typeface="Cambria Math" panose="02040503050406030204" pitchFamily="18" charset="0"/>
                              </a:rPr>
                              <m:t>2.5</m:t>
                            </m:r>
                          </m:sup>
                        </m:sSup>
                      </m:den>
                    </m:f>
                  </m:oMath>
                </a14:m>
                <a:endParaRPr lang="en-US" baseline="30000" dirty="0"/>
              </a:p>
            </p:txBody>
          </p:sp>
        </mc:Choice>
        <mc:Fallback>
          <p:sp>
            <p:nvSpPr>
              <p:cNvPr id="2" name="Title 1"/>
              <p:cNvSpPr>
                <a:spLocks noGrp="1" noRot="1" noChangeAspect="1" noMove="1" noResize="1" noEditPoints="1" noAdjustHandles="1" noChangeArrowheads="1" noChangeShapeType="1" noTextEdit="1"/>
              </p:cNvSpPr>
              <p:nvPr>
                <p:ph type="title"/>
              </p:nvPr>
            </p:nvSpPr>
            <p:spPr>
              <a:xfrm>
                <a:off x="706802" y="263073"/>
                <a:ext cx="7269480" cy="802912"/>
              </a:xfrm>
              <a:blipFill>
                <a:blip r:embed="rId2"/>
                <a:stretch>
                  <a:fillRect l="-2601" t="-7576" b="-12121"/>
                </a:stretch>
              </a:blipFill>
            </p:spPr>
            <p:txBody>
              <a:bodyPr/>
              <a:lstStyle/>
              <a:p>
                <a:r>
                  <a:rPr lang="en-US">
                    <a:noFill/>
                  </a:rPr>
                  <a:t> </a:t>
                </a:r>
              </a:p>
            </p:txBody>
          </p:sp>
        </mc:Fallback>
      </mc:AlternateContent>
      <p:sp>
        <p:nvSpPr>
          <p:cNvPr id="7" name="Rectangle 6"/>
          <p:cNvSpPr/>
          <p:nvPr/>
        </p:nvSpPr>
        <p:spPr>
          <a:xfrm>
            <a:off x="1247771" y="4419600"/>
            <a:ext cx="2101857" cy="215444"/>
          </a:xfrm>
          <a:prstGeom prst="rect">
            <a:avLst/>
          </a:prstGeom>
        </p:spPr>
        <p:txBody>
          <a:bodyPr wrap="none">
            <a:spAutoFit/>
          </a:bodyPr>
          <a:lstStyle/>
          <a:p>
            <a:r>
              <a:rPr lang="en-US" sz="800" dirty="0"/>
              <a:t>http://astronomyonline.org/Stars/Evolution.asp</a:t>
            </a:r>
          </a:p>
        </p:txBody>
      </p:sp>
      <p:sp>
        <p:nvSpPr>
          <p:cNvPr id="8" name="Rectangle 7"/>
          <p:cNvSpPr/>
          <p:nvPr/>
        </p:nvSpPr>
        <p:spPr>
          <a:xfrm>
            <a:off x="5497820" y="6553200"/>
            <a:ext cx="2109873" cy="215444"/>
          </a:xfrm>
          <a:prstGeom prst="rect">
            <a:avLst/>
          </a:prstGeom>
        </p:spPr>
        <p:txBody>
          <a:bodyPr wrap="none">
            <a:spAutoFit/>
          </a:bodyPr>
          <a:lstStyle/>
          <a:p>
            <a:r>
              <a:rPr lang="en-US" sz="800" u="sng" dirty="0">
                <a:hlinkClick r:id="rId3"/>
              </a:rPr>
              <a:t>http://www.kheper.net/cosmos/stars/stars.htm</a:t>
            </a:r>
            <a:endParaRPr lang="en-US" sz="800" dirty="0"/>
          </a:p>
        </p:txBody>
      </p:sp>
      <p:pic>
        <p:nvPicPr>
          <p:cNvPr id="1030" name="Picture 6" descr="http://astronomyonline.org/images/ImagesFromPapers/HRDiagra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2179" y="2678409"/>
            <a:ext cx="4684532" cy="32357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astronomyonline.org/Stars/Images/EvolutionTracks.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289" y="1247460"/>
            <a:ext cx="4286250" cy="27527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astro.keele.ac.uk/workx/starlife/outflow1.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3699" y="4770099"/>
            <a:ext cx="3810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9880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Spectacular death of massive stars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800" y="1447800"/>
            <a:ext cx="1524000" cy="11430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1443037"/>
            <a:ext cx="2381250" cy="11430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5187" y="1371600"/>
            <a:ext cx="2333625" cy="1285875"/>
          </a:xfrm>
          <a:prstGeom prst="rect">
            <a:avLst/>
          </a:prstGeom>
        </p:spPr>
      </p:pic>
      <p:sp>
        <p:nvSpPr>
          <p:cNvPr id="7" name="Rectangle 6"/>
          <p:cNvSpPr/>
          <p:nvPr/>
        </p:nvSpPr>
        <p:spPr>
          <a:xfrm>
            <a:off x="1524000" y="2768131"/>
            <a:ext cx="7029450" cy="246221"/>
          </a:xfrm>
          <a:prstGeom prst="rect">
            <a:avLst/>
          </a:prstGeom>
        </p:spPr>
        <p:txBody>
          <a:bodyPr wrap="square">
            <a:spAutoFit/>
          </a:bodyPr>
          <a:lstStyle/>
          <a:p>
            <a:r>
              <a:rPr lang="en-US" sz="1000" dirty="0"/>
              <a:t>http://rebloggy.com/post/gif-1k-space-stars-explosion-supernova-the-universe-hypernova-how-the-universe-w/17058837395</a:t>
            </a:r>
          </a:p>
        </p:txBody>
      </p:sp>
      <p:sp>
        <p:nvSpPr>
          <p:cNvPr id="8" name="Rectangle 1"/>
          <p:cNvSpPr>
            <a:spLocks noChangeArrowheads="1"/>
          </p:cNvSpPr>
          <p:nvPr/>
        </p:nvSpPr>
        <p:spPr bwMode="auto">
          <a:xfrm>
            <a:off x="379096" y="5847546"/>
            <a:ext cx="472619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charset="0"/>
                <a:cs typeface="Arial" charset="0"/>
              </a:rPr>
              <a:t>  </a:t>
            </a:r>
            <a:r>
              <a:rPr kumimoji="0" lang="en-US" altLang="en-US" sz="1000" b="1" i="1" u="none" strike="noStrike" cap="none" normalizeH="0" baseline="0" dirty="0">
                <a:ln>
                  <a:noFill/>
                </a:ln>
                <a:solidFill>
                  <a:schemeClr val="tx1"/>
                </a:solidFill>
                <a:effectLst/>
                <a:latin typeface="Arial" charset="0"/>
                <a:cs typeface="Arial" charset="0"/>
              </a:rPr>
              <a:t>A section of space before the supernova</a:t>
            </a:r>
          </a:p>
          <a:p>
            <a:pPr marL="0" marR="0" lvl="0" indent="0" algn="l" defTabSz="914400" rtl="0" eaLnBrk="1" fontAlgn="base" latinLnBrk="0" hangingPunct="1">
              <a:lnSpc>
                <a:spcPct val="100000"/>
              </a:lnSpc>
              <a:spcBef>
                <a:spcPct val="0"/>
              </a:spcBef>
              <a:spcAft>
                <a:spcPct val="0"/>
              </a:spcAft>
              <a:buClrTx/>
              <a:buSzTx/>
              <a:buFontTx/>
              <a:buNone/>
              <a:tabLst/>
            </a:pPr>
            <a:endParaRPr lang="en-US" altLang="en-US" sz="1000" b="1" i="1" dirty="0">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charset="0"/>
              <a:cs typeface="Arial" charset="0"/>
            </a:endParaRPr>
          </a:p>
        </p:txBody>
      </p:sp>
      <p:pic>
        <p:nvPicPr>
          <p:cNvPr id="5122" name="Picture 2" descr="http://umich.edu/%7Egs265/superno3.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114" y="3819525"/>
            <a:ext cx="3143250" cy="2028825"/>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http://umich.edu/%7Egs265/superno1.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3810000"/>
            <a:ext cx="3076575" cy="203835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328978" y="3571576"/>
            <a:ext cx="2076209" cy="261610"/>
          </a:xfrm>
          <a:prstGeom prst="rect">
            <a:avLst/>
          </a:prstGeom>
        </p:spPr>
        <p:txBody>
          <a:bodyPr wrap="none">
            <a:spAutoFit/>
          </a:bodyPr>
          <a:lstStyle/>
          <a:p>
            <a:r>
              <a:rPr lang="en-US" sz="1100" dirty="0"/>
              <a:t>http://umich.edu/~gs265/star.htm</a:t>
            </a:r>
          </a:p>
        </p:txBody>
      </p:sp>
      <p:sp>
        <p:nvSpPr>
          <p:cNvPr id="12" name="Rectangle 11"/>
          <p:cNvSpPr/>
          <p:nvPr/>
        </p:nvSpPr>
        <p:spPr>
          <a:xfrm>
            <a:off x="5880710" y="3545143"/>
            <a:ext cx="2076209" cy="261610"/>
          </a:xfrm>
          <a:prstGeom prst="rect">
            <a:avLst/>
          </a:prstGeom>
        </p:spPr>
        <p:txBody>
          <a:bodyPr wrap="none">
            <a:spAutoFit/>
          </a:bodyPr>
          <a:lstStyle/>
          <a:p>
            <a:r>
              <a:rPr lang="en-US" sz="1100" dirty="0"/>
              <a:t>http://umich.edu/~gs265/star.htm</a:t>
            </a:r>
          </a:p>
        </p:txBody>
      </p:sp>
      <p:sp>
        <p:nvSpPr>
          <p:cNvPr id="13" name="Rectangle 1"/>
          <p:cNvSpPr>
            <a:spLocks noChangeArrowheads="1"/>
          </p:cNvSpPr>
          <p:nvPr/>
        </p:nvSpPr>
        <p:spPr bwMode="auto">
          <a:xfrm>
            <a:off x="4876800" y="5847546"/>
            <a:ext cx="336700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charset="0"/>
                <a:cs typeface="Arial" charset="0"/>
              </a:rPr>
              <a:t>A same section after </a:t>
            </a:r>
            <a:r>
              <a:rPr kumimoji="0" lang="en-US" altLang="en-US" sz="1000" b="1" i="1" u="none" strike="noStrike" cap="none" normalizeH="0" baseline="0" dirty="0">
                <a:ln>
                  <a:noFill/>
                </a:ln>
                <a:solidFill>
                  <a:schemeClr val="tx1"/>
                </a:solidFill>
                <a:effectLst/>
                <a:latin typeface="Arial" charset="0"/>
                <a:cs typeface="Arial" charset="0"/>
              </a:rPr>
              <a:t>the supernova</a:t>
            </a:r>
          </a:p>
          <a:p>
            <a:pPr marL="0" marR="0" lvl="0" indent="0" algn="l" defTabSz="914400" rtl="0" eaLnBrk="1" fontAlgn="base" latinLnBrk="0" hangingPunct="1">
              <a:lnSpc>
                <a:spcPct val="100000"/>
              </a:lnSpc>
              <a:spcBef>
                <a:spcPct val="0"/>
              </a:spcBef>
              <a:spcAft>
                <a:spcPct val="0"/>
              </a:spcAft>
              <a:buClrTx/>
              <a:buSzTx/>
              <a:buFontTx/>
              <a:buNone/>
              <a:tabLst/>
            </a:pPr>
            <a:endParaRPr lang="en-US" altLang="en-US" sz="1000" b="1" i="1" dirty="0">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374132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E53F4E5A-C9EE-4859-B46B-F018F7D73A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963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7D801E4F-690D-4BF1-B9AE-C8B486257C97}"/>
              </a:ext>
            </a:extLst>
          </p:cNvPr>
          <p:cNvSpPr>
            <a:spLocks noGrp="1"/>
          </p:cNvSpPr>
          <p:nvPr>
            <p:ph type="title"/>
          </p:nvPr>
        </p:nvSpPr>
        <p:spPr>
          <a:xfrm>
            <a:off x="482601" y="4564674"/>
            <a:ext cx="3008115" cy="1615461"/>
          </a:xfrm>
        </p:spPr>
        <p:txBody>
          <a:bodyPr anchor="ctr">
            <a:normAutofit/>
          </a:bodyPr>
          <a:lstStyle/>
          <a:p>
            <a:r>
              <a:rPr lang="en-US" sz="2800"/>
              <a:t>Interstellar medium (ISM)</a:t>
            </a:r>
          </a:p>
        </p:txBody>
      </p:sp>
      <p:pic>
        <p:nvPicPr>
          <p:cNvPr id="11" name="Picture 10" descr="A group of stars in space&#10;&#10;Description automatically generated with low confidence">
            <a:extLst>
              <a:ext uri="{FF2B5EF4-FFF2-40B4-BE49-F238E27FC236}">
                <a16:creationId xmlns:a16="http://schemas.microsoft.com/office/drawing/2014/main" id="{17637336-2DDA-4F29-B566-7B207DD8040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82601" y="933346"/>
            <a:ext cx="3008115" cy="3008115"/>
          </a:xfrm>
          <a:prstGeom prst="rect">
            <a:avLst/>
          </a:prstGeom>
        </p:spPr>
      </p:pic>
      <p:pic>
        <p:nvPicPr>
          <p:cNvPr id="8" name="Picture 7" descr="A picture containing outdoor object, star&#10;&#10;Description automatically generated">
            <a:extLst>
              <a:ext uri="{FF2B5EF4-FFF2-40B4-BE49-F238E27FC236}">
                <a16:creationId xmlns:a16="http://schemas.microsoft.com/office/drawing/2014/main" id="{7951D973-15AC-4B89-9C48-2484916F877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012751" y="643467"/>
            <a:ext cx="3921172" cy="3587873"/>
          </a:xfrm>
          <a:prstGeom prst="rect">
            <a:avLst/>
          </a:prstGeom>
        </p:spPr>
      </p:pic>
      <p:cxnSp>
        <p:nvCxnSpPr>
          <p:cNvPr id="18" name="Straight Connector 17">
            <a:extLst>
              <a:ext uri="{FF2B5EF4-FFF2-40B4-BE49-F238E27FC236}">
                <a16:creationId xmlns:a16="http://schemas.microsoft.com/office/drawing/2014/main" id="{041A955B-D579-48FD-A51C-51B0C0B69F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14750" y="4813604"/>
            <a:ext cx="0" cy="11176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Content Placeholder 5">
            <a:extLst>
              <a:ext uri="{FF2B5EF4-FFF2-40B4-BE49-F238E27FC236}">
                <a16:creationId xmlns:a16="http://schemas.microsoft.com/office/drawing/2014/main" id="{61EBB7A7-CADA-4841-91E5-3E8DCDB0D6D4}"/>
              </a:ext>
            </a:extLst>
          </p:cNvPr>
          <p:cNvSpPr>
            <a:spLocks noGrp="1"/>
          </p:cNvSpPr>
          <p:nvPr>
            <p:ph idx="1"/>
          </p:nvPr>
        </p:nvSpPr>
        <p:spPr>
          <a:xfrm>
            <a:off x="3966480" y="4355184"/>
            <a:ext cx="4017132" cy="2304853"/>
          </a:xfrm>
        </p:spPr>
        <p:txBody>
          <a:bodyPr anchor="ctr">
            <a:normAutofit/>
          </a:bodyPr>
          <a:lstStyle/>
          <a:p>
            <a:r>
              <a:rPr lang="en-US" sz="1600" dirty="0"/>
              <a:t>Interstellar gas (99%)</a:t>
            </a:r>
          </a:p>
          <a:p>
            <a:pPr lvl="1"/>
            <a:r>
              <a:rPr lang="en-US" dirty="0"/>
              <a:t>Gas clouds</a:t>
            </a:r>
          </a:p>
          <a:p>
            <a:pPr lvl="1"/>
            <a:r>
              <a:rPr lang="en-US" dirty="0"/>
              <a:t>Nebula</a:t>
            </a:r>
          </a:p>
          <a:p>
            <a:r>
              <a:rPr lang="en-US" sz="1600" dirty="0"/>
              <a:t>Interstellar dust (~1%)</a:t>
            </a:r>
          </a:p>
          <a:p>
            <a:r>
              <a:rPr lang="en-US" sz="1600" dirty="0"/>
              <a:t>Cosmic rays – studied by High energy physics</a:t>
            </a:r>
          </a:p>
        </p:txBody>
      </p:sp>
      <p:sp>
        <p:nvSpPr>
          <p:cNvPr id="4" name="Slide Number Placeholder 3">
            <a:extLst>
              <a:ext uri="{FF2B5EF4-FFF2-40B4-BE49-F238E27FC236}">
                <a16:creationId xmlns:a16="http://schemas.microsoft.com/office/drawing/2014/main" id="{FD38E22D-1ABF-4C84-93F9-2450AB8D661F}"/>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smtClean="0"/>
              <a:pPr>
                <a:spcAft>
                  <a:spcPts val="600"/>
                </a:spcAft>
              </a:pPr>
              <a:t>2</a:t>
            </a:fld>
            <a:endParaRPr lang="en-US"/>
          </a:p>
        </p:txBody>
      </p:sp>
    </p:spTree>
    <p:extLst>
      <p:ext uri="{BB962C8B-B14F-4D97-AF65-F5344CB8AC3E}">
        <p14:creationId xmlns:p14="http://schemas.microsoft.com/office/powerpoint/2010/main" val="2035644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2186" y="274638"/>
            <a:ext cx="5351502" cy="741100"/>
          </a:xfrm>
        </p:spPr>
        <p:txBody>
          <a:bodyPr>
            <a:normAutofit fontScale="90000"/>
          </a:bodyPr>
          <a:lstStyle/>
          <a:p>
            <a:r>
              <a:rPr lang="en-US" dirty="0"/>
              <a:t>HEP Introduction</a:t>
            </a:r>
          </a:p>
        </p:txBody>
      </p:sp>
      <p:sp>
        <p:nvSpPr>
          <p:cNvPr id="3" name="Content Placeholder 2"/>
          <p:cNvSpPr>
            <a:spLocks noGrp="1"/>
          </p:cNvSpPr>
          <p:nvPr>
            <p:ph idx="1"/>
          </p:nvPr>
        </p:nvSpPr>
        <p:spPr>
          <a:xfrm>
            <a:off x="3582186" y="1150070"/>
            <a:ext cx="5494254" cy="5324573"/>
          </a:xfrm>
        </p:spPr>
        <p:txBody>
          <a:bodyPr>
            <a:normAutofit lnSpcReduction="10000"/>
          </a:bodyPr>
          <a:lstStyle/>
          <a:p>
            <a:r>
              <a:rPr lang="en-US" sz="2800" dirty="0"/>
              <a:t>HEP – High Energy Physics. All physics at the energies higher than nuclear (10s of MeV, or million electron-volts)</a:t>
            </a:r>
          </a:p>
          <a:p>
            <a:r>
              <a:rPr lang="en-US" sz="2800" dirty="0"/>
              <a:t>Studies subatomic particles, fields, interactions – fundamental science research</a:t>
            </a:r>
          </a:p>
          <a:p>
            <a:r>
              <a:rPr lang="en-US" sz="2800" dirty="0"/>
              <a:t>Tools – space, accelerators, detectors</a:t>
            </a:r>
          </a:p>
          <a:p>
            <a:r>
              <a:rPr lang="en-US" sz="2800" dirty="0"/>
              <a:t>Real-life applications from HEP – microwave, internet browser, ftp/http protocols </a:t>
            </a:r>
            <a:r>
              <a:rPr lang="en-US" sz="2800" dirty="0">
                <a:sym typeface="Wingdings" panose="05000000000000000000" pitchFamily="2" charset="2"/>
              </a:rPr>
              <a:t> </a:t>
            </a:r>
            <a:endParaRPr lang="en-US" sz="2800" dirty="0"/>
          </a:p>
        </p:txBody>
      </p:sp>
      <p:pic>
        <p:nvPicPr>
          <p:cNvPr id="9" name="Picture 8" descr="A picture containing engine&#10;&#10;Description automatically generated">
            <a:extLst>
              <a:ext uri="{FF2B5EF4-FFF2-40B4-BE49-F238E27FC236}">
                <a16:creationId xmlns:a16="http://schemas.microsoft.com/office/drawing/2014/main" id="{0B16B94C-2D21-4D52-A6F8-29D39AB4C80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7560" y="1255026"/>
            <a:ext cx="3588483" cy="2387338"/>
          </a:xfrm>
          <a:prstGeom prst="rect">
            <a:avLst/>
          </a:prstGeom>
        </p:spPr>
      </p:pic>
      <p:pic>
        <p:nvPicPr>
          <p:cNvPr id="12" name="Picture 11" descr="A planet in space&#10;&#10;Description automatically generated with medium confidence">
            <a:extLst>
              <a:ext uri="{FF2B5EF4-FFF2-40B4-BE49-F238E27FC236}">
                <a16:creationId xmlns:a16="http://schemas.microsoft.com/office/drawing/2014/main" id="{7566412B-8180-4061-A8F4-27B711A815D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7560" y="4187902"/>
            <a:ext cx="3598522" cy="2151788"/>
          </a:xfrm>
          <a:prstGeom prst="rect">
            <a:avLst/>
          </a:prstGeom>
        </p:spPr>
      </p:pic>
    </p:spTree>
    <p:extLst>
      <p:ext uri="{BB962C8B-B14F-4D97-AF65-F5344CB8AC3E}">
        <p14:creationId xmlns:p14="http://schemas.microsoft.com/office/powerpoint/2010/main" val="2858738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7922" y="274638"/>
            <a:ext cx="4705766" cy="1143000"/>
          </a:xfrm>
        </p:spPr>
        <p:txBody>
          <a:bodyPr/>
          <a:lstStyle/>
          <a:p>
            <a:r>
              <a:rPr lang="en-US" dirty="0"/>
              <a:t>Standard Model</a:t>
            </a:r>
          </a:p>
        </p:txBody>
      </p:sp>
      <p:graphicFrame>
        <p:nvGraphicFramePr>
          <p:cNvPr id="9" name="Content Placeholder 2">
            <a:extLst>
              <a:ext uri="{FF2B5EF4-FFF2-40B4-BE49-F238E27FC236}">
                <a16:creationId xmlns:a16="http://schemas.microsoft.com/office/drawing/2014/main" id="{06C9D2C2-89BE-46B6-8975-1684F10324ED}"/>
              </a:ext>
            </a:extLst>
          </p:cNvPr>
          <p:cNvGraphicFramePr>
            <a:graphicFrameLocks noGrp="1"/>
          </p:cNvGraphicFramePr>
          <p:nvPr>
            <p:ph idx="1"/>
            <p:extLst>
              <p:ext uri="{D42A27DB-BD31-4B8C-83A1-F6EECF244321}">
                <p14:modId xmlns:p14="http://schemas.microsoft.com/office/powerpoint/2010/main" val="3909199123"/>
              </p:ext>
            </p:extLst>
          </p:nvPr>
        </p:nvGraphicFramePr>
        <p:xfrm>
          <a:off x="4657266" y="1365635"/>
          <a:ext cx="4276422"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61823" y="0"/>
            <a:ext cx="4071938" cy="3909060"/>
          </a:xfrm>
          <a:prstGeom prst="rect">
            <a:avLst/>
          </a:prstGeom>
        </p:spPr>
      </p:pic>
      <p:pic>
        <p:nvPicPr>
          <p:cNvPr id="5" name="Picture 4"/>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8669" y="3276201"/>
            <a:ext cx="2819400" cy="3524250"/>
          </a:xfrm>
          <a:prstGeom prst="rect">
            <a:avLst/>
          </a:prstGeom>
        </p:spPr>
      </p:pic>
      <p:sp>
        <p:nvSpPr>
          <p:cNvPr id="6" name="TextBox 5"/>
          <p:cNvSpPr txBox="1"/>
          <p:nvPr/>
        </p:nvSpPr>
        <p:spPr>
          <a:xfrm>
            <a:off x="8077200" y="6400800"/>
            <a:ext cx="1100429" cy="369332"/>
          </a:xfrm>
          <a:prstGeom prst="rect">
            <a:avLst/>
          </a:prstGeom>
          <a:noFill/>
        </p:spPr>
        <p:txBody>
          <a:bodyPr wrap="none" rtlCol="0">
            <a:spAutoFit/>
          </a:bodyPr>
          <a:lstStyle/>
          <a:p>
            <a:r>
              <a:rPr lang="en-US" dirty="0"/>
              <a:t>[</a:t>
            </a:r>
            <a:r>
              <a:rPr lang="en-US" u="sng" dirty="0">
                <a:solidFill>
                  <a:schemeClr val="accent6">
                    <a:lumMod val="75000"/>
                  </a:schemeClr>
                </a:solidFill>
              </a:rPr>
              <a:t>j-park.jp</a:t>
            </a:r>
            <a:r>
              <a:rPr lang="en-US" dirty="0"/>
              <a:t>]</a:t>
            </a:r>
          </a:p>
        </p:txBody>
      </p:sp>
    </p:spTree>
    <p:extLst>
      <p:ext uri="{BB962C8B-B14F-4D97-AF65-F5344CB8AC3E}">
        <p14:creationId xmlns:p14="http://schemas.microsoft.com/office/powerpoint/2010/main" val="513998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03584" y="-13855"/>
            <a:ext cx="6811816" cy="1938992"/>
          </a:xfrm>
          <a:prstGeom prst="rect">
            <a:avLst/>
          </a:prstGeom>
          <a:solidFill>
            <a:schemeClr val="bg2">
              <a:lumMod val="90000"/>
              <a:alpha val="20000"/>
            </a:schemeClr>
          </a:solidFill>
        </p:spPr>
        <p:txBody>
          <a:bodyPr wrap="square" rtlCol="0">
            <a:spAutoFit/>
          </a:bodyPr>
          <a:lstStyle/>
          <a:p>
            <a:r>
              <a:rPr lang="en-US" altLang="en-US" sz="2000" dirty="0">
                <a:latin typeface="Berlin Sans FB Demi" panose="020E0802020502020306" pitchFamily="34" charset="0"/>
              </a:rPr>
              <a:t>The studies of the Ultra-high energy Cosmic Rays (UHECR) is vital for the solutions of the fundamental problems in astrophysics and the high energy physics in respect to their sources  and acceleration mechanists, nature of the dark matter and, possibly, violations in the theory of relativity principles.</a:t>
            </a:r>
            <a:endParaRPr lang="en-US" sz="2000" dirty="0">
              <a:latin typeface="Berlin Sans FB Demi" panose="020E0802020502020306" pitchFamily="34" charset="0"/>
            </a:endParaRPr>
          </a:p>
        </p:txBody>
      </p:sp>
      <p:sp>
        <p:nvSpPr>
          <p:cNvPr id="5" name="TextBox 4"/>
          <p:cNvSpPr txBox="1"/>
          <p:nvPr/>
        </p:nvSpPr>
        <p:spPr>
          <a:xfrm>
            <a:off x="2209800" y="2389034"/>
            <a:ext cx="6995319" cy="4316566"/>
          </a:xfrm>
          <a:prstGeom prst="rect">
            <a:avLst/>
          </a:prstGeom>
          <a:solidFill>
            <a:schemeClr val="bg1">
              <a:lumMod val="85000"/>
              <a:alpha val="30000"/>
            </a:schemeClr>
          </a:solidFill>
        </p:spPr>
        <p:txBody>
          <a:bodyPr wrap="square" rtlCol="0">
            <a:spAutoFit/>
          </a:bodyPr>
          <a:lstStyle/>
          <a:p>
            <a:r>
              <a:rPr lang="en-US" sz="2400" dirty="0">
                <a:latin typeface="Cooper Black" panose="0208090404030B020404" pitchFamily="18" charset="0"/>
              </a:rPr>
              <a:t>The large mystery today is the origin and the nature of UCR</a:t>
            </a:r>
          </a:p>
          <a:p>
            <a:pPr algn="ctr"/>
            <a:endParaRPr lang="en-US" sz="1050" dirty="0">
              <a:latin typeface="Cooper Black" panose="0208090404030B020404" pitchFamily="18" charset="0"/>
            </a:endParaRPr>
          </a:p>
          <a:p>
            <a:pPr algn="ctr"/>
            <a:r>
              <a:rPr lang="en-US" sz="2000" dirty="0"/>
              <a:t>Cosmic Rays (possible) Sources:</a:t>
            </a:r>
          </a:p>
          <a:p>
            <a:pPr algn="ctr"/>
            <a:endParaRPr lang="en-US" sz="2000" dirty="0"/>
          </a:p>
          <a:p>
            <a:pPr marL="571500" indent="-571500" algn="ctr">
              <a:buFont typeface="Arial" panose="020B0604020202020204" pitchFamily="34" charset="0"/>
              <a:buChar char="•"/>
            </a:pPr>
            <a:r>
              <a:rPr lang="en-US" sz="2000" b="1" dirty="0"/>
              <a:t>Neutron Stars</a:t>
            </a:r>
          </a:p>
          <a:p>
            <a:pPr algn="ctr"/>
            <a:endParaRPr lang="en-US" sz="1600" dirty="0"/>
          </a:p>
          <a:p>
            <a:pPr marL="571500" indent="-571500" algn="ctr">
              <a:buFont typeface="Arial" panose="020B0604020202020204" pitchFamily="34" charset="0"/>
              <a:buChar char="•"/>
            </a:pPr>
            <a:r>
              <a:rPr lang="en-US" sz="2000" b="1" dirty="0"/>
              <a:t>Active Galactic  Cores</a:t>
            </a:r>
          </a:p>
          <a:p>
            <a:pPr algn="ctr"/>
            <a:r>
              <a:rPr lang="en-US" sz="2000" dirty="0"/>
              <a:t>(converting dark matter </a:t>
            </a:r>
          </a:p>
          <a:p>
            <a:pPr algn="ctr"/>
            <a:r>
              <a:rPr lang="en-US" sz="2000" dirty="0"/>
              <a:t>into high energy protons?)</a:t>
            </a:r>
          </a:p>
          <a:p>
            <a:pPr marL="571500" indent="-571500" algn="ctr">
              <a:buFont typeface="Arial" panose="020B0604020202020204" pitchFamily="34" charset="0"/>
              <a:buChar char="•"/>
            </a:pPr>
            <a:endParaRPr lang="en-US" sz="2000" dirty="0"/>
          </a:p>
          <a:p>
            <a:pPr marL="571500" indent="-571500" algn="ctr">
              <a:buFont typeface="Arial" panose="020B0604020202020204" pitchFamily="34" charset="0"/>
              <a:buChar char="•"/>
            </a:pPr>
            <a:r>
              <a:rPr lang="en-US" sz="2000" b="1" dirty="0" err="1"/>
              <a:t>Hypernova</a:t>
            </a:r>
            <a:r>
              <a:rPr lang="en-US" sz="2000" b="1" dirty="0"/>
              <a:t> Explosions</a:t>
            </a:r>
          </a:p>
          <a:p>
            <a:pPr marL="571500" indent="-571500" algn="ctr">
              <a:buFont typeface="Arial" panose="020B0604020202020204" pitchFamily="34" charset="0"/>
              <a:buChar char="•"/>
            </a:pPr>
            <a:endParaRPr lang="en-US" sz="2000" dirty="0"/>
          </a:p>
          <a:p>
            <a:pPr marL="571500" indent="-571500" algn="ctr">
              <a:buFont typeface="Arial" panose="020B0604020202020204" pitchFamily="34" charset="0"/>
              <a:buChar char="•"/>
            </a:pPr>
            <a:r>
              <a:rPr lang="en-US" sz="2000" b="1" dirty="0"/>
              <a:t>Decay of unknown massive particles or dark matter</a:t>
            </a:r>
          </a:p>
        </p:txBody>
      </p:sp>
      <p:pic>
        <p:nvPicPr>
          <p:cNvPr id="6" name="Picture 2" descr="http://upload.wikimedia.org/wikipedia/commons/thumb/7/7c/EtaCarinae.jpg/800px-EtaCarina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758" y="3244694"/>
            <a:ext cx="3079905" cy="3079906"/>
          </a:xfrm>
          <a:prstGeom prst="rect">
            <a:avLst/>
          </a:prstGeom>
          <a:noFill/>
          <a:ln>
            <a:noFill/>
          </a:ln>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216212"/>
            <a:ext cx="2103584" cy="2195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31462" y="2281535"/>
            <a:ext cx="2068468" cy="461665"/>
          </a:xfrm>
          <a:prstGeom prst="rect">
            <a:avLst/>
          </a:prstGeom>
          <a:solidFill>
            <a:srgbClr val="F1F2F3">
              <a:alpha val="23922"/>
            </a:srgbClr>
          </a:solidFill>
        </p:spPr>
        <p:txBody>
          <a:bodyPr wrap="square" lIns="0" tIns="0" rIns="0" bIns="0" rtlCol="0">
            <a:spAutoFit/>
          </a:bodyPr>
          <a:lstStyle/>
          <a:p>
            <a:r>
              <a:rPr lang="en-US" sz="1000" dirty="0"/>
              <a:t> en.wikipedia.org/wiki/</a:t>
            </a:r>
            <a:r>
              <a:rPr lang="en-US" sz="1000" dirty="0" err="1"/>
              <a:t>Active_galactic_nucleus</a:t>
            </a:r>
            <a:endParaRPr lang="en-US" sz="1000" dirty="0"/>
          </a:p>
        </p:txBody>
      </p:sp>
      <p:sp>
        <p:nvSpPr>
          <p:cNvPr id="9" name="TextBox 8"/>
          <p:cNvSpPr txBox="1"/>
          <p:nvPr/>
        </p:nvSpPr>
        <p:spPr>
          <a:xfrm>
            <a:off x="65132" y="6324600"/>
            <a:ext cx="3055531" cy="261610"/>
          </a:xfrm>
          <a:prstGeom prst="rect">
            <a:avLst/>
          </a:prstGeom>
          <a:solidFill>
            <a:schemeClr val="bg1">
              <a:lumMod val="95000"/>
              <a:alpha val="27000"/>
            </a:schemeClr>
          </a:solidFill>
        </p:spPr>
        <p:txBody>
          <a:bodyPr wrap="square" rtlCol="0">
            <a:spAutoFit/>
          </a:bodyPr>
          <a:lstStyle/>
          <a:p>
            <a:r>
              <a:rPr lang="en-US" sz="1100" dirty="0"/>
              <a:t>http://en.wikipedia.org/wiki/Hypernova</a:t>
            </a:r>
          </a:p>
        </p:txBody>
      </p:sp>
    </p:spTree>
    <p:extLst>
      <p:ext uri="{BB962C8B-B14F-4D97-AF65-F5344CB8AC3E}">
        <p14:creationId xmlns:p14="http://schemas.microsoft.com/office/powerpoint/2010/main" val="2116598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7662" y="274638"/>
            <a:ext cx="5606026" cy="1143000"/>
          </a:xfrm>
        </p:spPr>
        <p:txBody>
          <a:bodyPr/>
          <a:lstStyle/>
          <a:p>
            <a:r>
              <a:rPr lang="en-US" dirty="0"/>
              <a:t>Cosmic Rays discovery</a:t>
            </a:r>
          </a:p>
        </p:txBody>
      </p:sp>
      <p:sp>
        <p:nvSpPr>
          <p:cNvPr id="3" name="Content Placeholder 2"/>
          <p:cNvSpPr>
            <a:spLocks noGrp="1"/>
          </p:cNvSpPr>
          <p:nvPr>
            <p:ph idx="1"/>
          </p:nvPr>
        </p:nvSpPr>
        <p:spPr>
          <a:xfrm>
            <a:off x="3784673" y="1417638"/>
            <a:ext cx="5149015" cy="4800600"/>
          </a:xfrm>
        </p:spPr>
        <p:txBody>
          <a:bodyPr>
            <a:normAutofit fontScale="92500" lnSpcReduction="20000"/>
          </a:bodyPr>
          <a:lstStyle/>
          <a:p>
            <a:r>
              <a:rPr lang="en-US" dirty="0"/>
              <a:t>August 7, 1919 – Balloon flight by Victor Hess</a:t>
            </a:r>
            <a:r>
              <a:rPr lang="en-US" b="0" i="0" dirty="0">
                <a:solidFill>
                  <a:srgbClr val="292929"/>
                </a:solidFill>
                <a:effectLst/>
                <a:latin typeface="sourcesans-regular"/>
              </a:rPr>
              <a:t> </a:t>
            </a:r>
          </a:p>
          <a:p>
            <a:r>
              <a:rPr lang="en-US" b="0" i="0" dirty="0">
                <a:solidFill>
                  <a:srgbClr val="292929"/>
                </a:solidFill>
                <a:effectLst/>
                <a:latin typeface="sourcesans-regular"/>
              </a:rPr>
              <a:t>in the last of seven flights that year, Hess made an ascent to 5300 meters.</a:t>
            </a:r>
          </a:p>
          <a:p>
            <a:r>
              <a:rPr lang="en-US" b="0" i="0" dirty="0">
                <a:solidFill>
                  <a:srgbClr val="292929"/>
                </a:solidFill>
                <a:effectLst/>
                <a:latin typeface="sourcesans-regular"/>
              </a:rPr>
              <a:t>Using electroscope, he found the rate of ionization was &gt;3 times that at sea level</a:t>
            </a:r>
          </a:p>
          <a:p>
            <a:r>
              <a:rPr lang="en-US" b="0" i="0" dirty="0">
                <a:solidFill>
                  <a:srgbClr val="292929"/>
                </a:solidFill>
                <a:effectLst/>
                <a:latin typeface="sourcesans-regular"/>
              </a:rPr>
              <a:t> He concluded that penetrating radiation was entering the atmosphere from above. </a:t>
            </a:r>
            <a:endParaRPr lang="en-US" dirty="0"/>
          </a:p>
        </p:txBody>
      </p:sp>
      <p:pic>
        <p:nvPicPr>
          <p:cNvPr id="6" name="Picture 5" descr="A picture containing text, outdoor, tree, group&#10;&#10;Description automatically generated">
            <a:extLst>
              <a:ext uri="{FF2B5EF4-FFF2-40B4-BE49-F238E27FC236}">
                <a16:creationId xmlns:a16="http://schemas.microsoft.com/office/drawing/2014/main" id="{58CB5453-3872-4AAE-B514-22733FC0F5D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47524" y="222206"/>
            <a:ext cx="2540000" cy="2946400"/>
          </a:xfrm>
          <a:prstGeom prst="rect">
            <a:avLst/>
          </a:prstGeom>
        </p:spPr>
      </p:pic>
      <p:pic>
        <p:nvPicPr>
          <p:cNvPr id="9" name="Picture 8" descr="Diagram&#10;&#10;Description automatically generated">
            <a:extLst>
              <a:ext uri="{FF2B5EF4-FFF2-40B4-BE49-F238E27FC236}">
                <a16:creationId xmlns:a16="http://schemas.microsoft.com/office/drawing/2014/main" id="{2B8A9161-78B1-4070-81C6-E598D272586E}"/>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558868" y="3168606"/>
            <a:ext cx="2386584" cy="2139696"/>
          </a:xfrm>
          <a:prstGeom prst="rect">
            <a:avLst/>
          </a:prstGeom>
        </p:spPr>
      </p:pic>
      <p:pic>
        <p:nvPicPr>
          <p:cNvPr id="12" name="Picture 11" descr="A picture containing indoor, floor&#10;&#10;Description automatically generated">
            <a:extLst>
              <a:ext uri="{FF2B5EF4-FFF2-40B4-BE49-F238E27FC236}">
                <a16:creationId xmlns:a16="http://schemas.microsoft.com/office/drawing/2014/main" id="{577AD421-DE73-4174-9B55-7C2F509C67FA}"/>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82526" y="4600390"/>
            <a:ext cx="1476342" cy="2214513"/>
          </a:xfrm>
          <a:prstGeom prst="rect">
            <a:avLst/>
          </a:prstGeom>
        </p:spPr>
      </p:pic>
    </p:spTree>
    <p:extLst>
      <p:ext uri="{BB962C8B-B14F-4D97-AF65-F5344CB8AC3E}">
        <p14:creationId xmlns:p14="http://schemas.microsoft.com/office/powerpoint/2010/main" val="2218052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Extensive Air Showers (EAS)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00" y="914400"/>
            <a:ext cx="2286013" cy="5636744"/>
          </a:xfrm>
          <a:prstGeom prst="rect">
            <a:avLst/>
          </a:prstGeom>
        </p:spPr>
      </p:pic>
      <p:sp>
        <p:nvSpPr>
          <p:cNvPr id="7" name="TextBox 6"/>
          <p:cNvSpPr txBox="1"/>
          <p:nvPr/>
        </p:nvSpPr>
        <p:spPr>
          <a:xfrm>
            <a:off x="7620000" y="1590097"/>
            <a:ext cx="1389676" cy="1200329"/>
          </a:xfrm>
          <a:prstGeom prst="rect">
            <a:avLst/>
          </a:prstGeom>
          <a:noFill/>
        </p:spPr>
        <p:txBody>
          <a:bodyPr wrap="none" rtlCol="0">
            <a:spAutoFit/>
          </a:bodyPr>
          <a:lstStyle/>
          <a:p>
            <a:r>
              <a:rPr lang="en-US" dirty="0" err="1">
                <a:solidFill>
                  <a:srgbClr val="0070C0"/>
                </a:solidFill>
              </a:rPr>
              <a:t>Hadronic</a:t>
            </a:r>
            <a:endParaRPr lang="en-US" dirty="0">
              <a:solidFill>
                <a:srgbClr val="0070C0"/>
              </a:solidFill>
            </a:endParaRPr>
          </a:p>
          <a:p>
            <a:r>
              <a:rPr lang="en-US" dirty="0">
                <a:solidFill>
                  <a:srgbClr val="FF0000"/>
                </a:solidFill>
              </a:rPr>
              <a:t>EM</a:t>
            </a:r>
          </a:p>
          <a:p>
            <a:r>
              <a:rPr lang="en-US" dirty="0">
                <a:solidFill>
                  <a:srgbClr val="66FF33"/>
                </a:solidFill>
              </a:rPr>
              <a:t>Muon</a:t>
            </a:r>
          </a:p>
          <a:p>
            <a:r>
              <a:rPr lang="en-US" dirty="0"/>
              <a:t>components</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221351"/>
            <a:ext cx="4343400" cy="5312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7188431" y="6096000"/>
            <a:ext cx="1652588" cy="4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3179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3795"/>
            <a:ext cx="8001000" cy="838200"/>
          </a:xfrm>
        </p:spPr>
        <p:txBody>
          <a:bodyPr/>
          <a:lstStyle/>
          <a:p>
            <a:r>
              <a:rPr lang="en-US" dirty="0"/>
              <a:t>EAS structure</a:t>
            </a:r>
          </a:p>
        </p:txBody>
      </p:sp>
      <p:sp>
        <p:nvSpPr>
          <p:cNvPr id="4" name="Flowchart: Magnetic Disk 3"/>
          <p:cNvSpPr/>
          <p:nvPr/>
        </p:nvSpPr>
        <p:spPr>
          <a:xfrm>
            <a:off x="5638800" y="4231164"/>
            <a:ext cx="3352813" cy="180101"/>
          </a:xfrm>
          <a:prstGeom prst="flowChartMagneticDisk">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Magnetic Disk 4"/>
          <p:cNvSpPr/>
          <p:nvPr/>
        </p:nvSpPr>
        <p:spPr>
          <a:xfrm>
            <a:off x="5638800" y="4688364"/>
            <a:ext cx="3352813" cy="180101"/>
          </a:xfrm>
          <a:prstGeom prst="flowChartMagneticDisk">
            <a:avLst/>
          </a:prstGeom>
          <a:gradFill flip="none" rotWithShape="1">
            <a:gsLst>
              <a:gs pos="0">
                <a:srgbClr val="1B3EED">
                  <a:shade val="30000"/>
                  <a:satMod val="115000"/>
                </a:srgbClr>
              </a:gs>
              <a:gs pos="50000">
                <a:srgbClr val="1B3EED">
                  <a:shade val="67500"/>
                  <a:satMod val="115000"/>
                </a:srgbClr>
              </a:gs>
              <a:gs pos="100000">
                <a:srgbClr val="1B3EED">
                  <a:shade val="100000"/>
                  <a:satMod val="115000"/>
                </a:srgbClr>
              </a:gs>
            </a:gsLst>
            <a:path path="circle">
              <a:fillToRect l="50000" t="50000" r="50000" b="5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Magnetic Disk 5"/>
          <p:cNvSpPr/>
          <p:nvPr/>
        </p:nvSpPr>
        <p:spPr>
          <a:xfrm>
            <a:off x="5638800" y="5105400"/>
            <a:ext cx="3352813" cy="180101"/>
          </a:xfrm>
          <a:prstGeom prst="flowChartMagneticDisk">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81000" y="990600"/>
            <a:ext cx="8241999" cy="3108543"/>
          </a:xfrm>
          <a:prstGeom prst="rect">
            <a:avLst/>
          </a:prstGeom>
          <a:noFill/>
        </p:spPr>
        <p:txBody>
          <a:bodyPr wrap="square" rtlCol="0">
            <a:spAutoFit/>
          </a:bodyPr>
          <a:lstStyle/>
          <a:p>
            <a:pPr marL="457200" indent="-457200">
              <a:buFont typeface="Arial" panose="020B0604020202020204" pitchFamily="34" charset="0"/>
              <a:buChar char="•"/>
            </a:pPr>
            <a:r>
              <a:rPr lang="en-US" sz="2800" dirty="0"/>
              <a:t>Each component forms a thin disk (about 2-3 meters thick and several km in diameter) moving at ~ speed of light</a:t>
            </a:r>
          </a:p>
          <a:p>
            <a:pPr marL="457200" indent="-457200">
              <a:buFont typeface="Arial" panose="020B0604020202020204" pitchFamily="34" charset="0"/>
              <a:buChar char="•"/>
            </a:pPr>
            <a:r>
              <a:rPr lang="en-US" sz="2800" dirty="0"/>
              <a:t>Can enquire the energy from the size and intensity of each component, and the direction from the delay between disks hitting different parts of the detector.</a:t>
            </a: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4231164"/>
            <a:ext cx="4419600" cy="23959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895600" y="5449669"/>
            <a:ext cx="4128977" cy="646331"/>
          </a:xfrm>
          <a:prstGeom prst="rect">
            <a:avLst/>
          </a:prstGeom>
          <a:noFill/>
        </p:spPr>
        <p:txBody>
          <a:bodyPr wrap="square" rtlCol="0">
            <a:spAutoFit/>
          </a:bodyPr>
          <a:lstStyle/>
          <a:p>
            <a:r>
              <a:rPr lang="en-US" dirty="0"/>
              <a:t>Typical signal in 2 detectors located at the same station (0m distance)</a:t>
            </a:r>
          </a:p>
        </p:txBody>
      </p:sp>
      <p:pic>
        <p:nvPicPr>
          <p:cNvPr id="9"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7188431" y="6096000"/>
            <a:ext cx="1652588" cy="4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23982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rmAutofit fontScale="90000"/>
          </a:bodyPr>
          <a:lstStyle/>
          <a:p>
            <a:r>
              <a:rPr lang="en-US" dirty="0"/>
              <a:t>EAS animation, parent – proton at </a:t>
            </a:r>
            <a:r>
              <a:rPr lang="en-US"/>
              <a:t>10</a:t>
            </a:r>
            <a:r>
              <a:rPr lang="en-US" baseline="30000"/>
              <a:t>16</a:t>
            </a:r>
            <a:r>
              <a:rPr lang="en-US"/>
              <a:t> eV</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875" y="1066800"/>
            <a:ext cx="8096250" cy="5715000"/>
          </a:xfrm>
          <a:prstGeom prst="rect">
            <a:avLst/>
          </a:prstGeom>
        </p:spPr>
      </p:pic>
    </p:spTree>
    <p:extLst>
      <p:ext uri="{BB962C8B-B14F-4D97-AF65-F5344CB8AC3E}">
        <p14:creationId xmlns:p14="http://schemas.microsoft.com/office/powerpoint/2010/main" val="4116481672"/>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993</TotalTime>
  <Words>637</Words>
  <Application>Microsoft Office PowerPoint</Application>
  <PresentationFormat>On-screen Show (4:3)</PresentationFormat>
  <Paragraphs>85</Paragraphs>
  <Slides>18</Slides>
  <Notes>0</Notes>
  <HiddenSlides>0</HiddenSlides>
  <MMClips>3</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18</vt:i4>
      </vt:variant>
    </vt:vector>
  </HeadingPairs>
  <TitlesOfParts>
    <vt:vector size="31" baseType="lpstr">
      <vt:lpstr>Arial</vt:lpstr>
      <vt:lpstr>Berlin Sans FB Demi</vt:lpstr>
      <vt:lpstr>Calibri</vt:lpstr>
      <vt:lpstr>Cambria Math</vt:lpstr>
      <vt:lpstr>Century Schoolbook</vt:lpstr>
      <vt:lpstr>Cooper Black</vt:lpstr>
      <vt:lpstr>Gill Sans MT</vt:lpstr>
      <vt:lpstr>sourcesans-regular</vt:lpstr>
      <vt:lpstr>Times New Roman</vt:lpstr>
      <vt:lpstr>Verdana</vt:lpstr>
      <vt:lpstr>Wingdings 2</vt:lpstr>
      <vt:lpstr>View</vt:lpstr>
      <vt:lpstr>Solstice</vt:lpstr>
      <vt:lpstr>Astronomy 1010 chapter 20</vt:lpstr>
      <vt:lpstr>Interstellar medium (ISM)</vt:lpstr>
      <vt:lpstr>HEP Introduction</vt:lpstr>
      <vt:lpstr>Standard Model</vt:lpstr>
      <vt:lpstr>PowerPoint Presentation</vt:lpstr>
      <vt:lpstr>Cosmic Rays discovery</vt:lpstr>
      <vt:lpstr>Extensive Air Showers (EAS)</vt:lpstr>
      <vt:lpstr>EAS structure</vt:lpstr>
      <vt:lpstr>EAS animation, parent – proton at 1016 eV</vt:lpstr>
      <vt:lpstr>EAS Simulation</vt:lpstr>
      <vt:lpstr>EAS Energy Scale</vt:lpstr>
      <vt:lpstr>PowerPoint Presentation</vt:lpstr>
      <vt:lpstr>Tyan-Shan cosmic rays observatory</vt:lpstr>
      <vt:lpstr>Any Questions?</vt:lpstr>
      <vt:lpstr>Recall: Star is</vt:lpstr>
      <vt:lpstr>Start are born in the nebulae nurseries </vt:lpstr>
      <vt:lpstr>Recall: Main sequence life ~1/M^2.5 </vt:lpstr>
      <vt:lpstr>Spectacular death of massive stars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Dmitriy Beznosko</cp:lastModifiedBy>
  <cp:revision>11</cp:revision>
  <dcterms:created xsi:type="dcterms:W3CDTF">2021-01-31T00:35:04Z</dcterms:created>
  <dcterms:modified xsi:type="dcterms:W3CDTF">2021-09-26T16:14:19Z</dcterms:modified>
</cp:coreProperties>
</file>