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57" r:id="rId2"/>
    <p:sldId id="266" r:id="rId3"/>
    <p:sldId id="267" r:id="rId4"/>
    <p:sldId id="268" r:id="rId5"/>
    <p:sldId id="269" r:id="rId6"/>
    <p:sldId id="270" r:id="rId7"/>
    <p:sldId id="272" r:id="rId8"/>
    <p:sldId id="273" r:id="rId9"/>
    <p:sldId id="275" r:id="rId10"/>
    <p:sldId id="277" r:id="rId11"/>
    <p:sldId id="278" r:id="rId12"/>
    <p:sldId id="279" r:id="rId13"/>
    <p:sldId id="282" r:id="rId14"/>
    <p:sldId id="284" r:id="rId15"/>
    <p:sldId id="288" r:id="rId16"/>
    <p:sldId id="262" r:id="rId17"/>
    <p:sldId id="290" r:id="rId18"/>
    <p:sldId id="285" r:id="rId19"/>
    <p:sldId id="289"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30EA6B-C624-4DFC-B141-D54C85767A96}" v="3" dt="2021-11-01T21:51:02.120"/>
  </p1510:revLst>
</p1510:revInfo>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7" d="100"/>
          <a:sy n="87" d="100"/>
        </p:scale>
        <p:origin x="850"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43597312-0B08-469D-A9A5-BE4C50BD931D}"/>
    <pc:docChg chg="undo redo custSel addSld delSld modSld">
      <pc:chgData name="Dmitriy Beznosko" userId="8bcdeb23-d2dd-465e-bda6-8e644f22b48c" providerId="ADAL" clId="{43597312-0B08-469D-A9A5-BE4C50BD931D}" dt="2021-10-03T00:12:55.411" v="194" actId="1076"/>
      <pc:docMkLst>
        <pc:docMk/>
      </pc:docMkLst>
      <pc:sldChg chg="modSp mod">
        <pc:chgData name="Dmitriy Beznosko" userId="8bcdeb23-d2dd-465e-bda6-8e644f22b48c" providerId="ADAL" clId="{43597312-0B08-469D-A9A5-BE4C50BD931D}" dt="2021-10-02T23:27:55.099" v="1" actId="20577"/>
        <pc:sldMkLst>
          <pc:docMk/>
          <pc:sldMk cId="4186887544" sldId="257"/>
        </pc:sldMkLst>
        <pc:spChg chg="mod">
          <ac:chgData name="Dmitriy Beznosko" userId="8bcdeb23-d2dd-465e-bda6-8e644f22b48c" providerId="ADAL" clId="{43597312-0B08-469D-A9A5-BE4C50BD931D}" dt="2021-10-02T23:27:55.099" v="1" actId="20577"/>
          <ac:spMkLst>
            <pc:docMk/>
            <pc:sldMk cId="4186887544" sldId="257"/>
            <ac:spMk id="2" creationId="{0A085278-B6F6-4825-A44F-8C128C113109}"/>
          </ac:spMkLst>
        </pc:spChg>
      </pc:sldChg>
      <pc:sldChg chg="addSp delSp modSp mod addAnim">
        <pc:chgData name="Dmitriy Beznosko" userId="8bcdeb23-d2dd-465e-bda6-8e644f22b48c" providerId="ADAL" clId="{43597312-0B08-469D-A9A5-BE4C50BD931D}" dt="2021-10-02T23:29:13.122" v="50" actId="20577"/>
        <pc:sldMkLst>
          <pc:docMk/>
          <pc:sldMk cId="89361422" sldId="262"/>
        </pc:sldMkLst>
        <pc:spChg chg="add del mod">
          <ac:chgData name="Dmitriy Beznosko" userId="8bcdeb23-d2dd-465e-bda6-8e644f22b48c" providerId="ADAL" clId="{43597312-0B08-469D-A9A5-BE4C50BD931D}" dt="2021-10-02T23:28:40.807" v="6" actId="931"/>
          <ac:spMkLst>
            <pc:docMk/>
            <pc:sldMk cId="89361422" sldId="262"/>
            <ac:spMk id="3" creationId="{D715DBA7-B595-41D6-9786-78EAF1F01E09}"/>
          </ac:spMkLst>
        </pc:spChg>
        <pc:spChg chg="mod ord">
          <ac:chgData name="Dmitriy Beznosko" userId="8bcdeb23-d2dd-465e-bda6-8e644f22b48c" providerId="ADAL" clId="{43597312-0B08-469D-A9A5-BE4C50BD931D}" dt="2021-10-02T23:28:48.494" v="10" actId="26606"/>
          <ac:spMkLst>
            <pc:docMk/>
            <pc:sldMk cId="89361422" sldId="262"/>
            <ac:spMk id="4" creationId="{46F7A6AC-0A27-4103-BEC4-EB0B8AD8D7A5}"/>
          </ac:spMkLst>
        </pc:spChg>
        <pc:spChg chg="mod">
          <ac:chgData name="Dmitriy Beznosko" userId="8bcdeb23-d2dd-465e-bda6-8e644f22b48c" providerId="ADAL" clId="{43597312-0B08-469D-A9A5-BE4C50BD931D}" dt="2021-10-02T23:28:48.494" v="10" actId="26606"/>
          <ac:spMkLst>
            <pc:docMk/>
            <pc:sldMk cId="89361422" sldId="262"/>
            <ac:spMk id="5" creationId="{A52C2679-8ACE-4D00-81CC-5DBC919C23EB}"/>
          </ac:spMkLst>
        </pc:spChg>
        <pc:spChg chg="add del mod">
          <ac:chgData name="Dmitriy Beznosko" userId="8bcdeb23-d2dd-465e-bda6-8e644f22b48c" providerId="ADAL" clId="{43597312-0B08-469D-A9A5-BE4C50BD931D}" dt="2021-10-02T23:28:56.970" v="12" actId="478"/>
          <ac:spMkLst>
            <pc:docMk/>
            <pc:sldMk cId="89361422" sldId="262"/>
            <ac:spMk id="9" creationId="{257CC52F-241D-4EA2-9A16-7817F6F7F415}"/>
          </ac:spMkLst>
        </pc:spChg>
        <pc:spChg chg="del">
          <ac:chgData name="Dmitriy Beznosko" userId="8bcdeb23-d2dd-465e-bda6-8e644f22b48c" providerId="ADAL" clId="{43597312-0B08-469D-A9A5-BE4C50BD931D}" dt="2021-10-02T23:28:48.494" v="10" actId="26606"/>
          <ac:spMkLst>
            <pc:docMk/>
            <pc:sldMk cId="89361422" sldId="262"/>
            <ac:spMk id="13" creationId="{5D5E0904-721C-4D68-9EB8-1C9752E329A7}"/>
          </ac:spMkLst>
        </pc:spChg>
        <pc:spChg chg="del">
          <ac:chgData name="Dmitriy Beznosko" userId="8bcdeb23-d2dd-465e-bda6-8e644f22b48c" providerId="ADAL" clId="{43597312-0B08-469D-A9A5-BE4C50BD931D}" dt="2021-10-02T23:28:48.494" v="10" actId="26606"/>
          <ac:spMkLst>
            <pc:docMk/>
            <pc:sldMk cId="89361422" sldId="262"/>
            <ac:spMk id="15" creationId="{B298ECBA-3258-45DF-8FD4-7581736BCCBC}"/>
          </ac:spMkLst>
        </pc:spChg>
        <pc:spChg chg="del">
          <ac:chgData name="Dmitriy Beznosko" userId="8bcdeb23-d2dd-465e-bda6-8e644f22b48c" providerId="ADAL" clId="{43597312-0B08-469D-A9A5-BE4C50BD931D}" dt="2021-10-02T23:28:48.494" v="10" actId="26606"/>
          <ac:spMkLst>
            <pc:docMk/>
            <pc:sldMk cId="89361422" sldId="262"/>
            <ac:spMk id="17" creationId="{B62BF453-BD82-4B90-9FE7-51703133806E}"/>
          </ac:spMkLst>
        </pc:spChg>
        <pc:spChg chg="mod ord">
          <ac:chgData name="Dmitriy Beznosko" userId="8bcdeb23-d2dd-465e-bda6-8e644f22b48c" providerId="ADAL" clId="{43597312-0B08-469D-A9A5-BE4C50BD931D}" dt="2021-10-02T23:29:13.122" v="50" actId="20577"/>
          <ac:spMkLst>
            <pc:docMk/>
            <pc:sldMk cId="89361422" sldId="262"/>
            <ac:spMk id="18" creationId="{54DBF085-E51C-4554-8DBA-E1A4A01799F7}"/>
          </ac:spMkLst>
        </pc:spChg>
        <pc:spChg chg="del">
          <ac:chgData name="Dmitriy Beznosko" userId="8bcdeb23-d2dd-465e-bda6-8e644f22b48c" providerId="ADAL" clId="{43597312-0B08-469D-A9A5-BE4C50BD931D}" dt="2021-10-02T23:28:48.494" v="10" actId="26606"/>
          <ac:spMkLst>
            <pc:docMk/>
            <pc:sldMk cId="89361422" sldId="262"/>
            <ac:spMk id="19" creationId="{072366D3-9B5C-42E1-9906-77FF6BB55EAB}"/>
          </ac:spMkLst>
        </pc:spChg>
        <pc:spChg chg="del">
          <ac:chgData name="Dmitriy Beznosko" userId="8bcdeb23-d2dd-465e-bda6-8e644f22b48c" providerId="ADAL" clId="{43597312-0B08-469D-A9A5-BE4C50BD931D}" dt="2021-10-02T23:28:48.494" v="10" actId="26606"/>
          <ac:spMkLst>
            <pc:docMk/>
            <pc:sldMk cId="89361422" sldId="262"/>
            <ac:spMk id="21" creationId="{121F5E60-4E89-4B16-A245-12BD9935998D}"/>
          </ac:spMkLst>
        </pc:spChg>
        <pc:spChg chg="add">
          <ac:chgData name="Dmitriy Beznosko" userId="8bcdeb23-d2dd-465e-bda6-8e644f22b48c" providerId="ADAL" clId="{43597312-0B08-469D-A9A5-BE4C50BD931D}" dt="2021-10-02T23:28:48.494" v="10" actId="26606"/>
          <ac:spMkLst>
            <pc:docMk/>
            <pc:sldMk cId="89361422" sldId="262"/>
            <ac:spMk id="26" creationId="{E53F4E5A-C9EE-4859-B46B-F018F7D73A03}"/>
          </ac:spMkLst>
        </pc:spChg>
        <pc:picChg chg="add mod">
          <ac:chgData name="Dmitriy Beznosko" userId="8bcdeb23-d2dd-465e-bda6-8e644f22b48c" providerId="ADAL" clId="{43597312-0B08-469D-A9A5-BE4C50BD931D}" dt="2021-10-02T23:28:48.494" v="10" actId="26606"/>
          <ac:picMkLst>
            <pc:docMk/>
            <pc:sldMk cId="89361422" sldId="262"/>
            <ac:picMk id="7" creationId="{576D9A96-06F9-470D-B42B-404F14069029}"/>
          </ac:picMkLst>
        </pc:picChg>
        <pc:picChg chg="add del">
          <ac:chgData name="Dmitriy Beznosko" userId="8bcdeb23-d2dd-465e-bda6-8e644f22b48c" providerId="ADAL" clId="{43597312-0B08-469D-A9A5-BE4C50BD931D}" dt="2021-10-02T23:28:11.301" v="5" actId="478"/>
          <ac:picMkLst>
            <pc:docMk/>
            <pc:sldMk cId="89361422" sldId="262"/>
            <ac:picMk id="8" creationId="{DBD4920A-E64B-4B9F-A01E-0248B8DEFF6E}"/>
          </ac:picMkLst>
        </pc:picChg>
        <pc:cxnChg chg="add">
          <ac:chgData name="Dmitriy Beznosko" userId="8bcdeb23-d2dd-465e-bda6-8e644f22b48c" providerId="ADAL" clId="{43597312-0B08-469D-A9A5-BE4C50BD931D}" dt="2021-10-02T23:28:48.494" v="10" actId="26606"/>
          <ac:cxnSpMkLst>
            <pc:docMk/>
            <pc:sldMk cId="89361422" sldId="262"/>
            <ac:cxnSpMk id="28" creationId="{041A955B-D579-48FD-A51C-51B0C0B69F9A}"/>
          </ac:cxnSpMkLst>
        </pc:cxnChg>
      </pc:sldChg>
      <pc:sldChg chg="del">
        <pc:chgData name="Dmitriy Beznosko" userId="8bcdeb23-d2dd-465e-bda6-8e644f22b48c" providerId="ADAL" clId="{43597312-0B08-469D-A9A5-BE4C50BD931D}" dt="2021-10-02T23:28:00.966" v="2" actId="47"/>
        <pc:sldMkLst>
          <pc:docMk/>
          <pc:sldMk cId="2878837384" sldId="263"/>
        </pc:sldMkLst>
      </pc:sldChg>
      <pc:sldChg chg="addSp delSp modSp new mod setBg modClrScheme modAnim chgLayout">
        <pc:chgData name="Dmitriy Beznosko" userId="8bcdeb23-d2dd-465e-bda6-8e644f22b48c" providerId="ADAL" clId="{43597312-0B08-469D-A9A5-BE4C50BD931D}" dt="2021-10-02T23:40:14.309" v="89" actId="207"/>
        <pc:sldMkLst>
          <pc:docMk/>
          <pc:sldMk cId="3601805877" sldId="263"/>
        </pc:sldMkLst>
        <pc:spChg chg="del mod ord">
          <ac:chgData name="Dmitriy Beznosko" userId="8bcdeb23-d2dd-465e-bda6-8e644f22b48c" providerId="ADAL" clId="{43597312-0B08-469D-A9A5-BE4C50BD931D}" dt="2021-10-02T23:29:27.022" v="52" actId="700"/>
          <ac:spMkLst>
            <pc:docMk/>
            <pc:sldMk cId="3601805877" sldId="263"/>
            <ac:spMk id="2" creationId="{4BC733A5-E8CC-46B7-B9BB-1C11E663049A}"/>
          </ac:spMkLst>
        </pc:spChg>
        <pc:spChg chg="del mod ord">
          <ac:chgData name="Dmitriy Beznosko" userId="8bcdeb23-d2dd-465e-bda6-8e644f22b48c" providerId="ADAL" clId="{43597312-0B08-469D-A9A5-BE4C50BD931D}" dt="2021-10-02T23:29:27.022" v="52" actId="700"/>
          <ac:spMkLst>
            <pc:docMk/>
            <pc:sldMk cId="3601805877" sldId="263"/>
            <ac:spMk id="3" creationId="{B53698FF-5C57-445A-ABD5-35C91CCFCBBD}"/>
          </ac:spMkLst>
        </pc:spChg>
        <pc:spChg chg="mod ord">
          <ac:chgData name="Dmitriy Beznosko" userId="8bcdeb23-d2dd-465e-bda6-8e644f22b48c" providerId="ADAL" clId="{43597312-0B08-469D-A9A5-BE4C50BD931D}" dt="2021-10-02T23:29:27.022" v="52" actId="700"/>
          <ac:spMkLst>
            <pc:docMk/>
            <pc:sldMk cId="3601805877" sldId="263"/>
            <ac:spMk id="4" creationId="{0B0918B0-E274-4144-9E82-6668B26435EE}"/>
          </ac:spMkLst>
        </pc:spChg>
        <pc:spChg chg="add mod ord">
          <ac:chgData name="Dmitriy Beznosko" userId="8bcdeb23-d2dd-465e-bda6-8e644f22b48c" providerId="ADAL" clId="{43597312-0B08-469D-A9A5-BE4C50BD931D}" dt="2021-10-02T23:40:14.309" v="89" actId="207"/>
          <ac:spMkLst>
            <pc:docMk/>
            <pc:sldMk cId="3601805877" sldId="263"/>
            <ac:spMk id="5" creationId="{4671530E-64B8-4B9A-849D-068BCE6AA712}"/>
          </ac:spMkLst>
        </pc:spChg>
        <pc:spChg chg="add del mod ord">
          <ac:chgData name="Dmitriy Beznosko" userId="8bcdeb23-d2dd-465e-bda6-8e644f22b48c" providerId="ADAL" clId="{43597312-0B08-469D-A9A5-BE4C50BD931D}" dt="2021-10-02T23:39:46.290" v="84"/>
          <ac:spMkLst>
            <pc:docMk/>
            <pc:sldMk cId="3601805877" sldId="263"/>
            <ac:spMk id="6" creationId="{78C8A39A-DC9C-4747-938E-110E0A4AEC56}"/>
          </ac:spMkLst>
        </pc:spChg>
        <pc:picChg chg="add mod">
          <ac:chgData name="Dmitriy Beznosko" userId="8bcdeb23-d2dd-465e-bda6-8e644f22b48c" providerId="ADAL" clId="{43597312-0B08-469D-A9A5-BE4C50BD931D}" dt="2021-10-02T23:39:56.282" v="87" actId="14100"/>
          <ac:picMkLst>
            <pc:docMk/>
            <pc:sldMk cId="3601805877" sldId="263"/>
            <ac:picMk id="7" creationId="{2D85A19D-08D9-42A0-A0DF-D854A0F27C3A}"/>
          </ac:picMkLst>
        </pc:picChg>
      </pc:sldChg>
      <pc:sldChg chg="add del">
        <pc:chgData name="Dmitriy Beznosko" userId="8bcdeb23-d2dd-465e-bda6-8e644f22b48c" providerId="ADAL" clId="{43597312-0B08-469D-A9A5-BE4C50BD931D}" dt="2021-10-02T23:46:07.143" v="189" actId="47"/>
        <pc:sldMkLst>
          <pc:docMk/>
          <pc:sldMk cId="423181956" sldId="264"/>
        </pc:sldMkLst>
      </pc:sldChg>
      <pc:sldChg chg="del">
        <pc:chgData name="Dmitriy Beznosko" userId="8bcdeb23-d2dd-465e-bda6-8e644f22b48c" providerId="ADAL" clId="{43597312-0B08-469D-A9A5-BE4C50BD931D}" dt="2021-10-02T23:28:00.966" v="2" actId="47"/>
        <pc:sldMkLst>
          <pc:docMk/>
          <pc:sldMk cId="4168058210" sldId="264"/>
        </pc:sldMkLst>
      </pc:sldChg>
      <pc:sldChg chg="add del">
        <pc:chgData name="Dmitriy Beznosko" userId="8bcdeb23-d2dd-465e-bda6-8e644f22b48c" providerId="ADAL" clId="{43597312-0B08-469D-A9A5-BE4C50BD931D}" dt="2021-10-02T23:46:08.431" v="190" actId="47"/>
        <pc:sldMkLst>
          <pc:docMk/>
          <pc:sldMk cId="660032852" sldId="265"/>
        </pc:sldMkLst>
      </pc:sldChg>
      <pc:sldChg chg="del">
        <pc:chgData name="Dmitriy Beznosko" userId="8bcdeb23-d2dd-465e-bda6-8e644f22b48c" providerId="ADAL" clId="{43597312-0B08-469D-A9A5-BE4C50BD931D}" dt="2021-10-02T23:28:00.966" v="2" actId="47"/>
        <pc:sldMkLst>
          <pc:docMk/>
          <pc:sldMk cId="3577413526" sldId="265"/>
        </pc:sldMkLst>
      </pc:sldChg>
      <pc:sldChg chg="add del">
        <pc:chgData name="Dmitriy Beznosko" userId="8bcdeb23-d2dd-465e-bda6-8e644f22b48c" providerId="ADAL" clId="{43597312-0B08-469D-A9A5-BE4C50BD931D}" dt="2021-10-02T23:46:08.951" v="191" actId="47"/>
        <pc:sldMkLst>
          <pc:docMk/>
          <pc:sldMk cId="3047271174" sldId="266"/>
        </pc:sldMkLst>
      </pc:sldChg>
      <pc:sldChg chg="add del">
        <pc:chgData name="Dmitriy Beznosko" userId="8bcdeb23-d2dd-465e-bda6-8e644f22b48c" providerId="ADAL" clId="{43597312-0B08-469D-A9A5-BE4C50BD931D}" dt="2021-10-02T23:46:09.830" v="192" actId="47"/>
        <pc:sldMkLst>
          <pc:docMk/>
          <pc:sldMk cId="248923305" sldId="267"/>
        </pc:sldMkLst>
      </pc:sldChg>
      <pc:sldChg chg="addSp delSp modSp add mod setBg delAnim modAnim">
        <pc:chgData name="Dmitriy Beznosko" userId="8bcdeb23-d2dd-465e-bda6-8e644f22b48c" providerId="ADAL" clId="{43597312-0B08-469D-A9A5-BE4C50BD931D}" dt="2021-10-02T23:43:01.985" v="134" actId="1076"/>
        <pc:sldMkLst>
          <pc:docMk/>
          <pc:sldMk cId="3556314835" sldId="268"/>
        </pc:sldMkLst>
        <pc:spChg chg="add del mod">
          <ac:chgData name="Dmitriy Beznosko" userId="8bcdeb23-d2dd-465e-bda6-8e644f22b48c" providerId="ADAL" clId="{43597312-0B08-469D-A9A5-BE4C50BD931D}" dt="2021-10-02T23:42:49.382" v="130"/>
          <ac:spMkLst>
            <pc:docMk/>
            <pc:sldMk cId="3556314835" sldId="268"/>
            <ac:spMk id="3" creationId="{2A786B1D-05D4-4B7E-8DEA-095CA5BFC0A3}"/>
          </ac:spMkLst>
        </pc:spChg>
        <pc:spChg chg="mod">
          <ac:chgData name="Dmitriy Beznosko" userId="8bcdeb23-d2dd-465e-bda6-8e644f22b48c" providerId="ADAL" clId="{43597312-0B08-469D-A9A5-BE4C50BD931D}" dt="2021-10-02T23:42:58.722" v="133" actId="1076"/>
          <ac:spMkLst>
            <pc:docMk/>
            <pc:sldMk cId="3556314835" sldId="268"/>
            <ac:spMk id="5" creationId="{4671530E-64B8-4B9A-849D-068BCE6AA712}"/>
          </ac:spMkLst>
        </pc:spChg>
        <pc:picChg chg="add mod">
          <ac:chgData name="Dmitriy Beznosko" userId="8bcdeb23-d2dd-465e-bda6-8e644f22b48c" providerId="ADAL" clId="{43597312-0B08-469D-A9A5-BE4C50BD931D}" dt="2021-10-02T23:43:01.985" v="134" actId="1076"/>
          <ac:picMkLst>
            <pc:docMk/>
            <pc:sldMk cId="3556314835" sldId="268"/>
            <ac:picMk id="6" creationId="{68DE1FD5-C298-4155-930A-E010BA06F51F}"/>
          </ac:picMkLst>
        </pc:picChg>
        <pc:picChg chg="del">
          <ac:chgData name="Dmitriy Beznosko" userId="8bcdeb23-d2dd-465e-bda6-8e644f22b48c" providerId="ADAL" clId="{43597312-0B08-469D-A9A5-BE4C50BD931D}" dt="2021-10-02T23:41:48.884" v="91" actId="478"/>
          <ac:picMkLst>
            <pc:docMk/>
            <pc:sldMk cId="3556314835" sldId="268"/>
            <ac:picMk id="7" creationId="{2D85A19D-08D9-42A0-A0DF-D854A0F27C3A}"/>
          </ac:picMkLst>
        </pc:picChg>
      </pc:sldChg>
      <pc:sldChg chg="addSp modSp add mod setBg">
        <pc:chgData name="Dmitriy Beznosko" userId="8bcdeb23-d2dd-465e-bda6-8e644f22b48c" providerId="ADAL" clId="{43597312-0B08-469D-A9A5-BE4C50BD931D}" dt="2021-10-02T23:44:28.257" v="145" actId="26606"/>
        <pc:sldMkLst>
          <pc:docMk/>
          <pc:sldMk cId="1671449927" sldId="269"/>
        </pc:sldMkLst>
        <pc:spChg chg="mod">
          <ac:chgData name="Dmitriy Beznosko" userId="8bcdeb23-d2dd-465e-bda6-8e644f22b48c" providerId="ADAL" clId="{43597312-0B08-469D-A9A5-BE4C50BD931D}" dt="2021-10-02T23:44:28.257" v="145" actId="26606"/>
          <ac:spMkLst>
            <pc:docMk/>
            <pc:sldMk cId="1671449927" sldId="269"/>
            <ac:spMk id="2" creationId="{00000000-0000-0000-0000-000000000000}"/>
          </ac:spMkLst>
        </pc:spChg>
        <pc:spChg chg="mod ord">
          <ac:chgData name="Dmitriy Beznosko" userId="8bcdeb23-d2dd-465e-bda6-8e644f22b48c" providerId="ADAL" clId="{43597312-0B08-469D-A9A5-BE4C50BD931D}" dt="2021-10-02T23:44:28.257" v="145" actId="26606"/>
          <ac:spMkLst>
            <pc:docMk/>
            <pc:sldMk cId="1671449927" sldId="269"/>
            <ac:spMk id="4" creationId="{00000000-0000-0000-0000-000000000000}"/>
          </ac:spMkLst>
        </pc:spChg>
        <pc:spChg chg="add">
          <ac:chgData name="Dmitriy Beznosko" userId="8bcdeb23-d2dd-465e-bda6-8e644f22b48c" providerId="ADAL" clId="{43597312-0B08-469D-A9A5-BE4C50BD931D}" dt="2021-10-02T23:44:28.257" v="145" actId="26606"/>
          <ac:spMkLst>
            <pc:docMk/>
            <pc:sldMk cId="1671449927" sldId="269"/>
            <ac:spMk id="71" creationId="{F1ACBE00-0221-433D-8EA5-D9D7B45F35BE}"/>
          </ac:spMkLst>
        </pc:spChg>
        <pc:spChg chg="add">
          <ac:chgData name="Dmitriy Beznosko" userId="8bcdeb23-d2dd-465e-bda6-8e644f22b48c" providerId="ADAL" clId="{43597312-0B08-469D-A9A5-BE4C50BD931D}" dt="2021-10-02T23:44:28.257" v="145" actId="26606"/>
          <ac:spMkLst>
            <pc:docMk/>
            <pc:sldMk cId="1671449927" sldId="269"/>
            <ac:spMk id="73" creationId="{06980910-96FA-4DA6-93F5-97873AF1B76D}"/>
          </ac:spMkLst>
        </pc:spChg>
        <pc:spChg chg="add">
          <ac:chgData name="Dmitriy Beznosko" userId="8bcdeb23-d2dd-465e-bda6-8e644f22b48c" providerId="ADAL" clId="{43597312-0B08-469D-A9A5-BE4C50BD931D}" dt="2021-10-02T23:44:28.257" v="145" actId="26606"/>
          <ac:spMkLst>
            <pc:docMk/>
            <pc:sldMk cId="1671449927" sldId="269"/>
            <ac:spMk id="75" creationId="{9F1CB7E2-0098-4A7C-B377-037DCA4C80AD}"/>
          </ac:spMkLst>
        </pc:spChg>
        <pc:picChg chg="mod">
          <ac:chgData name="Dmitriy Beznosko" userId="8bcdeb23-d2dd-465e-bda6-8e644f22b48c" providerId="ADAL" clId="{43597312-0B08-469D-A9A5-BE4C50BD931D}" dt="2021-10-02T23:44:28.257" v="145" actId="26606"/>
          <ac:picMkLst>
            <pc:docMk/>
            <pc:sldMk cId="1671449927" sldId="269"/>
            <ac:picMk id="3074" creationId="{00000000-0000-0000-0000-000000000000}"/>
          </ac:picMkLst>
        </pc:picChg>
      </pc:sldChg>
      <pc:sldChg chg="addSp modSp add mod">
        <pc:chgData name="Dmitriy Beznosko" userId="8bcdeb23-d2dd-465e-bda6-8e644f22b48c" providerId="ADAL" clId="{43597312-0B08-469D-A9A5-BE4C50BD931D}" dt="2021-10-02T23:45:36.682" v="185" actId="1076"/>
        <pc:sldMkLst>
          <pc:docMk/>
          <pc:sldMk cId="635263567" sldId="270"/>
        </pc:sldMkLst>
        <pc:spChg chg="add mod">
          <ac:chgData name="Dmitriy Beznosko" userId="8bcdeb23-d2dd-465e-bda6-8e644f22b48c" providerId="ADAL" clId="{43597312-0B08-469D-A9A5-BE4C50BD931D}" dt="2021-10-02T23:45:32.041" v="184" actId="1076"/>
          <ac:spMkLst>
            <pc:docMk/>
            <pc:sldMk cId="635263567" sldId="270"/>
            <ac:spMk id="3" creationId="{A4122BA2-803B-47C7-BB52-3FB1757285B6}"/>
          </ac:spMkLst>
        </pc:spChg>
        <pc:picChg chg="mod">
          <ac:chgData name="Dmitriy Beznosko" userId="8bcdeb23-d2dd-465e-bda6-8e644f22b48c" providerId="ADAL" clId="{43597312-0B08-469D-A9A5-BE4C50BD931D}" dt="2021-10-02T23:45:10.143" v="149" actId="1076"/>
          <ac:picMkLst>
            <pc:docMk/>
            <pc:sldMk cId="635263567" sldId="270"/>
            <ac:picMk id="4098" creationId="{00000000-0000-0000-0000-000000000000}"/>
          </ac:picMkLst>
        </pc:picChg>
        <pc:picChg chg="mod">
          <ac:chgData name="Dmitriy Beznosko" userId="8bcdeb23-d2dd-465e-bda6-8e644f22b48c" providerId="ADAL" clId="{43597312-0B08-469D-A9A5-BE4C50BD931D}" dt="2021-10-02T23:44:46.021" v="148" actId="1076"/>
          <ac:picMkLst>
            <pc:docMk/>
            <pc:sldMk cId="635263567" sldId="270"/>
            <ac:picMk id="4100" creationId="{00000000-0000-0000-0000-000000000000}"/>
          </ac:picMkLst>
        </pc:picChg>
        <pc:cxnChg chg="mod">
          <ac:chgData name="Dmitriy Beznosko" userId="8bcdeb23-d2dd-465e-bda6-8e644f22b48c" providerId="ADAL" clId="{43597312-0B08-469D-A9A5-BE4C50BD931D}" dt="2021-10-02T23:45:36.682" v="185" actId="1076"/>
          <ac:cxnSpMkLst>
            <pc:docMk/>
            <pc:sldMk cId="635263567" sldId="270"/>
            <ac:cxnSpMk id="6" creationId="{00000000-0000-0000-0000-000000000000}"/>
          </ac:cxnSpMkLst>
        </pc:cxnChg>
      </pc:sldChg>
      <pc:sldChg chg="del">
        <pc:chgData name="Dmitriy Beznosko" userId="8bcdeb23-d2dd-465e-bda6-8e644f22b48c" providerId="ADAL" clId="{43597312-0B08-469D-A9A5-BE4C50BD931D}" dt="2021-10-02T23:28:00.966" v="2" actId="47"/>
        <pc:sldMkLst>
          <pc:docMk/>
          <pc:sldMk cId="1456691892" sldId="270"/>
        </pc:sldMkLst>
      </pc:sldChg>
      <pc:sldChg chg="addSp modSp add mod setBg">
        <pc:chgData name="Dmitriy Beznosko" userId="8bcdeb23-d2dd-465e-bda6-8e644f22b48c" providerId="ADAL" clId="{43597312-0B08-469D-A9A5-BE4C50BD931D}" dt="2021-10-03T00:12:55.411" v="194" actId="1076"/>
        <pc:sldMkLst>
          <pc:docMk/>
          <pc:sldMk cId="3793280138" sldId="271"/>
        </pc:sldMkLst>
        <pc:spChg chg="mod">
          <ac:chgData name="Dmitriy Beznosko" userId="8bcdeb23-d2dd-465e-bda6-8e644f22b48c" providerId="ADAL" clId="{43597312-0B08-469D-A9A5-BE4C50BD931D}" dt="2021-10-02T23:45:55.493" v="187" actId="26606"/>
          <ac:spMkLst>
            <pc:docMk/>
            <pc:sldMk cId="3793280138" sldId="271"/>
            <ac:spMk id="2" creationId="{00000000-0000-0000-0000-000000000000}"/>
          </ac:spMkLst>
        </pc:spChg>
        <pc:spChg chg="mod ord">
          <ac:chgData name="Dmitriy Beznosko" userId="8bcdeb23-d2dd-465e-bda6-8e644f22b48c" providerId="ADAL" clId="{43597312-0B08-469D-A9A5-BE4C50BD931D}" dt="2021-10-02T23:45:55.493" v="187" actId="26606"/>
          <ac:spMkLst>
            <pc:docMk/>
            <pc:sldMk cId="3793280138" sldId="271"/>
            <ac:spMk id="4" creationId="{00000000-0000-0000-0000-000000000000}"/>
          </ac:spMkLst>
        </pc:spChg>
        <pc:spChg chg="add">
          <ac:chgData name="Dmitriy Beznosko" userId="8bcdeb23-d2dd-465e-bda6-8e644f22b48c" providerId="ADAL" clId="{43597312-0B08-469D-A9A5-BE4C50BD931D}" dt="2021-10-02T23:45:55.493" v="187" actId="26606"/>
          <ac:spMkLst>
            <pc:docMk/>
            <pc:sldMk cId="3793280138" sldId="271"/>
            <ac:spMk id="71" creationId="{F1ACBE00-0221-433D-8EA5-D9D7B45F35BE}"/>
          </ac:spMkLst>
        </pc:spChg>
        <pc:spChg chg="add">
          <ac:chgData name="Dmitriy Beznosko" userId="8bcdeb23-d2dd-465e-bda6-8e644f22b48c" providerId="ADAL" clId="{43597312-0B08-469D-A9A5-BE4C50BD931D}" dt="2021-10-02T23:45:55.493" v="187" actId="26606"/>
          <ac:spMkLst>
            <pc:docMk/>
            <pc:sldMk cId="3793280138" sldId="271"/>
            <ac:spMk id="73" creationId="{06980910-96FA-4DA6-93F5-97873AF1B76D}"/>
          </ac:spMkLst>
        </pc:spChg>
        <pc:spChg chg="add">
          <ac:chgData name="Dmitriy Beznosko" userId="8bcdeb23-d2dd-465e-bda6-8e644f22b48c" providerId="ADAL" clId="{43597312-0B08-469D-A9A5-BE4C50BD931D}" dt="2021-10-02T23:45:55.493" v="187" actId="26606"/>
          <ac:spMkLst>
            <pc:docMk/>
            <pc:sldMk cId="3793280138" sldId="271"/>
            <ac:spMk id="75" creationId="{9F1CB7E2-0098-4A7C-B377-037DCA4C80AD}"/>
          </ac:spMkLst>
        </pc:spChg>
        <pc:picChg chg="mod">
          <ac:chgData name="Dmitriy Beznosko" userId="8bcdeb23-d2dd-465e-bda6-8e644f22b48c" providerId="ADAL" clId="{43597312-0B08-469D-A9A5-BE4C50BD931D}" dt="2021-10-03T00:12:55.411" v="194" actId="1076"/>
          <ac:picMkLst>
            <pc:docMk/>
            <pc:sldMk cId="3793280138" sldId="271"/>
            <ac:picMk id="7170" creationId="{00000000-0000-0000-0000-000000000000}"/>
          </ac:picMkLst>
        </pc:picChg>
      </pc:sldChg>
      <pc:sldChg chg="addSp modSp add mod setBg">
        <pc:chgData name="Dmitriy Beznosko" userId="8bcdeb23-d2dd-465e-bda6-8e644f22b48c" providerId="ADAL" clId="{43597312-0B08-469D-A9A5-BE4C50BD931D}" dt="2021-10-02T23:45:50.818" v="186" actId="26606"/>
        <pc:sldMkLst>
          <pc:docMk/>
          <pc:sldMk cId="827608935" sldId="272"/>
        </pc:sldMkLst>
        <pc:spChg chg="mod">
          <ac:chgData name="Dmitriy Beznosko" userId="8bcdeb23-d2dd-465e-bda6-8e644f22b48c" providerId="ADAL" clId="{43597312-0B08-469D-A9A5-BE4C50BD931D}" dt="2021-10-02T23:45:50.818" v="186" actId="26606"/>
          <ac:spMkLst>
            <pc:docMk/>
            <pc:sldMk cId="827608935" sldId="272"/>
            <ac:spMk id="2" creationId="{00000000-0000-0000-0000-000000000000}"/>
          </ac:spMkLst>
        </pc:spChg>
        <pc:spChg chg="mod ord">
          <ac:chgData name="Dmitriy Beznosko" userId="8bcdeb23-d2dd-465e-bda6-8e644f22b48c" providerId="ADAL" clId="{43597312-0B08-469D-A9A5-BE4C50BD931D}" dt="2021-10-02T23:45:50.818" v="186" actId="26606"/>
          <ac:spMkLst>
            <pc:docMk/>
            <pc:sldMk cId="827608935" sldId="272"/>
            <ac:spMk id="4" creationId="{00000000-0000-0000-0000-000000000000}"/>
          </ac:spMkLst>
        </pc:spChg>
        <pc:spChg chg="add">
          <ac:chgData name="Dmitriy Beznosko" userId="8bcdeb23-d2dd-465e-bda6-8e644f22b48c" providerId="ADAL" clId="{43597312-0B08-469D-A9A5-BE4C50BD931D}" dt="2021-10-02T23:45:50.818" v="186" actId="26606"/>
          <ac:spMkLst>
            <pc:docMk/>
            <pc:sldMk cId="827608935" sldId="272"/>
            <ac:spMk id="71" creationId="{F1ACBE00-0221-433D-8EA5-D9D7B45F35BE}"/>
          </ac:spMkLst>
        </pc:spChg>
        <pc:spChg chg="add">
          <ac:chgData name="Dmitriy Beznosko" userId="8bcdeb23-d2dd-465e-bda6-8e644f22b48c" providerId="ADAL" clId="{43597312-0B08-469D-A9A5-BE4C50BD931D}" dt="2021-10-02T23:45:50.818" v="186" actId="26606"/>
          <ac:spMkLst>
            <pc:docMk/>
            <pc:sldMk cId="827608935" sldId="272"/>
            <ac:spMk id="73" creationId="{06980910-96FA-4DA6-93F5-97873AF1B76D}"/>
          </ac:spMkLst>
        </pc:spChg>
        <pc:spChg chg="add">
          <ac:chgData name="Dmitriy Beznosko" userId="8bcdeb23-d2dd-465e-bda6-8e644f22b48c" providerId="ADAL" clId="{43597312-0B08-469D-A9A5-BE4C50BD931D}" dt="2021-10-02T23:45:50.818" v="186" actId="26606"/>
          <ac:spMkLst>
            <pc:docMk/>
            <pc:sldMk cId="827608935" sldId="272"/>
            <ac:spMk id="75" creationId="{9F1CB7E2-0098-4A7C-B377-037DCA4C80AD}"/>
          </ac:spMkLst>
        </pc:spChg>
        <pc:picChg chg="mod">
          <ac:chgData name="Dmitriy Beznosko" userId="8bcdeb23-d2dd-465e-bda6-8e644f22b48c" providerId="ADAL" clId="{43597312-0B08-469D-A9A5-BE4C50BD931D}" dt="2021-10-02T23:45:50.818" v="186" actId="26606"/>
          <ac:picMkLst>
            <pc:docMk/>
            <pc:sldMk cId="827608935" sldId="272"/>
            <ac:picMk id="5122" creationId="{00000000-0000-0000-0000-000000000000}"/>
          </ac:picMkLst>
        </pc:picChg>
      </pc:sldChg>
      <pc:sldChg chg="addSp modSp add mod setBg">
        <pc:chgData name="Dmitriy Beznosko" userId="8bcdeb23-d2dd-465e-bda6-8e644f22b48c" providerId="ADAL" clId="{43597312-0B08-469D-A9A5-BE4C50BD931D}" dt="2021-10-02T23:46:03.035" v="188" actId="26606"/>
        <pc:sldMkLst>
          <pc:docMk/>
          <pc:sldMk cId="3769228584" sldId="273"/>
        </pc:sldMkLst>
        <pc:spChg chg="mod">
          <ac:chgData name="Dmitriy Beznosko" userId="8bcdeb23-d2dd-465e-bda6-8e644f22b48c" providerId="ADAL" clId="{43597312-0B08-469D-A9A5-BE4C50BD931D}" dt="2021-10-02T23:46:03.035" v="188" actId="26606"/>
          <ac:spMkLst>
            <pc:docMk/>
            <pc:sldMk cId="3769228584" sldId="273"/>
            <ac:spMk id="2" creationId="{00000000-0000-0000-0000-000000000000}"/>
          </ac:spMkLst>
        </pc:spChg>
        <pc:spChg chg="mod ord">
          <ac:chgData name="Dmitriy Beznosko" userId="8bcdeb23-d2dd-465e-bda6-8e644f22b48c" providerId="ADAL" clId="{43597312-0B08-469D-A9A5-BE4C50BD931D}" dt="2021-10-02T23:46:03.035" v="188" actId="26606"/>
          <ac:spMkLst>
            <pc:docMk/>
            <pc:sldMk cId="3769228584" sldId="273"/>
            <ac:spMk id="4" creationId="{00000000-0000-0000-0000-000000000000}"/>
          </ac:spMkLst>
        </pc:spChg>
        <pc:spChg chg="add">
          <ac:chgData name="Dmitriy Beznosko" userId="8bcdeb23-d2dd-465e-bda6-8e644f22b48c" providerId="ADAL" clId="{43597312-0B08-469D-A9A5-BE4C50BD931D}" dt="2021-10-02T23:46:03.035" v="188" actId="26606"/>
          <ac:spMkLst>
            <pc:docMk/>
            <pc:sldMk cId="3769228584" sldId="273"/>
            <ac:spMk id="71" creationId="{5D5E0904-721C-4D68-9EB8-1C9752E329A7}"/>
          </ac:spMkLst>
        </pc:spChg>
        <pc:picChg chg="mod">
          <ac:chgData name="Dmitriy Beznosko" userId="8bcdeb23-d2dd-465e-bda6-8e644f22b48c" providerId="ADAL" clId="{43597312-0B08-469D-A9A5-BE4C50BD931D}" dt="2021-10-02T23:46:03.035" v="188" actId="26606"/>
          <ac:picMkLst>
            <pc:docMk/>
            <pc:sldMk cId="3769228584" sldId="273"/>
            <ac:picMk id="6146" creationId="{00000000-0000-0000-0000-000000000000}"/>
          </ac:picMkLst>
        </pc:picChg>
      </pc:sldChg>
      <pc:sldChg chg="del">
        <pc:chgData name="Dmitriy Beznosko" userId="8bcdeb23-d2dd-465e-bda6-8e644f22b48c" providerId="ADAL" clId="{43597312-0B08-469D-A9A5-BE4C50BD931D}" dt="2021-10-02T23:28:00.966" v="2" actId="47"/>
        <pc:sldMkLst>
          <pc:docMk/>
          <pc:sldMk cId="2096223164" sldId="286"/>
        </pc:sldMkLst>
      </pc:sldChg>
      <pc:sldChg chg="del">
        <pc:chgData name="Dmitriy Beznosko" userId="8bcdeb23-d2dd-465e-bda6-8e644f22b48c" providerId="ADAL" clId="{43597312-0B08-469D-A9A5-BE4C50BD931D}" dt="2021-10-02T23:28:00.966" v="2" actId="47"/>
        <pc:sldMkLst>
          <pc:docMk/>
          <pc:sldMk cId="4146621984" sldId="287"/>
        </pc:sldMkLst>
      </pc:sldChg>
      <pc:sldChg chg="del">
        <pc:chgData name="Dmitriy Beznosko" userId="8bcdeb23-d2dd-465e-bda6-8e644f22b48c" providerId="ADAL" clId="{43597312-0B08-469D-A9A5-BE4C50BD931D}" dt="2021-10-02T23:28:00.966" v="2" actId="47"/>
        <pc:sldMkLst>
          <pc:docMk/>
          <pc:sldMk cId="1071700815" sldId="288"/>
        </pc:sldMkLst>
      </pc:sldChg>
      <pc:sldChg chg="del">
        <pc:chgData name="Dmitriy Beznosko" userId="8bcdeb23-d2dd-465e-bda6-8e644f22b48c" providerId="ADAL" clId="{43597312-0B08-469D-A9A5-BE4C50BD931D}" dt="2021-10-02T23:28:00.966" v="2" actId="47"/>
        <pc:sldMkLst>
          <pc:docMk/>
          <pc:sldMk cId="3519658782" sldId="289"/>
        </pc:sldMkLst>
      </pc:sldChg>
      <pc:sldChg chg="del">
        <pc:chgData name="Dmitriy Beznosko" userId="8bcdeb23-d2dd-465e-bda6-8e644f22b48c" providerId="ADAL" clId="{43597312-0B08-469D-A9A5-BE4C50BD931D}" dt="2021-10-02T23:28:00.966" v="2" actId="47"/>
        <pc:sldMkLst>
          <pc:docMk/>
          <pc:sldMk cId="3798726072" sldId="290"/>
        </pc:sldMkLst>
      </pc:sldChg>
      <pc:sldChg chg="del">
        <pc:chgData name="Dmitriy Beznosko" userId="8bcdeb23-d2dd-465e-bda6-8e644f22b48c" providerId="ADAL" clId="{43597312-0B08-469D-A9A5-BE4C50BD931D}" dt="2021-10-02T23:28:00.966" v="2" actId="47"/>
        <pc:sldMkLst>
          <pc:docMk/>
          <pc:sldMk cId="3535705490" sldId="291"/>
        </pc:sldMkLst>
      </pc:sldChg>
      <pc:sldChg chg="del">
        <pc:chgData name="Dmitriy Beznosko" userId="8bcdeb23-d2dd-465e-bda6-8e644f22b48c" providerId="ADAL" clId="{43597312-0B08-469D-A9A5-BE4C50BD931D}" dt="2021-10-02T23:28:00.966" v="2" actId="47"/>
        <pc:sldMkLst>
          <pc:docMk/>
          <pc:sldMk cId="1763574390" sldId="292"/>
        </pc:sldMkLst>
      </pc:sldChg>
      <pc:sldChg chg="del">
        <pc:chgData name="Dmitriy Beznosko" userId="8bcdeb23-d2dd-465e-bda6-8e644f22b48c" providerId="ADAL" clId="{43597312-0B08-469D-A9A5-BE4C50BD931D}" dt="2021-10-02T23:28:00.966" v="2" actId="47"/>
        <pc:sldMkLst>
          <pc:docMk/>
          <pc:sldMk cId="4174638831" sldId="293"/>
        </pc:sldMkLst>
      </pc:sldChg>
      <pc:sldChg chg="del">
        <pc:chgData name="Dmitriy Beznosko" userId="8bcdeb23-d2dd-465e-bda6-8e644f22b48c" providerId="ADAL" clId="{43597312-0B08-469D-A9A5-BE4C50BD931D}" dt="2021-10-02T23:28:00.966" v="2" actId="47"/>
        <pc:sldMkLst>
          <pc:docMk/>
          <pc:sldMk cId="2320057786" sldId="294"/>
        </pc:sldMkLst>
      </pc:sldChg>
      <pc:sldChg chg="del">
        <pc:chgData name="Dmitriy Beznosko" userId="8bcdeb23-d2dd-465e-bda6-8e644f22b48c" providerId="ADAL" clId="{43597312-0B08-469D-A9A5-BE4C50BD931D}" dt="2021-10-02T23:28:00.966" v="2" actId="47"/>
        <pc:sldMkLst>
          <pc:docMk/>
          <pc:sldMk cId="3226184339" sldId="295"/>
        </pc:sldMkLst>
      </pc:sldChg>
      <pc:sldChg chg="del">
        <pc:chgData name="Dmitriy Beznosko" userId="8bcdeb23-d2dd-465e-bda6-8e644f22b48c" providerId="ADAL" clId="{43597312-0B08-469D-A9A5-BE4C50BD931D}" dt="2021-10-02T23:28:00.966" v="2" actId="47"/>
        <pc:sldMkLst>
          <pc:docMk/>
          <pc:sldMk cId="1594351071" sldId="296"/>
        </pc:sldMkLst>
      </pc:sldChg>
    </pc:docChg>
  </pc:docChgLst>
  <pc:docChgLst>
    <pc:chgData name="Dmitriy Beznosko" userId="8bcdeb23-d2dd-465e-bda6-8e644f22b48c" providerId="ADAL" clId="{F77E329A-4087-4904-A54F-06EBD67E04CF}"/>
    <pc:docChg chg="undo custSel addSld modSld">
      <pc:chgData name="Dmitriy Beznosko" userId="8bcdeb23-d2dd-465e-bda6-8e644f22b48c" providerId="ADAL" clId="{F77E329A-4087-4904-A54F-06EBD67E04CF}" dt="2021-04-28T01:23:51.225" v="85"/>
      <pc:docMkLst>
        <pc:docMk/>
      </pc:docMkLst>
      <pc:sldChg chg="addSp delSp modSp mod setBg addAnim">
        <pc:chgData name="Dmitriy Beznosko" userId="8bcdeb23-d2dd-465e-bda6-8e644f22b48c" providerId="ADAL" clId="{F77E329A-4087-4904-A54F-06EBD67E04CF}" dt="2021-04-28T01:23:51.225" v="85"/>
        <pc:sldMkLst>
          <pc:docMk/>
          <pc:sldMk cId="585641883" sldId="258"/>
        </pc:sldMkLst>
        <pc:spChg chg="mod">
          <ac:chgData name="Dmitriy Beznosko" userId="8bcdeb23-d2dd-465e-bda6-8e644f22b48c" providerId="ADAL" clId="{F77E329A-4087-4904-A54F-06EBD67E04CF}" dt="2021-04-28T01:23:51.223" v="83" actId="26606"/>
          <ac:spMkLst>
            <pc:docMk/>
            <pc:sldMk cId="585641883" sldId="258"/>
            <ac:spMk id="3" creationId="{20F2DE3C-071F-4371-A751-20B82D2A5A9F}"/>
          </ac:spMkLst>
        </pc:spChg>
        <pc:spChg chg="mod">
          <ac:chgData name="Dmitriy Beznosko" userId="8bcdeb23-d2dd-465e-bda6-8e644f22b48c" providerId="ADAL" clId="{F77E329A-4087-4904-A54F-06EBD67E04CF}" dt="2021-04-28T01:23:51.223" v="83" actId="26606"/>
          <ac:spMkLst>
            <pc:docMk/>
            <pc:sldMk cId="585641883" sldId="258"/>
            <ac:spMk id="5" creationId="{028AE18B-D4DE-4667-AB85-22FA55714F8F}"/>
          </ac:spMkLst>
        </pc:spChg>
        <pc:spChg chg="del">
          <ac:chgData name="Dmitriy Beznosko" userId="8bcdeb23-d2dd-465e-bda6-8e644f22b48c" providerId="ADAL" clId="{F77E329A-4087-4904-A54F-06EBD67E04CF}" dt="2021-04-28T01:23:51.223" v="83" actId="26606"/>
          <ac:spMkLst>
            <pc:docMk/>
            <pc:sldMk cId="585641883" sldId="258"/>
            <ac:spMk id="13" creationId="{9DE021BD-1116-4F17-9FD8-FEB0B1D259B0}"/>
          </ac:spMkLst>
        </pc:spChg>
        <pc:spChg chg="del">
          <ac:chgData name="Dmitriy Beznosko" userId="8bcdeb23-d2dd-465e-bda6-8e644f22b48c" providerId="ADAL" clId="{F77E329A-4087-4904-A54F-06EBD67E04CF}" dt="2021-04-28T01:23:51.223" v="83" actId="26606"/>
          <ac:spMkLst>
            <pc:docMk/>
            <pc:sldMk cId="585641883" sldId="258"/>
            <ac:spMk id="14" creationId="{14053421-3C7E-4167-AAC2-1B30B2C01601}"/>
          </ac:spMkLst>
        </pc:spChg>
        <pc:spChg chg="del">
          <ac:chgData name="Dmitriy Beznosko" userId="8bcdeb23-d2dd-465e-bda6-8e644f22b48c" providerId="ADAL" clId="{F77E329A-4087-4904-A54F-06EBD67E04CF}" dt="2021-04-28T01:23:51.223" v="83" actId="26606"/>
          <ac:spMkLst>
            <pc:docMk/>
            <pc:sldMk cId="585641883" sldId="258"/>
            <ac:spMk id="20" creationId="{E271DD9B-7A66-493F-BB4A-1CF4294C6E14}"/>
          </ac:spMkLst>
        </pc:spChg>
        <pc:spChg chg="add">
          <ac:chgData name="Dmitriy Beznosko" userId="8bcdeb23-d2dd-465e-bda6-8e644f22b48c" providerId="ADAL" clId="{F77E329A-4087-4904-A54F-06EBD67E04CF}" dt="2021-04-28T01:23:51.223" v="83" actId="26606"/>
          <ac:spMkLst>
            <pc:docMk/>
            <pc:sldMk cId="585641883" sldId="258"/>
            <ac:spMk id="25" creationId="{CF575D68-1B79-46A3-8676-195856BA37F8}"/>
          </ac:spMkLst>
        </pc:spChg>
        <pc:spChg chg="add">
          <ac:chgData name="Dmitriy Beznosko" userId="8bcdeb23-d2dd-465e-bda6-8e644f22b48c" providerId="ADAL" clId="{F77E329A-4087-4904-A54F-06EBD67E04CF}" dt="2021-04-28T01:23:51.223" v="83" actId="26606"/>
          <ac:spMkLst>
            <pc:docMk/>
            <pc:sldMk cId="585641883" sldId="258"/>
            <ac:spMk id="27" creationId="{28E0418F-EF32-49B5-A0CF-7CE8D16648F6}"/>
          </ac:spMkLst>
        </pc:spChg>
        <pc:picChg chg="mod ord">
          <ac:chgData name="Dmitriy Beznosko" userId="8bcdeb23-d2dd-465e-bda6-8e644f22b48c" providerId="ADAL" clId="{F77E329A-4087-4904-A54F-06EBD67E04CF}" dt="2021-04-28T01:23:51.223" v="83" actId="26606"/>
          <ac:picMkLst>
            <pc:docMk/>
            <pc:sldMk cId="585641883" sldId="258"/>
            <ac:picMk id="11" creationId="{62342579-BEC1-44AD-9F15-3ACFA671C1CE}"/>
          </ac:picMkLst>
        </pc:picChg>
      </pc:sldChg>
      <pc:sldChg chg="addSp delSp modSp mod setBg">
        <pc:chgData name="Dmitriy Beznosko" userId="8bcdeb23-d2dd-465e-bda6-8e644f22b48c" providerId="ADAL" clId="{F77E329A-4087-4904-A54F-06EBD67E04CF}" dt="2021-04-28T01:21:22.170" v="38" actId="26606"/>
        <pc:sldMkLst>
          <pc:docMk/>
          <pc:sldMk cId="1186344690" sldId="259"/>
        </pc:sldMkLst>
        <pc:spChg chg="mod">
          <ac:chgData name="Dmitriy Beznosko" userId="8bcdeb23-d2dd-465e-bda6-8e644f22b48c" providerId="ADAL" clId="{F77E329A-4087-4904-A54F-06EBD67E04CF}" dt="2021-04-28T01:21:22.170" v="38" actId="26606"/>
          <ac:spMkLst>
            <pc:docMk/>
            <pc:sldMk cId="1186344690" sldId="259"/>
            <ac:spMk id="2" creationId="{00000000-0000-0000-0000-000000000000}"/>
          </ac:spMkLst>
        </pc:spChg>
        <pc:spChg chg="mod ord">
          <ac:chgData name="Dmitriy Beznosko" userId="8bcdeb23-d2dd-465e-bda6-8e644f22b48c" providerId="ADAL" clId="{F77E329A-4087-4904-A54F-06EBD67E04CF}" dt="2021-04-28T01:21:22.170" v="38" actId="26606"/>
          <ac:spMkLst>
            <pc:docMk/>
            <pc:sldMk cId="1186344690" sldId="259"/>
            <ac:spMk id="4" creationId="{00000000-0000-0000-0000-000000000000}"/>
          </ac:spMkLst>
        </pc:spChg>
        <pc:spChg chg="add del">
          <ac:chgData name="Dmitriy Beznosko" userId="8bcdeb23-d2dd-465e-bda6-8e644f22b48c" providerId="ADAL" clId="{F77E329A-4087-4904-A54F-06EBD67E04CF}" dt="2021-04-28T01:21:22.170" v="38" actId="26606"/>
          <ac:spMkLst>
            <pc:docMk/>
            <pc:sldMk cId="1186344690" sldId="259"/>
            <ac:spMk id="75" creationId="{2C23C1A9-F93B-4CA9-AAAA-50D11F4FC529}"/>
          </ac:spMkLst>
        </pc:spChg>
        <pc:spChg chg="add del">
          <ac:chgData name="Dmitriy Beznosko" userId="8bcdeb23-d2dd-465e-bda6-8e644f22b48c" providerId="ADAL" clId="{F77E329A-4087-4904-A54F-06EBD67E04CF}" dt="2021-04-28T01:21:22.170" v="38" actId="26606"/>
          <ac:spMkLst>
            <pc:docMk/>
            <pc:sldMk cId="1186344690" sldId="259"/>
            <ac:spMk id="4104" creationId="{CAA39645-EC84-479B-BC67-761DE3960ED0}"/>
          </ac:spMkLst>
        </pc:spChg>
        <pc:picChg chg="add del">
          <ac:chgData name="Dmitriy Beznosko" userId="8bcdeb23-d2dd-465e-bda6-8e644f22b48c" providerId="ADAL" clId="{F77E329A-4087-4904-A54F-06EBD67E04CF}" dt="2021-04-28T01:21:22.170" v="38" actId="26606"/>
          <ac:picMkLst>
            <pc:docMk/>
            <pc:sldMk cId="1186344690" sldId="259"/>
            <ac:picMk id="4098" creationId="{00000000-0000-0000-0000-000000000000}"/>
          </ac:picMkLst>
        </pc:picChg>
        <pc:picChg chg="mod">
          <ac:chgData name="Dmitriy Beznosko" userId="8bcdeb23-d2dd-465e-bda6-8e644f22b48c" providerId="ADAL" clId="{F77E329A-4087-4904-A54F-06EBD67E04CF}" dt="2021-04-28T01:21:22.170" v="38" actId="26606"/>
          <ac:picMkLst>
            <pc:docMk/>
            <pc:sldMk cId="1186344690" sldId="259"/>
            <ac:picMk id="4100" creationId="{00000000-0000-0000-0000-000000000000}"/>
          </ac:picMkLst>
        </pc:picChg>
      </pc:sldChg>
      <pc:sldChg chg="addSp delSp modSp mod setBg">
        <pc:chgData name="Dmitriy Beznosko" userId="8bcdeb23-d2dd-465e-bda6-8e644f22b48c" providerId="ADAL" clId="{F77E329A-4087-4904-A54F-06EBD67E04CF}" dt="2021-04-28T01:22:34.980" v="69" actId="14100"/>
        <pc:sldMkLst>
          <pc:docMk/>
          <pc:sldMk cId="4222124871" sldId="260"/>
        </pc:sldMkLst>
        <pc:spChg chg="mod">
          <ac:chgData name="Dmitriy Beznosko" userId="8bcdeb23-d2dd-465e-bda6-8e644f22b48c" providerId="ADAL" clId="{F77E329A-4087-4904-A54F-06EBD67E04CF}" dt="2021-04-28T01:22:34.980" v="69" actId="14100"/>
          <ac:spMkLst>
            <pc:docMk/>
            <pc:sldMk cId="4222124871" sldId="260"/>
            <ac:spMk id="2" creationId="{00000000-0000-0000-0000-000000000000}"/>
          </ac:spMkLst>
        </pc:spChg>
        <pc:spChg chg="del">
          <ac:chgData name="Dmitriy Beznosko" userId="8bcdeb23-d2dd-465e-bda6-8e644f22b48c" providerId="ADAL" clId="{F77E329A-4087-4904-A54F-06EBD67E04CF}" dt="2021-04-28T01:21:38.832" v="40" actId="478"/>
          <ac:spMkLst>
            <pc:docMk/>
            <pc:sldMk cId="4222124871" sldId="260"/>
            <ac:spMk id="3" creationId="{00000000-0000-0000-0000-000000000000}"/>
          </ac:spMkLst>
        </pc:spChg>
        <pc:spChg chg="mod ord">
          <ac:chgData name="Dmitriy Beznosko" userId="8bcdeb23-d2dd-465e-bda6-8e644f22b48c" providerId="ADAL" clId="{F77E329A-4087-4904-A54F-06EBD67E04CF}" dt="2021-04-28T01:21:50.595" v="42" actId="26606"/>
          <ac:spMkLst>
            <pc:docMk/>
            <pc:sldMk cId="4222124871" sldId="260"/>
            <ac:spMk id="4" creationId="{00000000-0000-0000-0000-000000000000}"/>
          </ac:spMkLst>
        </pc:spChg>
        <pc:spChg chg="add">
          <ac:chgData name="Dmitriy Beznosko" userId="8bcdeb23-d2dd-465e-bda6-8e644f22b48c" providerId="ADAL" clId="{F77E329A-4087-4904-A54F-06EBD67E04CF}" dt="2021-04-28T01:21:50.595" v="42" actId="26606"/>
          <ac:spMkLst>
            <pc:docMk/>
            <pc:sldMk cId="4222124871" sldId="260"/>
            <ac:spMk id="71" creationId="{5D5E0904-721C-4D68-9EB8-1C9752E329A7}"/>
          </ac:spMkLst>
        </pc:spChg>
        <pc:picChg chg="mod">
          <ac:chgData name="Dmitriy Beznosko" userId="8bcdeb23-d2dd-465e-bda6-8e644f22b48c" providerId="ADAL" clId="{F77E329A-4087-4904-A54F-06EBD67E04CF}" dt="2021-04-28T01:22:12.948" v="47" actId="1076"/>
          <ac:picMkLst>
            <pc:docMk/>
            <pc:sldMk cId="4222124871" sldId="260"/>
            <ac:picMk id="1026" creationId="{00000000-0000-0000-0000-000000000000}"/>
          </ac:picMkLst>
        </pc:picChg>
      </pc:sldChg>
      <pc:sldChg chg="addSp modSp mod setBg addAnim">
        <pc:chgData name="Dmitriy Beznosko" userId="8bcdeb23-d2dd-465e-bda6-8e644f22b48c" providerId="ADAL" clId="{F77E329A-4087-4904-A54F-06EBD67E04CF}" dt="2021-04-28T01:22:46.374" v="72"/>
        <pc:sldMkLst>
          <pc:docMk/>
          <pc:sldMk cId="2232523529" sldId="262"/>
        </pc:sldMkLst>
        <pc:spChg chg="mod">
          <ac:chgData name="Dmitriy Beznosko" userId="8bcdeb23-d2dd-465e-bda6-8e644f22b48c" providerId="ADAL" clId="{F77E329A-4087-4904-A54F-06EBD67E04CF}" dt="2021-04-28T01:22:46.373" v="70" actId="26606"/>
          <ac:spMkLst>
            <pc:docMk/>
            <pc:sldMk cId="2232523529" sldId="262"/>
            <ac:spMk id="2" creationId="{00000000-0000-0000-0000-000000000000}"/>
          </ac:spMkLst>
        </pc:spChg>
        <pc:spChg chg="mod">
          <ac:chgData name="Dmitriy Beznosko" userId="8bcdeb23-d2dd-465e-bda6-8e644f22b48c" providerId="ADAL" clId="{F77E329A-4087-4904-A54F-06EBD67E04CF}" dt="2021-04-28T01:22:46.373" v="70" actId="26606"/>
          <ac:spMkLst>
            <pc:docMk/>
            <pc:sldMk cId="2232523529" sldId="262"/>
            <ac:spMk id="3" creationId="{00000000-0000-0000-0000-000000000000}"/>
          </ac:spMkLst>
        </pc:spChg>
        <pc:spChg chg="mod ord">
          <ac:chgData name="Dmitriy Beznosko" userId="8bcdeb23-d2dd-465e-bda6-8e644f22b48c" providerId="ADAL" clId="{F77E329A-4087-4904-A54F-06EBD67E04CF}" dt="2021-04-28T01:22:46.373" v="70" actId="26606"/>
          <ac:spMkLst>
            <pc:docMk/>
            <pc:sldMk cId="2232523529" sldId="262"/>
            <ac:spMk id="4" creationId="{00000000-0000-0000-0000-000000000000}"/>
          </ac:spMkLst>
        </pc:spChg>
        <pc:spChg chg="add">
          <ac:chgData name="Dmitriy Beznosko" userId="8bcdeb23-d2dd-465e-bda6-8e644f22b48c" providerId="ADAL" clId="{F77E329A-4087-4904-A54F-06EBD67E04CF}" dt="2021-04-28T01:22:46.373" v="70" actId="26606"/>
          <ac:spMkLst>
            <pc:docMk/>
            <pc:sldMk cId="2232523529" sldId="262"/>
            <ac:spMk id="71" creationId="{F1ACBE00-0221-433D-8EA5-D9D7B45F35BE}"/>
          </ac:spMkLst>
        </pc:spChg>
        <pc:spChg chg="add">
          <ac:chgData name="Dmitriy Beznosko" userId="8bcdeb23-d2dd-465e-bda6-8e644f22b48c" providerId="ADAL" clId="{F77E329A-4087-4904-A54F-06EBD67E04CF}" dt="2021-04-28T01:22:46.373" v="70" actId="26606"/>
          <ac:spMkLst>
            <pc:docMk/>
            <pc:sldMk cId="2232523529" sldId="262"/>
            <ac:spMk id="73" creationId="{CF575D68-1B79-46A3-8676-195856BA37F8}"/>
          </ac:spMkLst>
        </pc:spChg>
        <pc:spChg chg="add">
          <ac:chgData name="Dmitriy Beznosko" userId="8bcdeb23-d2dd-465e-bda6-8e644f22b48c" providerId="ADAL" clId="{F77E329A-4087-4904-A54F-06EBD67E04CF}" dt="2021-04-28T01:22:46.373" v="70" actId="26606"/>
          <ac:spMkLst>
            <pc:docMk/>
            <pc:sldMk cId="2232523529" sldId="262"/>
            <ac:spMk id="75" creationId="{28E0418F-EF32-49B5-A0CF-7CE8D16648F6}"/>
          </ac:spMkLst>
        </pc:spChg>
        <pc:picChg chg="mod">
          <ac:chgData name="Dmitriy Beznosko" userId="8bcdeb23-d2dd-465e-bda6-8e644f22b48c" providerId="ADAL" clId="{F77E329A-4087-4904-A54F-06EBD67E04CF}" dt="2021-04-28T01:22:46.373" v="70" actId="26606"/>
          <ac:picMkLst>
            <pc:docMk/>
            <pc:sldMk cId="2232523529" sldId="262"/>
            <ac:picMk id="2050" creationId="{00000000-0000-0000-0000-000000000000}"/>
          </ac:picMkLst>
        </pc:picChg>
      </pc:sldChg>
      <pc:sldChg chg="addSp delSp modSp mod setBg addAnim delAnim">
        <pc:chgData name="Dmitriy Beznosko" userId="8bcdeb23-d2dd-465e-bda6-8e644f22b48c" providerId="ADAL" clId="{F77E329A-4087-4904-A54F-06EBD67E04CF}" dt="2021-04-28T01:23:26.571" v="82" actId="14100"/>
        <pc:sldMkLst>
          <pc:docMk/>
          <pc:sldMk cId="3094326590" sldId="263"/>
        </pc:sldMkLst>
        <pc:spChg chg="mod">
          <ac:chgData name="Dmitriy Beznosko" userId="8bcdeb23-d2dd-465e-bda6-8e644f22b48c" providerId="ADAL" clId="{F77E329A-4087-4904-A54F-06EBD67E04CF}" dt="2021-04-28T01:23:17.493" v="80" actId="26606"/>
          <ac:spMkLst>
            <pc:docMk/>
            <pc:sldMk cId="3094326590" sldId="263"/>
            <ac:spMk id="2" creationId="{00000000-0000-0000-0000-000000000000}"/>
          </ac:spMkLst>
        </pc:spChg>
        <pc:spChg chg="mod ord">
          <ac:chgData name="Dmitriy Beznosko" userId="8bcdeb23-d2dd-465e-bda6-8e644f22b48c" providerId="ADAL" clId="{F77E329A-4087-4904-A54F-06EBD67E04CF}" dt="2021-04-28T01:23:17.493" v="80" actId="26606"/>
          <ac:spMkLst>
            <pc:docMk/>
            <pc:sldMk cId="3094326590" sldId="263"/>
            <ac:spMk id="4" creationId="{00000000-0000-0000-0000-000000000000}"/>
          </ac:spMkLst>
        </pc:spChg>
        <pc:spChg chg="add del">
          <ac:chgData name="Dmitriy Beznosko" userId="8bcdeb23-d2dd-465e-bda6-8e644f22b48c" providerId="ADAL" clId="{F77E329A-4087-4904-A54F-06EBD67E04CF}" dt="2021-04-28T01:23:04.554" v="74" actId="26606"/>
          <ac:spMkLst>
            <pc:docMk/>
            <pc:sldMk cId="3094326590" sldId="263"/>
            <ac:spMk id="73" creationId="{323D50B8-1D27-420D-BA4A-249914120C5D}"/>
          </ac:spMkLst>
        </pc:spChg>
        <pc:spChg chg="add del">
          <ac:chgData name="Dmitriy Beznosko" userId="8bcdeb23-d2dd-465e-bda6-8e644f22b48c" providerId="ADAL" clId="{F77E329A-4087-4904-A54F-06EBD67E04CF}" dt="2021-04-28T01:23:09.449" v="79" actId="26606"/>
          <ac:spMkLst>
            <pc:docMk/>
            <pc:sldMk cId="3094326590" sldId="263"/>
            <ac:spMk id="75" creationId="{AB68432F-C05C-4620-B6D8-9C6E9BD184AC}"/>
          </ac:spMkLst>
        </pc:spChg>
        <pc:spChg chg="add del">
          <ac:chgData name="Dmitriy Beznosko" userId="8bcdeb23-d2dd-465e-bda6-8e644f22b48c" providerId="ADAL" clId="{F77E329A-4087-4904-A54F-06EBD67E04CF}" dt="2021-04-28T01:23:09.449" v="79" actId="26606"/>
          <ac:spMkLst>
            <pc:docMk/>
            <pc:sldMk cId="3094326590" sldId="263"/>
            <ac:spMk id="77" creationId="{54310E88-1508-4822-B179-4627703E2B74}"/>
          </ac:spMkLst>
        </pc:spChg>
        <pc:spChg chg="add del">
          <ac:chgData name="Dmitriy Beznosko" userId="8bcdeb23-d2dd-465e-bda6-8e644f22b48c" providerId="ADAL" clId="{F77E329A-4087-4904-A54F-06EBD67E04CF}" dt="2021-04-28T01:23:09.449" v="79" actId="26606"/>
          <ac:spMkLst>
            <pc:docMk/>
            <pc:sldMk cId="3094326590" sldId="263"/>
            <ac:spMk id="3078" creationId="{D2781DDF-FAC9-41BA-A2E2-B4F31ED7333B}"/>
          </ac:spMkLst>
        </pc:spChg>
        <pc:spChg chg="add">
          <ac:chgData name="Dmitriy Beznosko" userId="8bcdeb23-d2dd-465e-bda6-8e644f22b48c" providerId="ADAL" clId="{F77E329A-4087-4904-A54F-06EBD67E04CF}" dt="2021-04-28T01:23:17.493" v="80" actId="26606"/>
          <ac:spMkLst>
            <pc:docMk/>
            <pc:sldMk cId="3094326590" sldId="263"/>
            <ac:spMk id="3079" creationId="{323D50B8-1D27-420D-BA4A-249914120C5D}"/>
          </ac:spMkLst>
        </pc:spChg>
        <pc:spChg chg="add">
          <ac:chgData name="Dmitriy Beznosko" userId="8bcdeb23-d2dd-465e-bda6-8e644f22b48c" providerId="ADAL" clId="{F77E329A-4087-4904-A54F-06EBD67E04CF}" dt="2021-04-28T01:23:17.493" v="80" actId="26606"/>
          <ac:spMkLst>
            <pc:docMk/>
            <pc:sldMk cId="3094326590" sldId="263"/>
            <ac:spMk id="3080" creationId="{2EFBB176-B6C1-4B5A-AADA-F930947E09CC}"/>
          </ac:spMkLst>
        </pc:spChg>
        <pc:spChg chg="add">
          <ac:chgData name="Dmitriy Beznosko" userId="8bcdeb23-d2dd-465e-bda6-8e644f22b48c" providerId="ADAL" clId="{F77E329A-4087-4904-A54F-06EBD67E04CF}" dt="2021-04-28T01:23:17.493" v="80" actId="26606"/>
          <ac:spMkLst>
            <pc:docMk/>
            <pc:sldMk cId="3094326590" sldId="263"/>
            <ac:spMk id="3081" creationId="{918CDC34-0F26-409D-B10F-578D4DCC46DE}"/>
          </ac:spMkLst>
        </pc:spChg>
        <pc:picChg chg="mod ord">
          <ac:chgData name="Dmitriy Beznosko" userId="8bcdeb23-d2dd-465e-bda6-8e644f22b48c" providerId="ADAL" clId="{F77E329A-4087-4904-A54F-06EBD67E04CF}" dt="2021-04-28T01:23:26.571" v="82" actId="14100"/>
          <ac:picMkLst>
            <pc:docMk/>
            <pc:sldMk cId="3094326590" sldId="263"/>
            <ac:picMk id="3074" creationId="{00000000-0000-0000-0000-000000000000}"/>
          </ac:picMkLst>
        </pc:picChg>
        <pc:picChg chg="mod">
          <ac:chgData name="Dmitriy Beznosko" userId="8bcdeb23-d2dd-465e-bda6-8e644f22b48c" providerId="ADAL" clId="{F77E329A-4087-4904-A54F-06EBD67E04CF}" dt="2021-04-28T01:23:21.517" v="81" actId="14100"/>
          <ac:picMkLst>
            <pc:docMk/>
            <pc:sldMk cId="3094326590" sldId="263"/>
            <ac:picMk id="3076" creationId="{00000000-0000-0000-0000-000000000000}"/>
          </ac:picMkLst>
        </pc:picChg>
      </pc:sldChg>
      <pc:sldChg chg="addSp delSp modSp add mod setBg">
        <pc:chgData name="Dmitriy Beznosko" userId="8bcdeb23-d2dd-465e-bda6-8e644f22b48c" providerId="ADAL" clId="{F77E329A-4087-4904-A54F-06EBD67E04CF}" dt="2021-04-28T01:21:01.555" v="35" actId="14100"/>
        <pc:sldMkLst>
          <pc:docMk/>
          <pc:sldMk cId="3755381902" sldId="272"/>
        </pc:sldMkLst>
        <pc:spChg chg="mod">
          <ac:chgData name="Dmitriy Beznosko" userId="8bcdeb23-d2dd-465e-bda6-8e644f22b48c" providerId="ADAL" clId="{F77E329A-4087-4904-A54F-06EBD67E04CF}" dt="2021-04-28T01:20:10.460" v="25" actId="26606"/>
          <ac:spMkLst>
            <pc:docMk/>
            <pc:sldMk cId="3755381902" sldId="272"/>
            <ac:spMk id="4" creationId="{00000000-0000-0000-0000-000000000000}"/>
          </ac:spMkLst>
        </pc:spChg>
        <pc:spChg chg="mod">
          <ac:chgData name="Dmitriy Beznosko" userId="8bcdeb23-d2dd-465e-bda6-8e644f22b48c" providerId="ADAL" clId="{F77E329A-4087-4904-A54F-06EBD67E04CF}" dt="2021-04-28T01:20:24.870" v="27" actId="14100"/>
          <ac:spMkLst>
            <pc:docMk/>
            <pc:sldMk cId="3755381902" sldId="272"/>
            <ac:spMk id="5" creationId="{00000000-0000-0000-0000-000000000000}"/>
          </ac:spMkLst>
        </pc:spChg>
        <pc:spChg chg="mod">
          <ac:chgData name="Dmitriy Beznosko" userId="8bcdeb23-d2dd-465e-bda6-8e644f22b48c" providerId="ADAL" clId="{F77E329A-4087-4904-A54F-06EBD67E04CF}" dt="2021-04-28T01:20:52.066" v="33" actId="1076"/>
          <ac:spMkLst>
            <pc:docMk/>
            <pc:sldMk cId="3755381902" sldId="272"/>
            <ac:spMk id="6" creationId="{00000000-0000-0000-0000-000000000000}"/>
          </ac:spMkLst>
        </pc:spChg>
        <pc:spChg chg="add mod">
          <ac:chgData name="Dmitriy Beznosko" userId="8bcdeb23-d2dd-465e-bda6-8e644f22b48c" providerId="ADAL" clId="{F77E329A-4087-4904-A54F-06EBD67E04CF}" dt="2021-04-28T01:20:10.460" v="25" actId="26606"/>
          <ac:spMkLst>
            <pc:docMk/>
            <pc:sldMk cId="3755381902" sldId="272"/>
            <ac:spMk id="9" creationId="{E44C91DF-1F2D-4B7A-99FB-7DF5EC84E394}"/>
          </ac:spMkLst>
        </pc:spChg>
        <pc:spChg chg="mod">
          <ac:chgData name="Dmitriy Beznosko" userId="8bcdeb23-d2dd-465e-bda6-8e644f22b48c" providerId="ADAL" clId="{F77E329A-4087-4904-A54F-06EBD67E04CF}" dt="2021-04-28T01:20:18.655" v="26" actId="1076"/>
          <ac:spMkLst>
            <pc:docMk/>
            <pc:sldMk cId="3755381902" sldId="272"/>
            <ac:spMk id="10" creationId="{00000000-0000-0000-0000-000000000000}"/>
          </ac:spMkLst>
        </pc:spChg>
        <pc:picChg chg="del">
          <ac:chgData name="Dmitriy Beznosko" userId="8bcdeb23-d2dd-465e-bda6-8e644f22b48c" providerId="ADAL" clId="{F77E329A-4087-4904-A54F-06EBD67E04CF}" dt="2021-04-28T01:18:57.719" v="17" actId="478"/>
          <ac:picMkLst>
            <pc:docMk/>
            <pc:sldMk cId="3755381902" sldId="272"/>
            <ac:picMk id="7" creationId="{00000000-0000-0000-0000-000000000000}"/>
          </ac:picMkLst>
        </pc:picChg>
        <pc:picChg chg="add mod ord">
          <ac:chgData name="Dmitriy Beznosko" userId="8bcdeb23-d2dd-465e-bda6-8e644f22b48c" providerId="ADAL" clId="{F77E329A-4087-4904-A54F-06EBD67E04CF}" dt="2021-04-28T01:20:43.620" v="32" actId="1076"/>
          <ac:picMkLst>
            <pc:docMk/>
            <pc:sldMk cId="3755381902" sldId="272"/>
            <ac:picMk id="8" creationId="{B1820618-93D6-4825-8FEF-9B868371C0BB}"/>
          </ac:picMkLst>
        </pc:picChg>
        <pc:picChg chg="mod ord">
          <ac:chgData name="Dmitriy Beznosko" userId="8bcdeb23-d2dd-465e-bda6-8e644f22b48c" providerId="ADAL" clId="{F77E329A-4087-4904-A54F-06EBD67E04CF}" dt="2021-04-28T01:21:01.555" v="35" actId="14100"/>
          <ac:picMkLst>
            <pc:docMk/>
            <pc:sldMk cId="3755381902" sldId="272"/>
            <ac:picMk id="11" creationId="{00000000-0000-0000-0000-000000000000}"/>
          </ac:picMkLst>
        </pc:picChg>
      </pc:sldChg>
    </pc:docChg>
  </pc:docChgLst>
  <pc:docChgLst>
    <pc:chgData name="Dmitriy Beznosko" userId="8bcdeb23-d2dd-465e-bda6-8e644f22b48c" providerId="ADAL" clId="{3430EA6B-C624-4DFC-B141-D54C85767A96}"/>
    <pc:docChg chg="modSld">
      <pc:chgData name="Dmitriy Beznosko" userId="8bcdeb23-d2dd-465e-bda6-8e644f22b48c" providerId="ADAL" clId="{3430EA6B-C624-4DFC-B141-D54C85767A96}" dt="2021-11-01T21:51:02.120" v="2"/>
      <pc:docMkLst>
        <pc:docMk/>
      </pc:docMkLst>
      <pc:sldChg chg="modSp">
        <pc:chgData name="Dmitriy Beznosko" userId="8bcdeb23-d2dd-465e-bda6-8e644f22b48c" providerId="ADAL" clId="{3430EA6B-C624-4DFC-B141-D54C85767A96}" dt="2021-11-01T21:47:45.083" v="0" actId="57"/>
        <pc:sldMkLst>
          <pc:docMk/>
          <pc:sldMk cId="152193785" sldId="279"/>
        </pc:sldMkLst>
        <pc:spChg chg="mod">
          <ac:chgData name="Dmitriy Beznosko" userId="8bcdeb23-d2dd-465e-bda6-8e644f22b48c" providerId="ADAL" clId="{3430EA6B-C624-4DFC-B141-D54C85767A96}" dt="2021-11-01T21:47:45.083" v="0" actId="57"/>
          <ac:spMkLst>
            <pc:docMk/>
            <pc:sldMk cId="152193785" sldId="279"/>
            <ac:spMk id="23" creationId="{51B3E9E9-CCD3-42A9-8402-673BE93D128B}"/>
          </ac:spMkLst>
        </pc:spChg>
      </pc:sldChg>
      <pc:sldChg chg="modSp modAnim">
        <pc:chgData name="Dmitriy Beznosko" userId="8bcdeb23-d2dd-465e-bda6-8e644f22b48c" providerId="ADAL" clId="{3430EA6B-C624-4DFC-B141-D54C85767A96}" dt="2021-11-01T21:51:02.120" v="2"/>
        <pc:sldMkLst>
          <pc:docMk/>
          <pc:sldMk cId="4054508735" sldId="282"/>
        </pc:sldMkLst>
        <pc:spChg chg="mod">
          <ac:chgData name="Dmitriy Beznosko" userId="8bcdeb23-d2dd-465e-bda6-8e644f22b48c" providerId="ADAL" clId="{3430EA6B-C624-4DFC-B141-D54C85767A96}" dt="2021-11-01T21:50:55.847" v="1" actId="1076"/>
          <ac:spMkLst>
            <pc:docMk/>
            <pc:sldMk cId="4054508735" sldId="282"/>
            <ac:spMk id="17" creationId="{D290D7A7-9767-496A-AFE1-E781ED3EE98B}"/>
          </ac:spMkLst>
        </pc:spChg>
        <pc:spChg chg="mod">
          <ac:chgData name="Dmitriy Beznosko" userId="8bcdeb23-d2dd-465e-bda6-8e644f22b48c" providerId="ADAL" clId="{3430EA6B-C624-4DFC-B141-D54C85767A96}" dt="2021-11-01T21:50:55.847" v="1" actId="1076"/>
          <ac:spMkLst>
            <pc:docMk/>
            <pc:sldMk cId="4054508735" sldId="282"/>
            <ac:spMk id="25602" creationId="{867B5AA1-3A76-48C8-84BC-B3AB6549C054}"/>
          </ac:spMkLst>
        </pc:spChg>
      </pc:sldChg>
    </pc:docChg>
  </pc:docChgLst>
  <pc:docChgLst>
    <pc:chgData name="Dmitriy Beznosko" userId="8bcdeb23-d2dd-465e-bda6-8e644f22b48c" providerId="ADAL" clId="{119C76A4-6E5E-4988-8A7F-63FAB3B43C8C}"/>
    <pc:docChg chg="undo custSel addSld delSld modSld">
      <pc:chgData name="Dmitriy Beznosko" userId="8bcdeb23-d2dd-465e-bda6-8e644f22b48c" providerId="ADAL" clId="{119C76A4-6E5E-4988-8A7F-63FAB3B43C8C}" dt="2021-04-11T23:57:01.819" v="96"/>
      <pc:docMkLst>
        <pc:docMk/>
      </pc:docMkLst>
      <pc:sldChg chg="modSp mod">
        <pc:chgData name="Dmitriy Beznosko" userId="8bcdeb23-d2dd-465e-bda6-8e644f22b48c" providerId="ADAL" clId="{119C76A4-6E5E-4988-8A7F-63FAB3B43C8C}" dt="2021-04-11T23:53:47.956" v="2" actId="20577"/>
        <pc:sldMkLst>
          <pc:docMk/>
          <pc:sldMk cId="4186887544" sldId="257"/>
        </pc:sldMkLst>
        <pc:spChg chg="mod">
          <ac:chgData name="Dmitriy Beznosko" userId="8bcdeb23-d2dd-465e-bda6-8e644f22b48c" providerId="ADAL" clId="{119C76A4-6E5E-4988-8A7F-63FAB3B43C8C}" dt="2021-04-11T23:53:47.956" v="2" actId="20577"/>
          <ac:spMkLst>
            <pc:docMk/>
            <pc:sldMk cId="4186887544" sldId="257"/>
            <ac:spMk id="2" creationId="{0A085278-B6F6-4825-A44F-8C128C113109}"/>
          </ac:spMkLst>
        </pc:spChg>
      </pc:sldChg>
      <pc:sldChg chg="addSp delSp modSp mod setBg addAnim delAnim">
        <pc:chgData name="Dmitriy Beznosko" userId="8bcdeb23-d2dd-465e-bda6-8e644f22b48c" providerId="ADAL" clId="{119C76A4-6E5E-4988-8A7F-63FAB3B43C8C}" dt="2021-04-11T23:54:51.829" v="82" actId="20577"/>
        <pc:sldMkLst>
          <pc:docMk/>
          <pc:sldMk cId="585641883" sldId="258"/>
        </pc:sldMkLst>
        <pc:spChg chg="mod">
          <ac:chgData name="Dmitriy Beznosko" userId="8bcdeb23-d2dd-465e-bda6-8e644f22b48c" providerId="ADAL" clId="{119C76A4-6E5E-4988-8A7F-63FAB3B43C8C}" dt="2021-04-11T23:54:51.829" v="82" actId="20577"/>
          <ac:spMkLst>
            <pc:docMk/>
            <pc:sldMk cId="585641883" sldId="258"/>
            <ac:spMk id="3" creationId="{20F2DE3C-071F-4371-A751-20B82D2A5A9F}"/>
          </ac:spMkLst>
        </pc:spChg>
        <pc:spChg chg="mod">
          <ac:chgData name="Dmitriy Beznosko" userId="8bcdeb23-d2dd-465e-bda6-8e644f22b48c" providerId="ADAL" clId="{119C76A4-6E5E-4988-8A7F-63FAB3B43C8C}" dt="2021-04-11T23:54:31.526" v="9" actId="26606"/>
          <ac:spMkLst>
            <pc:docMk/>
            <pc:sldMk cId="585641883" sldId="258"/>
            <ac:spMk id="4" creationId="{E50B2389-C23C-401D-9B3E-8D66D903464E}"/>
          </ac:spMkLst>
        </pc:spChg>
        <pc:spChg chg="mod ord">
          <ac:chgData name="Dmitriy Beznosko" userId="8bcdeb23-d2dd-465e-bda6-8e644f22b48c" providerId="ADAL" clId="{119C76A4-6E5E-4988-8A7F-63FAB3B43C8C}" dt="2021-04-11T23:54:31.526" v="9" actId="26606"/>
          <ac:spMkLst>
            <pc:docMk/>
            <pc:sldMk cId="585641883" sldId="258"/>
            <ac:spMk id="5" creationId="{028AE18B-D4DE-4667-AB85-22FA55714F8F}"/>
          </ac:spMkLst>
        </pc:spChg>
        <pc:spChg chg="add del mod">
          <ac:chgData name="Dmitriy Beznosko" userId="8bcdeb23-d2dd-465e-bda6-8e644f22b48c" providerId="ADAL" clId="{119C76A4-6E5E-4988-8A7F-63FAB3B43C8C}" dt="2021-04-11T23:54:26.603" v="8" actId="478"/>
          <ac:spMkLst>
            <pc:docMk/>
            <pc:sldMk cId="585641883" sldId="258"/>
            <ac:spMk id="6" creationId="{4BA2CAB3-EC96-461E-8775-AD3DFFB7B40F}"/>
          </ac:spMkLst>
        </pc:spChg>
        <pc:spChg chg="add">
          <ac:chgData name="Dmitriy Beznosko" userId="8bcdeb23-d2dd-465e-bda6-8e644f22b48c" providerId="ADAL" clId="{119C76A4-6E5E-4988-8A7F-63FAB3B43C8C}" dt="2021-04-11T23:54:31.526" v="9" actId="26606"/>
          <ac:spMkLst>
            <pc:docMk/>
            <pc:sldMk cId="585641883" sldId="258"/>
            <ac:spMk id="13" creationId="{9DE021BD-1116-4F17-9FD8-FEB0B1D259B0}"/>
          </ac:spMkLst>
        </pc:spChg>
        <pc:spChg chg="add">
          <ac:chgData name="Dmitriy Beznosko" userId="8bcdeb23-d2dd-465e-bda6-8e644f22b48c" providerId="ADAL" clId="{119C76A4-6E5E-4988-8A7F-63FAB3B43C8C}" dt="2021-04-11T23:54:31.526" v="9" actId="26606"/>
          <ac:spMkLst>
            <pc:docMk/>
            <pc:sldMk cId="585641883" sldId="258"/>
            <ac:spMk id="14" creationId="{14053421-3C7E-4167-AAC2-1B30B2C01601}"/>
          </ac:spMkLst>
        </pc:spChg>
        <pc:spChg chg="add del">
          <ac:chgData name="Dmitriy Beznosko" userId="8bcdeb23-d2dd-465e-bda6-8e644f22b48c" providerId="ADAL" clId="{119C76A4-6E5E-4988-8A7F-63FAB3B43C8C}" dt="2021-04-11T23:54:22.853" v="7" actId="26606"/>
          <ac:spMkLst>
            <pc:docMk/>
            <pc:sldMk cId="585641883" sldId="258"/>
            <ac:spMk id="16" creationId="{CF575D68-1B79-46A3-8676-195856BA37F8}"/>
          </ac:spMkLst>
        </pc:spChg>
        <pc:spChg chg="add del">
          <ac:chgData name="Dmitriy Beznosko" userId="8bcdeb23-d2dd-465e-bda6-8e644f22b48c" providerId="ADAL" clId="{119C76A4-6E5E-4988-8A7F-63FAB3B43C8C}" dt="2021-04-11T23:54:22.853" v="7" actId="26606"/>
          <ac:spMkLst>
            <pc:docMk/>
            <pc:sldMk cId="585641883" sldId="258"/>
            <ac:spMk id="18" creationId="{28E0418F-EF32-49B5-A0CF-7CE8D16648F6}"/>
          </ac:spMkLst>
        </pc:spChg>
        <pc:spChg chg="add">
          <ac:chgData name="Dmitriy Beznosko" userId="8bcdeb23-d2dd-465e-bda6-8e644f22b48c" providerId="ADAL" clId="{119C76A4-6E5E-4988-8A7F-63FAB3B43C8C}" dt="2021-04-11T23:54:31.526" v="9" actId="26606"/>
          <ac:spMkLst>
            <pc:docMk/>
            <pc:sldMk cId="585641883" sldId="258"/>
            <ac:spMk id="20" creationId="{E271DD9B-7A66-493F-BB4A-1CF4294C6E14}"/>
          </ac:spMkLst>
        </pc:spChg>
        <pc:picChg chg="mod ord">
          <ac:chgData name="Dmitriy Beznosko" userId="8bcdeb23-d2dd-465e-bda6-8e644f22b48c" providerId="ADAL" clId="{119C76A4-6E5E-4988-8A7F-63FAB3B43C8C}" dt="2021-04-11T23:54:31.526" v="9" actId="26606"/>
          <ac:picMkLst>
            <pc:docMk/>
            <pc:sldMk cId="585641883" sldId="258"/>
            <ac:picMk id="11" creationId="{62342579-BEC1-44AD-9F15-3ACFA671C1CE}"/>
          </ac:picMkLst>
        </pc:picChg>
      </pc:sldChg>
      <pc:sldChg chg="del">
        <pc:chgData name="Dmitriy Beznosko" userId="8bcdeb23-d2dd-465e-bda6-8e644f22b48c" providerId="ADAL" clId="{119C76A4-6E5E-4988-8A7F-63FAB3B43C8C}" dt="2021-04-11T23:53:44.020" v="0" actId="47"/>
        <pc:sldMkLst>
          <pc:docMk/>
          <pc:sldMk cId="871238711" sldId="259"/>
        </pc:sldMkLst>
      </pc:sldChg>
      <pc:sldChg chg="add">
        <pc:chgData name="Dmitriy Beznosko" userId="8bcdeb23-d2dd-465e-bda6-8e644f22b48c" providerId="ADAL" clId="{119C76A4-6E5E-4988-8A7F-63FAB3B43C8C}" dt="2021-04-11T23:55:39.479" v="84"/>
        <pc:sldMkLst>
          <pc:docMk/>
          <pc:sldMk cId="1186344690" sldId="259"/>
        </pc:sldMkLst>
      </pc:sldChg>
      <pc:sldChg chg="add">
        <pc:chgData name="Dmitriy Beznosko" userId="8bcdeb23-d2dd-465e-bda6-8e644f22b48c" providerId="ADAL" clId="{119C76A4-6E5E-4988-8A7F-63FAB3B43C8C}" dt="2021-04-11T23:56:42.574" v="86"/>
        <pc:sldMkLst>
          <pc:docMk/>
          <pc:sldMk cId="4222124871" sldId="260"/>
        </pc:sldMkLst>
      </pc:sldChg>
      <pc:sldChg chg="add">
        <pc:chgData name="Dmitriy Beznosko" userId="8bcdeb23-d2dd-465e-bda6-8e644f22b48c" providerId="ADAL" clId="{119C76A4-6E5E-4988-8A7F-63FAB3B43C8C}" dt="2021-04-11T23:56:44.168" v="88"/>
        <pc:sldMkLst>
          <pc:docMk/>
          <pc:sldMk cId="3192721095" sldId="261"/>
        </pc:sldMkLst>
      </pc:sldChg>
      <pc:sldChg chg="add">
        <pc:chgData name="Dmitriy Beznosko" userId="8bcdeb23-d2dd-465e-bda6-8e644f22b48c" providerId="ADAL" clId="{119C76A4-6E5E-4988-8A7F-63FAB3B43C8C}" dt="2021-04-11T23:56:47.353" v="90"/>
        <pc:sldMkLst>
          <pc:docMk/>
          <pc:sldMk cId="2232523529" sldId="262"/>
        </pc:sldMkLst>
      </pc:sldChg>
      <pc:sldChg chg="add">
        <pc:chgData name="Dmitriy Beznosko" userId="8bcdeb23-d2dd-465e-bda6-8e644f22b48c" providerId="ADAL" clId="{119C76A4-6E5E-4988-8A7F-63FAB3B43C8C}" dt="2021-04-11T23:56:50.232" v="92"/>
        <pc:sldMkLst>
          <pc:docMk/>
          <pc:sldMk cId="3094326590" sldId="263"/>
        </pc:sldMkLst>
      </pc:sldChg>
      <pc:sldChg chg="add">
        <pc:chgData name="Dmitriy Beznosko" userId="8bcdeb23-d2dd-465e-bda6-8e644f22b48c" providerId="ADAL" clId="{119C76A4-6E5E-4988-8A7F-63FAB3B43C8C}" dt="2021-04-11T23:56:51.768" v="94"/>
        <pc:sldMkLst>
          <pc:docMk/>
          <pc:sldMk cId="1004987440" sldId="264"/>
        </pc:sldMkLst>
      </pc:sldChg>
      <pc:sldChg chg="add">
        <pc:chgData name="Dmitriy Beznosko" userId="8bcdeb23-d2dd-465e-bda6-8e644f22b48c" providerId="ADAL" clId="{119C76A4-6E5E-4988-8A7F-63FAB3B43C8C}" dt="2021-04-11T23:57:01.819" v="96"/>
        <pc:sldMkLst>
          <pc:docMk/>
          <pc:sldMk cId="1607938738" sldId="265"/>
        </pc:sldMkLst>
      </pc:sldChg>
    </pc:docChg>
  </pc:docChgLst>
  <pc:docChgLst>
    <pc:chgData name="Dmitriy Beznosko" userId="8bcdeb23-d2dd-465e-bda6-8e644f22b48c" providerId="ADAL" clId="{7D9667CB-8DC5-42DE-ADB8-AED865820B5A}"/>
    <pc:docChg chg="undo custSel addSld delSld modSld sldOrd">
      <pc:chgData name="Dmitriy Beznosko" userId="8bcdeb23-d2dd-465e-bda6-8e644f22b48c" providerId="ADAL" clId="{7D9667CB-8DC5-42DE-ADB8-AED865820B5A}" dt="2021-10-17T16:41:35.105" v="3455" actId="164"/>
      <pc:docMkLst>
        <pc:docMk/>
      </pc:docMkLst>
      <pc:sldChg chg="modSp mod">
        <pc:chgData name="Dmitriy Beznosko" userId="8bcdeb23-d2dd-465e-bda6-8e644f22b48c" providerId="ADAL" clId="{7D9667CB-8DC5-42DE-ADB8-AED865820B5A}" dt="2021-10-16T23:09:15.990" v="1" actId="20577"/>
        <pc:sldMkLst>
          <pc:docMk/>
          <pc:sldMk cId="4186887544" sldId="257"/>
        </pc:sldMkLst>
        <pc:spChg chg="mod">
          <ac:chgData name="Dmitriy Beznosko" userId="8bcdeb23-d2dd-465e-bda6-8e644f22b48c" providerId="ADAL" clId="{7D9667CB-8DC5-42DE-ADB8-AED865820B5A}" dt="2021-10-16T23:09:15.990" v="1" actId="20577"/>
          <ac:spMkLst>
            <pc:docMk/>
            <pc:sldMk cId="4186887544" sldId="257"/>
            <ac:spMk id="2" creationId="{0A085278-B6F6-4825-A44F-8C128C113109}"/>
          </ac:spMkLst>
        </pc:spChg>
      </pc:sldChg>
      <pc:sldChg chg="addSp delSp modSp mod">
        <pc:chgData name="Dmitriy Beznosko" userId="8bcdeb23-d2dd-465e-bda6-8e644f22b48c" providerId="ADAL" clId="{7D9667CB-8DC5-42DE-ADB8-AED865820B5A}" dt="2021-10-17T15:53:46.638" v="1896" actId="20577"/>
        <pc:sldMkLst>
          <pc:docMk/>
          <pc:sldMk cId="89361422" sldId="262"/>
        </pc:sldMkLst>
        <pc:spChg chg="add del mod">
          <ac:chgData name="Dmitriy Beznosko" userId="8bcdeb23-d2dd-465e-bda6-8e644f22b48c" providerId="ADAL" clId="{7D9667CB-8DC5-42DE-ADB8-AED865820B5A}" dt="2021-10-16T23:10:00.964" v="10" actId="931"/>
          <ac:spMkLst>
            <pc:docMk/>
            <pc:sldMk cId="89361422" sldId="262"/>
            <ac:spMk id="3" creationId="{F6AA8AF6-42E4-406A-A492-19A704BED1B1}"/>
          </ac:spMkLst>
        </pc:spChg>
        <pc:spChg chg="add del mod">
          <ac:chgData name="Dmitriy Beznosko" userId="8bcdeb23-d2dd-465e-bda6-8e644f22b48c" providerId="ADAL" clId="{7D9667CB-8DC5-42DE-ADB8-AED865820B5A}" dt="2021-10-16T23:10:32.790" v="92" actId="478"/>
          <ac:spMkLst>
            <pc:docMk/>
            <pc:sldMk cId="89361422" sldId="262"/>
            <ac:spMk id="9" creationId="{0A2A0C43-096A-42D5-8B0F-8C02225AACE7}"/>
          </ac:spMkLst>
        </pc:spChg>
        <pc:spChg chg="mod">
          <ac:chgData name="Dmitriy Beznosko" userId="8bcdeb23-d2dd-465e-bda6-8e644f22b48c" providerId="ADAL" clId="{7D9667CB-8DC5-42DE-ADB8-AED865820B5A}" dt="2021-10-17T15:53:46.638" v="1896" actId="20577"/>
          <ac:spMkLst>
            <pc:docMk/>
            <pc:sldMk cId="89361422" sldId="262"/>
            <ac:spMk id="18" creationId="{54DBF085-E51C-4554-8DBA-E1A4A01799F7}"/>
          </ac:spMkLst>
        </pc:spChg>
        <pc:picChg chg="del">
          <ac:chgData name="Dmitriy Beznosko" userId="8bcdeb23-d2dd-465e-bda6-8e644f22b48c" providerId="ADAL" clId="{7D9667CB-8DC5-42DE-ADB8-AED865820B5A}" dt="2021-10-16T23:09:23.801" v="9" actId="478"/>
          <ac:picMkLst>
            <pc:docMk/>
            <pc:sldMk cId="89361422" sldId="262"/>
            <ac:picMk id="7" creationId="{576D9A96-06F9-470D-B42B-404F14069029}"/>
          </ac:picMkLst>
        </pc:picChg>
        <pc:picChg chg="add mod">
          <ac:chgData name="Dmitriy Beznosko" userId="8bcdeb23-d2dd-465e-bda6-8e644f22b48c" providerId="ADAL" clId="{7D9667CB-8DC5-42DE-ADB8-AED865820B5A}" dt="2021-10-16T23:10:04.579" v="11" actId="1076"/>
          <ac:picMkLst>
            <pc:docMk/>
            <pc:sldMk cId="89361422" sldId="262"/>
            <ac:picMk id="8" creationId="{8778EAB4-9960-4214-BE64-7F51163777E8}"/>
          </ac:picMkLst>
        </pc:picChg>
      </pc:sldChg>
      <pc:sldChg chg="addSp delSp modSp new del mod modClrScheme chgLayout">
        <pc:chgData name="Dmitriy Beznosko" userId="8bcdeb23-d2dd-465e-bda6-8e644f22b48c" providerId="ADAL" clId="{7D9667CB-8DC5-42DE-ADB8-AED865820B5A}" dt="2021-10-17T02:52:04.134" v="1507" actId="47"/>
        <pc:sldMkLst>
          <pc:docMk/>
          <pc:sldMk cId="2491551553" sldId="263"/>
        </pc:sldMkLst>
        <pc:spChg chg="del mod ord">
          <ac:chgData name="Dmitriy Beznosko" userId="8bcdeb23-d2dd-465e-bda6-8e644f22b48c" providerId="ADAL" clId="{7D9667CB-8DC5-42DE-ADB8-AED865820B5A}" dt="2021-10-16T23:10:49.962" v="94" actId="700"/>
          <ac:spMkLst>
            <pc:docMk/>
            <pc:sldMk cId="2491551553" sldId="263"/>
            <ac:spMk id="2" creationId="{F5322C13-19F0-4B68-9118-C79E70BEF732}"/>
          </ac:spMkLst>
        </pc:spChg>
        <pc:spChg chg="del mod ord">
          <ac:chgData name="Dmitriy Beznosko" userId="8bcdeb23-d2dd-465e-bda6-8e644f22b48c" providerId="ADAL" clId="{7D9667CB-8DC5-42DE-ADB8-AED865820B5A}" dt="2021-10-16T23:10:49.962" v="94" actId="700"/>
          <ac:spMkLst>
            <pc:docMk/>
            <pc:sldMk cId="2491551553" sldId="263"/>
            <ac:spMk id="3" creationId="{428CA352-68AD-4472-8131-9670C5913E46}"/>
          </ac:spMkLst>
        </pc:spChg>
        <pc:spChg chg="mod ord">
          <ac:chgData name="Dmitriy Beznosko" userId="8bcdeb23-d2dd-465e-bda6-8e644f22b48c" providerId="ADAL" clId="{7D9667CB-8DC5-42DE-ADB8-AED865820B5A}" dt="2021-10-16T23:10:49.962" v="94" actId="700"/>
          <ac:spMkLst>
            <pc:docMk/>
            <pc:sldMk cId="2491551553" sldId="263"/>
            <ac:spMk id="4" creationId="{43F648CC-5499-47EA-86C8-1F66681877BA}"/>
          </ac:spMkLst>
        </pc:spChg>
        <pc:spChg chg="add mod ord">
          <ac:chgData name="Dmitriy Beznosko" userId="8bcdeb23-d2dd-465e-bda6-8e644f22b48c" providerId="ADAL" clId="{7D9667CB-8DC5-42DE-ADB8-AED865820B5A}" dt="2021-10-16T23:10:49.962" v="94" actId="700"/>
          <ac:spMkLst>
            <pc:docMk/>
            <pc:sldMk cId="2491551553" sldId="263"/>
            <ac:spMk id="5" creationId="{5767A1FD-3951-4A31-81F9-38B1A08E7B2D}"/>
          </ac:spMkLst>
        </pc:spChg>
        <pc:spChg chg="add mod ord">
          <ac:chgData name="Dmitriy Beznosko" userId="8bcdeb23-d2dd-465e-bda6-8e644f22b48c" providerId="ADAL" clId="{7D9667CB-8DC5-42DE-ADB8-AED865820B5A}" dt="2021-10-16T23:10:49.962" v="94" actId="700"/>
          <ac:spMkLst>
            <pc:docMk/>
            <pc:sldMk cId="2491551553" sldId="263"/>
            <ac:spMk id="6" creationId="{691C8641-6D0C-409A-96E9-C401488FFFA7}"/>
          </ac:spMkLst>
        </pc:spChg>
      </pc:sldChg>
      <pc:sldChg chg="del">
        <pc:chgData name="Dmitriy Beznosko" userId="8bcdeb23-d2dd-465e-bda6-8e644f22b48c" providerId="ADAL" clId="{7D9667CB-8DC5-42DE-ADB8-AED865820B5A}" dt="2021-10-16T23:09:20.347" v="7" actId="47"/>
        <pc:sldMkLst>
          <pc:docMk/>
          <pc:sldMk cId="3601805877" sldId="263"/>
        </pc:sldMkLst>
      </pc:sldChg>
      <pc:sldChg chg="addSp delSp modSp add del mod ord setBg">
        <pc:chgData name="Dmitriy Beznosko" userId="8bcdeb23-d2dd-465e-bda6-8e644f22b48c" providerId="ADAL" clId="{7D9667CB-8DC5-42DE-ADB8-AED865820B5A}" dt="2021-10-17T15:48:30.150" v="1797" actId="47"/>
        <pc:sldMkLst>
          <pc:docMk/>
          <pc:sldMk cId="4285291269" sldId="264"/>
        </pc:sldMkLst>
        <pc:spChg chg="mod">
          <ac:chgData name="Dmitriy Beznosko" userId="8bcdeb23-d2dd-465e-bda6-8e644f22b48c" providerId="ADAL" clId="{7D9667CB-8DC5-42DE-ADB8-AED865820B5A}" dt="2021-10-17T02:32:29.276" v="1248" actId="26606"/>
          <ac:spMkLst>
            <pc:docMk/>
            <pc:sldMk cId="4285291269" sldId="264"/>
            <ac:spMk id="2" creationId="{00000000-0000-0000-0000-000000000000}"/>
          </ac:spMkLst>
        </pc:spChg>
        <pc:spChg chg="del mod">
          <ac:chgData name="Dmitriy Beznosko" userId="8bcdeb23-d2dd-465e-bda6-8e644f22b48c" providerId="ADAL" clId="{7D9667CB-8DC5-42DE-ADB8-AED865820B5A}" dt="2021-10-17T15:45:27.130" v="1698" actId="21"/>
          <ac:spMkLst>
            <pc:docMk/>
            <pc:sldMk cId="4285291269" sldId="264"/>
            <ac:spMk id="3" creationId="{00000000-0000-0000-0000-000000000000}"/>
          </ac:spMkLst>
        </pc:spChg>
        <pc:spChg chg="mod">
          <ac:chgData name="Dmitriy Beznosko" userId="8bcdeb23-d2dd-465e-bda6-8e644f22b48c" providerId="ADAL" clId="{7D9667CB-8DC5-42DE-ADB8-AED865820B5A}" dt="2021-10-17T02:32:29.276" v="1248" actId="26606"/>
          <ac:spMkLst>
            <pc:docMk/>
            <pc:sldMk cId="4285291269" sldId="264"/>
            <ac:spMk id="4" creationId="{00000000-0000-0000-0000-000000000000}"/>
          </ac:spMkLst>
        </pc:spChg>
        <pc:spChg chg="add mod">
          <ac:chgData name="Dmitriy Beznosko" userId="8bcdeb23-d2dd-465e-bda6-8e644f22b48c" providerId="ADAL" clId="{7D9667CB-8DC5-42DE-ADB8-AED865820B5A}" dt="2021-10-17T15:45:27.130" v="1698" actId="21"/>
          <ac:spMkLst>
            <pc:docMk/>
            <pc:sldMk cId="4285291269" sldId="264"/>
            <ac:spMk id="5" creationId="{9351C4C6-8086-40FA-BDD8-0C62B947B966}"/>
          </ac:spMkLst>
        </pc:spChg>
        <pc:spChg chg="add">
          <ac:chgData name="Dmitriy Beznosko" userId="8bcdeb23-d2dd-465e-bda6-8e644f22b48c" providerId="ADAL" clId="{7D9667CB-8DC5-42DE-ADB8-AED865820B5A}" dt="2021-10-17T02:32:29.276" v="1248" actId="26606"/>
          <ac:spMkLst>
            <pc:docMk/>
            <pc:sldMk cId="4285291269" sldId="264"/>
            <ac:spMk id="75" creationId="{E2A53059-D7B9-4249-ACFA-426AA0C68351}"/>
          </ac:spMkLst>
        </pc:spChg>
        <pc:spChg chg="add">
          <ac:chgData name="Dmitriy Beznosko" userId="8bcdeb23-d2dd-465e-bda6-8e644f22b48c" providerId="ADAL" clId="{7D9667CB-8DC5-42DE-ADB8-AED865820B5A}" dt="2021-10-17T02:32:29.276" v="1248" actId="26606"/>
          <ac:spMkLst>
            <pc:docMk/>
            <pc:sldMk cId="4285291269" sldId="264"/>
            <ac:spMk id="77" creationId="{F230AD75-6717-4566-9CA9-25308C0596EE}"/>
          </ac:spMkLst>
        </pc:spChg>
        <pc:picChg chg="add del mod ord">
          <ac:chgData name="Dmitriy Beznosko" userId="8bcdeb23-d2dd-465e-bda6-8e644f22b48c" providerId="ADAL" clId="{7D9667CB-8DC5-42DE-ADB8-AED865820B5A}" dt="2021-10-17T02:32:52.084" v="1252" actId="21"/>
          <ac:picMkLst>
            <pc:docMk/>
            <pc:sldMk cId="4285291269" sldId="264"/>
            <ac:picMk id="1028" creationId="{00000000-0000-0000-0000-000000000000}"/>
          </ac:picMkLst>
        </pc:picChg>
        <pc:picChg chg="del mod ord">
          <ac:chgData name="Dmitriy Beznosko" userId="8bcdeb23-d2dd-465e-bda6-8e644f22b48c" providerId="ADAL" clId="{7D9667CB-8DC5-42DE-ADB8-AED865820B5A}" dt="2021-10-17T15:45:27.130" v="1698" actId="21"/>
          <ac:picMkLst>
            <pc:docMk/>
            <pc:sldMk cId="4285291269" sldId="264"/>
            <ac:picMk id="1030" creationId="{00000000-0000-0000-0000-000000000000}"/>
          </ac:picMkLst>
        </pc:picChg>
      </pc:sldChg>
      <pc:sldChg chg="delSp add del ord">
        <pc:chgData name="Dmitriy Beznosko" userId="8bcdeb23-d2dd-465e-bda6-8e644f22b48c" providerId="ADAL" clId="{7D9667CB-8DC5-42DE-ADB8-AED865820B5A}" dt="2021-10-17T15:37:15.430" v="1540" actId="47"/>
        <pc:sldMkLst>
          <pc:docMk/>
          <pc:sldMk cId="3059544603" sldId="265"/>
        </pc:sldMkLst>
        <pc:picChg chg="del">
          <ac:chgData name="Dmitriy Beznosko" userId="8bcdeb23-d2dd-465e-bda6-8e644f22b48c" providerId="ADAL" clId="{7D9667CB-8DC5-42DE-ADB8-AED865820B5A}" dt="2021-10-17T15:37:11.794" v="1539" actId="21"/>
          <ac:picMkLst>
            <pc:docMk/>
            <pc:sldMk cId="3059544603" sldId="265"/>
            <ac:picMk id="1034" creationId="{00000000-0000-0000-0000-000000000000}"/>
          </ac:picMkLst>
        </pc:picChg>
      </pc:sldChg>
      <pc:sldChg chg="addSp delSp modSp add mod">
        <pc:chgData name="Dmitriy Beznosko" userId="8bcdeb23-d2dd-465e-bda6-8e644f22b48c" providerId="ADAL" clId="{7D9667CB-8DC5-42DE-ADB8-AED865820B5A}" dt="2021-10-17T02:06:36.096" v="852" actId="14100"/>
        <pc:sldMkLst>
          <pc:docMk/>
          <pc:sldMk cId="226710117" sldId="266"/>
        </pc:sldMkLst>
        <pc:spChg chg="add del mod">
          <ac:chgData name="Dmitriy Beznosko" userId="8bcdeb23-d2dd-465e-bda6-8e644f22b48c" providerId="ADAL" clId="{7D9667CB-8DC5-42DE-ADB8-AED865820B5A}" dt="2021-10-17T01:41:44.993" v="163" actId="478"/>
          <ac:spMkLst>
            <pc:docMk/>
            <pc:sldMk cId="226710117" sldId="266"/>
            <ac:spMk id="4" creationId="{1B550063-8B14-4FD3-AC81-BB9768938F20}"/>
          </ac:spMkLst>
        </pc:spChg>
        <pc:spChg chg="mod">
          <ac:chgData name="Dmitriy Beznosko" userId="8bcdeb23-d2dd-465e-bda6-8e644f22b48c" providerId="ADAL" clId="{7D9667CB-8DC5-42DE-ADB8-AED865820B5A}" dt="2021-10-17T02:06:21.311" v="832" actId="14100"/>
          <ac:spMkLst>
            <pc:docMk/>
            <pc:sldMk cId="226710117" sldId="266"/>
            <ac:spMk id="7169" creationId="{97A2071F-DDC9-4BC8-A196-A5B588BF336B}"/>
          </ac:spMkLst>
        </pc:spChg>
        <pc:spChg chg="mod">
          <ac:chgData name="Dmitriy Beznosko" userId="8bcdeb23-d2dd-465e-bda6-8e644f22b48c" providerId="ADAL" clId="{7D9667CB-8DC5-42DE-ADB8-AED865820B5A}" dt="2021-10-17T02:06:36.096" v="852" actId="14100"/>
          <ac:spMkLst>
            <pc:docMk/>
            <pc:sldMk cId="226710117" sldId="266"/>
            <ac:spMk id="7170" creationId="{848D3606-B367-4FEE-B97B-9AA88B6BE1C6}"/>
          </ac:spMkLst>
        </pc:spChg>
        <pc:picChg chg="add mod">
          <ac:chgData name="Dmitriy Beznosko" userId="8bcdeb23-d2dd-465e-bda6-8e644f22b48c" providerId="ADAL" clId="{7D9667CB-8DC5-42DE-ADB8-AED865820B5A}" dt="2021-10-17T01:41:48.427" v="164" actId="1076"/>
          <ac:picMkLst>
            <pc:docMk/>
            <pc:sldMk cId="226710117" sldId="266"/>
            <ac:picMk id="3" creationId="{E9AE59DB-B5A4-4744-ABAD-32997F0BDBAD}"/>
          </ac:picMkLst>
        </pc:picChg>
      </pc:sldChg>
      <pc:sldChg chg="addSp delSp modSp add mod modAnim">
        <pc:chgData name="Dmitriy Beznosko" userId="8bcdeb23-d2dd-465e-bda6-8e644f22b48c" providerId="ADAL" clId="{7D9667CB-8DC5-42DE-ADB8-AED865820B5A}" dt="2021-10-17T01:48:07.026" v="460" actId="1076"/>
        <pc:sldMkLst>
          <pc:docMk/>
          <pc:sldMk cId="566018638" sldId="267"/>
        </pc:sldMkLst>
        <pc:spChg chg="mod">
          <ac:chgData name="Dmitriy Beznosko" userId="8bcdeb23-d2dd-465e-bda6-8e644f22b48c" providerId="ADAL" clId="{7D9667CB-8DC5-42DE-ADB8-AED865820B5A}" dt="2021-10-17T01:47:59.219" v="459" actId="20577"/>
          <ac:spMkLst>
            <pc:docMk/>
            <pc:sldMk cId="566018638" sldId="267"/>
            <ac:spMk id="8195" creationId="{29139B6B-E634-40B3-9D4B-E875BA7EAC81}"/>
          </ac:spMkLst>
        </pc:spChg>
        <pc:spChg chg="del mod">
          <ac:chgData name="Dmitriy Beznosko" userId="8bcdeb23-d2dd-465e-bda6-8e644f22b48c" providerId="ADAL" clId="{7D9667CB-8DC5-42DE-ADB8-AED865820B5A}" dt="2021-10-17T01:42:25.737" v="166" actId="478"/>
          <ac:spMkLst>
            <pc:docMk/>
            <pc:sldMk cId="566018638" sldId="267"/>
            <ac:spMk id="8196" creationId="{4D3D90DB-3B74-4C85-9012-8E3FF72316F1}"/>
          </ac:spMkLst>
        </pc:spChg>
        <pc:spChg chg="del">
          <ac:chgData name="Dmitriy Beznosko" userId="8bcdeb23-d2dd-465e-bda6-8e644f22b48c" providerId="ADAL" clId="{7D9667CB-8DC5-42DE-ADB8-AED865820B5A}" dt="2021-10-17T01:43:04.033" v="168" actId="478"/>
          <ac:spMkLst>
            <pc:docMk/>
            <pc:sldMk cId="566018638" sldId="267"/>
            <ac:spMk id="8197" creationId="{C3345110-9160-44E0-A141-D5CD18A7E39D}"/>
          </ac:spMkLst>
        </pc:spChg>
        <pc:spChg chg="mod">
          <ac:chgData name="Dmitriy Beznosko" userId="8bcdeb23-d2dd-465e-bda6-8e644f22b48c" providerId="ADAL" clId="{7D9667CB-8DC5-42DE-ADB8-AED865820B5A}" dt="2021-10-17T01:48:07.026" v="460" actId="1076"/>
          <ac:spMkLst>
            <pc:docMk/>
            <pc:sldMk cId="566018638" sldId="267"/>
            <ac:spMk id="8199" creationId="{FC2EA30A-0772-4A09-A8C0-3E638BC33AB1}"/>
          </ac:spMkLst>
        </pc:spChg>
        <pc:spChg chg="del mod">
          <ac:chgData name="Dmitriy Beznosko" userId="8bcdeb23-d2dd-465e-bda6-8e644f22b48c" providerId="ADAL" clId="{7D9667CB-8DC5-42DE-ADB8-AED865820B5A}" dt="2021-10-17T01:47:32.265" v="413" actId="478"/>
          <ac:spMkLst>
            <pc:docMk/>
            <pc:sldMk cId="566018638" sldId="267"/>
            <ac:spMk id="8200" creationId="{36C6F17F-BDF5-43C8-9E07-308272751D4F}"/>
          </ac:spMkLst>
        </pc:spChg>
        <pc:picChg chg="add mod">
          <ac:chgData name="Dmitriy Beznosko" userId="8bcdeb23-d2dd-465e-bda6-8e644f22b48c" providerId="ADAL" clId="{7D9667CB-8DC5-42DE-ADB8-AED865820B5A}" dt="2021-10-17T01:47:02.545" v="391" actId="14100"/>
          <ac:picMkLst>
            <pc:docMk/>
            <pc:sldMk cId="566018638" sldId="267"/>
            <ac:picMk id="3" creationId="{89BA9E75-DD9D-4638-B005-A5443D87562D}"/>
          </ac:picMkLst>
        </pc:picChg>
        <pc:picChg chg="del mod">
          <ac:chgData name="Dmitriy Beznosko" userId="8bcdeb23-d2dd-465e-bda6-8e644f22b48c" providerId="ADAL" clId="{7D9667CB-8DC5-42DE-ADB8-AED865820B5A}" dt="2021-10-17T01:42:32.233" v="167" actId="478"/>
          <ac:picMkLst>
            <pc:docMk/>
            <pc:sldMk cId="566018638" sldId="267"/>
            <ac:picMk id="8193" creationId="{F40952A8-6BA4-4129-B03F-3036705F09AF}"/>
          </ac:picMkLst>
        </pc:picChg>
      </pc:sldChg>
      <pc:sldChg chg="addSp delSp modSp add mod">
        <pc:chgData name="Dmitriy Beznosko" userId="8bcdeb23-d2dd-465e-bda6-8e644f22b48c" providerId="ADAL" clId="{7D9667CB-8DC5-42DE-ADB8-AED865820B5A}" dt="2021-10-17T01:51:36.753" v="569" actId="20577"/>
        <pc:sldMkLst>
          <pc:docMk/>
          <pc:sldMk cId="2278663006" sldId="268"/>
        </pc:sldMkLst>
        <pc:spChg chg="add del mod">
          <ac:chgData name="Dmitriy Beznosko" userId="8bcdeb23-d2dd-465e-bda6-8e644f22b48c" providerId="ADAL" clId="{7D9667CB-8DC5-42DE-ADB8-AED865820B5A}" dt="2021-10-17T01:50:26.529" v="528" actId="478"/>
          <ac:spMkLst>
            <pc:docMk/>
            <pc:sldMk cId="2278663006" sldId="268"/>
            <ac:spMk id="4" creationId="{0EEFF883-00AC-48AB-B652-6B816D92166B}"/>
          </ac:spMkLst>
        </pc:spChg>
        <pc:spChg chg="mod">
          <ac:chgData name="Dmitriy Beznosko" userId="8bcdeb23-d2dd-465e-bda6-8e644f22b48c" providerId="ADAL" clId="{7D9667CB-8DC5-42DE-ADB8-AED865820B5A}" dt="2021-10-17T01:50:31.118" v="529" actId="14100"/>
          <ac:spMkLst>
            <pc:docMk/>
            <pc:sldMk cId="2278663006" sldId="268"/>
            <ac:spMk id="11265" creationId="{40B3D3E1-6868-463E-863D-6433421F9166}"/>
          </ac:spMkLst>
        </pc:spChg>
        <pc:spChg chg="mod">
          <ac:chgData name="Dmitriy Beznosko" userId="8bcdeb23-d2dd-465e-bda6-8e644f22b48c" providerId="ADAL" clId="{7D9667CB-8DC5-42DE-ADB8-AED865820B5A}" dt="2021-10-17T01:51:36.753" v="569" actId="20577"/>
          <ac:spMkLst>
            <pc:docMk/>
            <pc:sldMk cId="2278663006" sldId="268"/>
            <ac:spMk id="11266" creationId="{E885D118-2258-4DBB-9AE6-4FB4EF687122}"/>
          </ac:spMkLst>
        </pc:spChg>
        <pc:picChg chg="add mod">
          <ac:chgData name="Dmitriy Beznosko" userId="8bcdeb23-d2dd-465e-bda6-8e644f22b48c" providerId="ADAL" clId="{7D9667CB-8DC5-42DE-ADB8-AED865820B5A}" dt="2021-10-17T01:50:37.474" v="530" actId="1076"/>
          <ac:picMkLst>
            <pc:docMk/>
            <pc:sldMk cId="2278663006" sldId="268"/>
            <ac:picMk id="3" creationId="{7E8E7306-5916-4758-8789-7484D676B9A1}"/>
          </ac:picMkLst>
        </pc:picChg>
      </pc:sldChg>
      <pc:sldChg chg="del">
        <pc:chgData name="Dmitriy Beznosko" userId="8bcdeb23-d2dd-465e-bda6-8e644f22b48c" providerId="ADAL" clId="{7D9667CB-8DC5-42DE-ADB8-AED865820B5A}" dt="2021-10-16T23:09:21.243" v="8" actId="47"/>
        <pc:sldMkLst>
          <pc:docMk/>
          <pc:sldMk cId="3556314835" sldId="268"/>
        </pc:sldMkLst>
      </pc:sldChg>
      <pc:sldChg chg="del">
        <pc:chgData name="Dmitriy Beznosko" userId="8bcdeb23-d2dd-465e-bda6-8e644f22b48c" providerId="ADAL" clId="{7D9667CB-8DC5-42DE-ADB8-AED865820B5A}" dt="2021-10-16T23:09:18.253" v="2" actId="47"/>
        <pc:sldMkLst>
          <pc:docMk/>
          <pc:sldMk cId="1671449927" sldId="269"/>
        </pc:sldMkLst>
      </pc:sldChg>
      <pc:sldChg chg="addSp delSp modSp add mod">
        <pc:chgData name="Dmitriy Beznosko" userId="8bcdeb23-d2dd-465e-bda6-8e644f22b48c" providerId="ADAL" clId="{7D9667CB-8DC5-42DE-ADB8-AED865820B5A}" dt="2021-10-17T02:07:06.857" v="881" actId="20577"/>
        <pc:sldMkLst>
          <pc:docMk/>
          <pc:sldMk cId="3686799512" sldId="269"/>
        </pc:sldMkLst>
        <pc:spChg chg="add del mod">
          <ac:chgData name="Dmitriy Beznosko" userId="8bcdeb23-d2dd-465e-bda6-8e644f22b48c" providerId="ADAL" clId="{7D9667CB-8DC5-42DE-ADB8-AED865820B5A}" dt="2021-10-17T01:54:45.977" v="653" actId="478"/>
          <ac:spMkLst>
            <pc:docMk/>
            <pc:sldMk cId="3686799512" sldId="269"/>
            <ac:spMk id="4" creationId="{25700E3C-856A-4277-8F7E-E608A026CE5E}"/>
          </ac:spMkLst>
        </pc:spChg>
        <pc:spChg chg="add del mod">
          <ac:chgData name="Dmitriy Beznosko" userId="8bcdeb23-d2dd-465e-bda6-8e644f22b48c" providerId="ADAL" clId="{7D9667CB-8DC5-42DE-ADB8-AED865820B5A}" dt="2021-10-17T01:58:41.952" v="666" actId="478"/>
          <ac:spMkLst>
            <pc:docMk/>
            <pc:sldMk cId="3686799512" sldId="269"/>
            <ac:spMk id="7" creationId="{6038178E-E95F-4068-B07D-FCD5ABBD3FCC}"/>
          </ac:spMkLst>
        </pc:spChg>
        <pc:spChg chg="mod">
          <ac:chgData name="Dmitriy Beznosko" userId="8bcdeb23-d2dd-465e-bda6-8e644f22b48c" providerId="ADAL" clId="{7D9667CB-8DC5-42DE-ADB8-AED865820B5A}" dt="2021-10-17T01:53:31.489" v="643" actId="20577"/>
          <ac:spMkLst>
            <pc:docMk/>
            <pc:sldMk cId="3686799512" sldId="269"/>
            <ac:spMk id="12290" creationId="{3C3C37DA-4BA5-4709-84C7-C87F7B9FC6B2}"/>
          </ac:spMkLst>
        </pc:spChg>
        <pc:spChg chg="mod">
          <ac:chgData name="Dmitriy Beznosko" userId="8bcdeb23-d2dd-465e-bda6-8e644f22b48c" providerId="ADAL" clId="{7D9667CB-8DC5-42DE-ADB8-AED865820B5A}" dt="2021-10-17T02:07:06.857" v="881" actId="20577"/>
          <ac:spMkLst>
            <pc:docMk/>
            <pc:sldMk cId="3686799512" sldId="269"/>
            <ac:spMk id="12291" creationId="{E9E93202-A96D-4EE2-AABF-19B768F81FBC}"/>
          </ac:spMkLst>
        </pc:spChg>
        <pc:picChg chg="add mod">
          <ac:chgData name="Dmitriy Beznosko" userId="8bcdeb23-d2dd-465e-bda6-8e644f22b48c" providerId="ADAL" clId="{7D9667CB-8DC5-42DE-ADB8-AED865820B5A}" dt="2021-10-17T01:58:44.963" v="667" actId="1076"/>
          <ac:picMkLst>
            <pc:docMk/>
            <pc:sldMk cId="3686799512" sldId="269"/>
            <ac:picMk id="3" creationId="{FA515188-6D94-4FAA-85E4-3CBCC1A0B24C}"/>
          </ac:picMkLst>
        </pc:picChg>
        <pc:picChg chg="add del mod">
          <ac:chgData name="Dmitriy Beznosko" userId="8bcdeb23-d2dd-465e-bda6-8e644f22b48c" providerId="ADAL" clId="{7D9667CB-8DC5-42DE-ADB8-AED865820B5A}" dt="2021-10-17T01:58:41.952" v="666" actId="478"/>
          <ac:picMkLst>
            <pc:docMk/>
            <pc:sldMk cId="3686799512" sldId="269"/>
            <ac:picMk id="6" creationId="{F60C17C3-8C6D-434E-8FA5-13750F66FBC1}"/>
          </ac:picMkLst>
        </pc:picChg>
        <pc:picChg chg="add mod">
          <ac:chgData name="Dmitriy Beznosko" userId="8bcdeb23-d2dd-465e-bda6-8e644f22b48c" providerId="ADAL" clId="{7D9667CB-8DC5-42DE-ADB8-AED865820B5A}" dt="2021-10-17T01:58:40.283" v="664" actId="1076"/>
          <ac:picMkLst>
            <pc:docMk/>
            <pc:sldMk cId="3686799512" sldId="269"/>
            <ac:picMk id="9" creationId="{7C285774-1043-44C1-AB67-D5923B652FAC}"/>
          </ac:picMkLst>
        </pc:picChg>
        <pc:picChg chg="del mod">
          <ac:chgData name="Dmitriy Beznosko" userId="8bcdeb23-d2dd-465e-bda6-8e644f22b48c" providerId="ADAL" clId="{7D9667CB-8DC5-42DE-ADB8-AED865820B5A}" dt="2021-10-17T01:58:31.209" v="660" actId="478"/>
          <ac:picMkLst>
            <pc:docMk/>
            <pc:sldMk cId="3686799512" sldId="269"/>
            <ac:picMk id="12289" creationId="{6DA33693-182E-4FDA-8ED4-F692066BAE78}"/>
          </ac:picMkLst>
        </pc:picChg>
      </pc:sldChg>
      <pc:sldChg chg="del">
        <pc:chgData name="Dmitriy Beznosko" userId="8bcdeb23-d2dd-465e-bda6-8e644f22b48c" providerId="ADAL" clId="{7D9667CB-8DC5-42DE-ADB8-AED865820B5A}" dt="2021-10-16T23:09:18.851" v="3" actId="47"/>
        <pc:sldMkLst>
          <pc:docMk/>
          <pc:sldMk cId="635263567" sldId="270"/>
        </pc:sldMkLst>
      </pc:sldChg>
      <pc:sldChg chg="addSp delSp modSp add mod">
        <pc:chgData name="Dmitriy Beznosko" userId="8bcdeb23-d2dd-465e-bda6-8e644f22b48c" providerId="ADAL" clId="{7D9667CB-8DC5-42DE-ADB8-AED865820B5A}" dt="2021-10-17T02:16:57.436" v="975" actId="1076"/>
        <pc:sldMkLst>
          <pc:docMk/>
          <pc:sldMk cId="1211991633" sldId="270"/>
        </pc:sldMkLst>
        <pc:spChg chg="add del mod">
          <ac:chgData name="Dmitriy Beznosko" userId="8bcdeb23-d2dd-465e-bda6-8e644f22b48c" providerId="ADAL" clId="{7D9667CB-8DC5-42DE-ADB8-AED865820B5A}" dt="2021-10-17T02:15:15.008" v="956" actId="478"/>
          <ac:spMkLst>
            <pc:docMk/>
            <pc:sldMk cId="1211991633" sldId="270"/>
            <ac:spMk id="6" creationId="{2ECEB1EB-E7AC-4BD8-B7B7-88C0C7B3658B}"/>
          </ac:spMkLst>
        </pc:spChg>
        <pc:spChg chg="add mod">
          <ac:chgData name="Dmitriy Beznosko" userId="8bcdeb23-d2dd-465e-bda6-8e644f22b48c" providerId="ADAL" clId="{7D9667CB-8DC5-42DE-ADB8-AED865820B5A}" dt="2021-10-17T02:16:48.370" v="972" actId="1076"/>
          <ac:spMkLst>
            <pc:docMk/>
            <pc:sldMk cId="1211991633" sldId="270"/>
            <ac:spMk id="7" creationId="{337C98EB-219C-49C7-A7C5-D0F307E81085}"/>
          </ac:spMkLst>
        </pc:spChg>
        <pc:spChg chg="mod">
          <ac:chgData name="Dmitriy Beznosko" userId="8bcdeb23-d2dd-465e-bda6-8e644f22b48c" providerId="ADAL" clId="{7D9667CB-8DC5-42DE-ADB8-AED865820B5A}" dt="2021-10-17T02:16:54.105" v="974" actId="20577"/>
          <ac:spMkLst>
            <pc:docMk/>
            <pc:sldMk cId="1211991633" sldId="270"/>
            <ac:spMk id="13314" creationId="{2DAEBBBD-9BB4-4D09-8F81-786085071D7D}"/>
          </ac:spMkLst>
        </pc:spChg>
        <pc:spChg chg="mod">
          <ac:chgData name="Dmitriy Beznosko" userId="8bcdeb23-d2dd-465e-bda6-8e644f22b48c" providerId="ADAL" clId="{7D9667CB-8DC5-42DE-ADB8-AED865820B5A}" dt="2021-10-17T02:16:07.587" v="963" actId="1076"/>
          <ac:spMkLst>
            <pc:docMk/>
            <pc:sldMk cId="1211991633" sldId="270"/>
            <ac:spMk id="13315" creationId="{97C529FD-DE97-40B0-BECF-A69091A01B0B}"/>
          </ac:spMkLst>
        </pc:spChg>
        <pc:picChg chg="add mod">
          <ac:chgData name="Dmitriy Beznosko" userId="8bcdeb23-d2dd-465e-bda6-8e644f22b48c" providerId="ADAL" clId="{7D9667CB-8DC5-42DE-ADB8-AED865820B5A}" dt="2021-10-17T02:16:09.644" v="964" actId="1076"/>
          <ac:picMkLst>
            <pc:docMk/>
            <pc:sldMk cId="1211991633" sldId="270"/>
            <ac:picMk id="3" creationId="{4073D577-C237-4104-A756-AC5E440431ED}"/>
          </ac:picMkLst>
        </pc:picChg>
        <pc:picChg chg="add mod">
          <ac:chgData name="Dmitriy Beznosko" userId="8bcdeb23-d2dd-465e-bda6-8e644f22b48c" providerId="ADAL" clId="{7D9667CB-8DC5-42DE-ADB8-AED865820B5A}" dt="2021-10-17T02:16:57.436" v="975" actId="1076"/>
          <ac:picMkLst>
            <pc:docMk/>
            <pc:sldMk cId="1211991633" sldId="270"/>
            <ac:picMk id="5" creationId="{6A935513-7186-464B-8E61-63AB688FFAE2}"/>
          </ac:picMkLst>
        </pc:picChg>
        <pc:picChg chg="del">
          <ac:chgData name="Dmitriy Beznosko" userId="8bcdeb23-d2dd-465e-bda6-8e644f22b48c" providerId="ADAL" clId="{7D9667CB-8DC5-42DE-ADB8-AED865820B5A}" dt="2021-10-17T02:00:43.537" v="686" actId="478"/>
          <ac:picMkLst>
            <pc:docMk/>
            <pc:sldMk cId="1211991633" sldId="270"/>
            <ac:picMk id="13313" creationId="{CA31F9A7-5109-4DE5-86D8-47BFB3A62F9D}"/>
          </ac:picMkLst>
        </pc:picChg>
      </pc:sldChg>
      <pc:sldChg chg="delSp modSp add del mod">
        <pc:chgData name="Dmitriy Beznosko" userId="8bcdeb23-d2dd-465e-bda6-8e644f22b48c" providerId="ADAL" clId="{7D9667CB-8DC5-42DE-ADB8-AED865820B5A}" dt="2021-10-17T02:16:59.913" v="976" actId="47"/>
        <pc:sldMkLst>
          <pc:docMk/>
          <pc:sldMk cId="1639884733" sldId="271"/>
        </pc:sldMkLst>
        <pc:spChg chg="mod">
          <ac:chgData name="Dmitriy Beznosko" userId="8bcdeb23-d2dd-465e-bda6-8e644f22b48c" providerId="ADAL" clId="{7D9667CB-8DC5-42DE-ADB8-AED865820B5A}" dt="2021-10-17T02:10:49.060" v="943" actId="21"/>
          <ac:spMkLst>
            <pc:docMk/>
            <pc:sldMk cId="1639884733" sldId="271"/>
            <ac:spMk id="14337" creationId="{2825E240-5415-4815-8159-10312C72D0C7}"/>
          </ac:spMkLst>
        </pc:spChg>
        <pc:spChg chg="del mod">
          <ac:chgData name="Dmitriy Beznosko" userId="8bcdeb23-d2dd-465e-bda6-8e644f22b48c" providerId="ADAL" clId="{7D9667CB-8DC5-42DE-ADB8-AED865820B5A}" dt="2021-10-17T02:10:51.260" v="944" actId="21"/>
          <ac:spMkLst>
            <pc:docMk/>
            <pc:sldMk cId="1639884733" sldId="271"/>
            <ac:spMk id="14339" creationId="{4131B5D8-0EEB-4E14-B83A-A15DE10192D4}"/>
          </ac:spMkLst>
        </pc:spChg>
      </pc:sldChg>
      <pc:sldChg chg="del">
        <pc:chgData name="Dmitriy Beznosko" userId="8bcdeb23-d2dd-465e-bda6-8e644f22b48c" providerId="ADAL" clId="{7D9667CB-8DC5-42DE-ADB8-AED865820B5A}" dt="2021-10-16T23:09:19.139" v="4" actId="47"/>
        <pc:sldMkLst>
          <pc:docMk/>
          <pc:sldMk cId="3793280138" sldId="271"/>
        </pc:sldMkLst>
      </pc:sldChg>
      <pc:sldChg chg="modSp add">
        <pc:chgData name="Dmitriy Beznosko" userId="8bcdeb23-d2dd-465e-bda6-8e644f22b48c" providerId="ADAL" clId="{7D9667CB-8DC5-42DE-ADB8-AED865820B5A}" dt="2021-10-17T02:17:10.563" v="978" actId="207"/>
        <pc:sldMkLst>
          <pc:docMk/>
          <pc:sldMk cId="368438732" sldId="272"/>
        </pc:sldMkLst>
        <pc:spChg chg="mod">
          <ac:chgData name="Dmitriy Beznosko" userId="8bcdeb23-d2dd-465e-bda6-8e644f22b48c" providerId="ADAL" clId="{7D9667CB-8DC5-42DE-ADB8-AED865820B5A}" dt="2021-10-17T02:17:07.223" v="977" actId="207"/>
          <ac:spMkLst>
            <pc:docMk/>
            <pc:sldMk cId="368438732" sldId="272"/>
            <ac:spMk id="15362" creationId="{4FE1F508-5BFF-4861-B24F-946E09B28F15}"/>
          </ac:spMkLst>
        </pc:spChg>
        <pc:spChg chg="mod">
          <ac:chgData name="Dmitriy Beznosko" userId="8bcdeb23-d2dd-465e-bda6-8e644f22b48c" providerId="ADAL" clId="{7D9667CB-8DC5-42DE-ADB8-AED865820B5A}" dt="2021-10-17T02:17:10.563" v="978" actId="207"/>
          <ac:spMkLst>
            <pc:docMk/>
            <pc:sldMk cId="368438732" sldId="272"/>
            <ac:spMk id="15363" creationId="{89CF6608-528D-4FB6-97CA-3D05EB3E190C}"/>
          </ac:spMkLst>
        </pc:spChg>
      </pc:sldChg>
      <pc:sldChg chg="del">
        <pc:chgData name="Dmitriy Beznosko" userId="8bcdeb23-d2dd-465e-bda6-8e644f22b48c" providerId="ADAL" clId="{7D9667CB-8DC5-42DE-ADB8-AED865820B5A}" dt="2021-10-16T23:09:19.419" v="5" actId="47"/>
        <pc:sldMkLst>
          <pc:docMk/>
          <pc:sldMk cId="827608935" sldId="272"/>
        </pc:sldMkLst>
      </pc:sldChg>
      <pc:sldChg chg="addSp delSp modSp add mod setBg">
        <pc:chgData name="Dmitriy Beznosko" userId="8bcdeb23-d2dd-465e-bda6-8e644f22b48c" providerId="ADAL" clId="{7D9667CB-8DC5-42DE-ADB8-AED865820B5A}" dt="2021-10-17T02:31:59.021" v="1246" actId="1076"/>
        <pc:sldMkLst>
          <pc:docMk/>
          <pc:sldMk cId="2818316550" sldId="273"/>
        </pc:sldMkLst>
        <pc:spChg chg="add del mod">
          <ac:chgData name="Dmitriy Beznosko" userId="8bcdeb23-d2dd-465e-bda6-8e644f22b48c" providerId="ADAL" clId="{7D9667CB-8DC5-42DE-ADB8-AED865820B5A}" dt="2021-10-17T02:30:38.840" v="1228" actId="478"/>
          <ac:spMkLst>
            <pc:docMk/>
            <pc:sldMk cId="2818316550" sldId="273"/>
            <ac:spMk id="6" creationId="{A3CED6F4-42AA-47BB-8CCE-A0BB47A2CE24}"/>
          </ac:spMkLst>
        </pc:spChg>
        <pc:spChg chg="add del">
          <ac:chgData name="Dmitriy Beznosko" userId="8bcdeb23-d2dd-465e-bda6-8e644f22b48c" providerId="ADAL" clId="{7D9667CB-8DC5-42DE-ADB8-AED865820B5A}" dt="2021-10-17T02:31:19.446" v="1239" actId="26606"/>
          <ac:spMkLst>
            <pc:docMk/>
            <pc:sldMk cId="2818316550" sldId="273"/>
            <ac:spMk id="70" creationId="{344C5F8A-F34F-401A-A9CA-A9F426356CCD}"/>
          </ac:spMkLst>
        </pc:spChg>
        <pc:spChg chg="add del">
          <ac:chgData name="Dmitriy Beznosko" userId="8bcdeb23-d2dd-465e-bda6-8e644f22b48c" providerId="ADAL" clId="{7D9667CB-8DC5-42DE-ADB8-AED865820B5A}" dt="2021-10-17T02:31:19.446" v="1239" actId="26606"/>
          <ac:spMkLst>
            <pc:docMk/>
            <pc:sldMk cId="2818316550" sldId="273"/>
            <ac:spMk id="72" creationId="{E2A53059-D7B9-4249-ACFA-426AA0C68351}"/>
          </ac:spMkLst>
        </pc:spChg>
        <pc:spChg chg="add del">
          <ac:chgData name="Dmitriy Beznosko" userId="8bcdeb23-d2dd-465e-bda6-8e644f22b48c" providerId="ADAL" clId="{7D9667CB-8DC5-42DE-ADB8-AED865820B5A}" dt="2021-10-17T02:31:19.446" v="1239" actId="26606"/>
          <ac:spMkLst>
            <pc:docMk/>
            <pc:sldMk cId="2818316550" sldId="273"/>
            <ac:spMk id="74" creationId="{F230AD75-6717-4566-9CA9-25308C0596EE}"/>
          </ac:spMkLst>
        </pc:spChg>
        <pc:spChg chg="mod ord">
          <ac:chgData name="Dmitriy Beznosko" userId="8bcdeb23-d2dd-465e-bda6-8e644f22b48c" providerId="ADAL" clId="{7D9667CB-8DC5-42DE-ADB8-AED865820B5A}" dt="2021-10-17T02:31:49.493" v="1245" actId="6549"/>
          <ac:spMkLst>
            <pc:docMk/>
            <pc:sldMk cId="2818316550" sldId="273"/>
            <ac:spMk id="16385" creationId="{7D54632D-8078-4E4B-890B-F0DFAD5722B1}"/>
          </ac:spMkLst>
        </pc:spChg>
        <pc:spChg chg="del mod">
          <ac:chgData name="Dmitriy Beznosko" userId="8bcdeb23-d2dd-465e-bda6-8e644f22b48c" providerId="ADAL" clId="{7D9667CB-8DC5-42DE-ADB8-AED865820B5A}" dt="2021-10-17T02:24:39.520" v="1027" actId="478"/>
          <ac:spMkLst>
            <pc:docMk/>
            <pc:sldMk cId="2818316550" sldId="273"/>
            <ac:spMk id="16387" creationId="{C4204B8E-DB4B-4A78-9B7E-F9617173AB2D}"/>
          </ac:spMkLst>
        </pc:spChg>
        <pc:picChg chg="add mod">
          <ac:chgData name="Dmitriy Beznosko" userId="8bcdeb23-d2dd-465e-bda6-8e644f22b48c" providerId="ADAL" clId="{7D9667CB-8DC5-42DE-ADB8-AED865820B5A}" dt="2021-10-17T02:31:59.021" v="1246" actId="1076"/>
          <ac:picMkLst>
            <pc:docMk/>
            <pc:sldMk cId="2818316550" sldId="273"/>
            <ac:picMk id="3" creationId="{0E27885C-79E8-4B65-923A-A947AD5E527E}"/>
          </ac:picMkLst>
        </pc:picChg>
        <pc:picChg chg="add mod">
          <ac:chgData name="Dmitriy Beznosko" userId="8bcdeb23-d2dd-465e-bda6-8e644f22b48c" providerId="ADAL" clId="{7D9667CB-8DC5-42DE-ADB8-AED865820B5A}" dt="2021-10-17T02:31:19.446" v="1239" actId="26606"/>
          <ac:picMkLst>
            <pc:docMk/>
            <pc:sldMk cId="2818316550" sldId="273"/>
            <ac:picMk id="5" creationId="{FCEF7BD8-4A39-4DC1-A408-991D08FCA6D2}"/>
          </ac:picMkLst>
        </pc:picChg>
        <pc:picChg chg="del mod">
          <ac:chgData name="Dmitriy Beznosko" userId="8bcdeb23-d2dd-465e-bda6-8e644f22b48c" providerId="ADAL" clId="{7D9667CB-8DC5-42DE-ADB8-AED865820B5A}" dt="2021-10-17T02:29:38.896" v="1217" actId="478"/>
          <ac:picMkLst>
            <pc:docMk/>
            <pc:sldMk cId="2818316550" sldId="273"/>
            <ac:picMk id="16386" creationId="{A22FAA0B-2CD6-4995-B18D-80430F5EDFBB}"/>
          </ac:picMkLst>
        </pc:picChg>
      </pc:sldChg>
      <pc:sldChg chg="del">
        <pc:chgData name="Dmitriy Beznosko" userId="8bcdeb23-d2dd-465e-bda6-8e644f22b48c" providerId="ADAL" clId="{7D9667CB-8DC5-42DE-ADB8-AED865820B5A}" dt="2021-10-16T23:09:19.771" v="6" actId="47"/>
        <pc:sldMkLst>
          <pc:docMk/>
          <pc:sldMk cId="3769228584" sldId="273"/>
        </pc:sldMkLst>
      </pc:sldChg>
      <pc:sldChg chg="modSp add del">
        <pc:chgData name="Dmitriy Beznosko" userId="8bcdeb23-d2dd-465e-bda6-8e644f22b48c" providerId="ADAL" clId="{7D9667CB-8DC5-42DE-ADB8-AED865820B5A}" dt="2021-10-17T02:32:04.940" v="1247" actId="47"/>
        <pc:sldMkLst>
          <pc:docMk/>
          <pc:sldMk cId="2948474532" sldId="274"/>
        </pc:sldMkLst>
        <pc:spChg chg="mod">
          <ac:chgData name="Dmitriy Beznosko" userId="8bcdeb23-d2dd-465e-bda6-8e644f22b48c" providerId="ADAL" clId="{7D9667CB-8DC5-42DE-ADB8-AED865820B5A}" dt="2021-10-17T02:24:07.090" v="1026" actId="207"/>
          <ac:spMkLst>
            <pc:docMk/>
            <pc:sldMk cId="2948474532" sldId="274"/>
            <ac:spMk id="17409" creationId="{53FB1A1A-60B6-4AB7-8796-55C42786244E}"/>
          </ac:spMkLst>
        </pc:spChg>
        <pc:spChg chg="mod">
          <ac:chgData name="Dmitriy Beznosko" userId="8bcdeb23-d2dd-465e-bda6-8e644f22b48c" providerId="ADAL" clId="{7D9667CB-8DC5-42DE-ADB8-AED865820B5A}" dt="2021-10-17T02:24:07.090" v="1026" actId="207"/>
          <ac:spMkLst>
            <pc:docMk/>
            <pc:sldMk cId="2948474532" sldId="274"/>
            <ac:spMk id="17410" creationId="{24508CBA-168B-432C-BFFA-C15B8EC80BD8}"/>
          </ac:spMkLst>
        </pc:spChg>
        <pc:spChg chg="mod">
          <ac:chgData name="Dmitriy Beznosko" userId="8bcdeb23-d2dd-465e-bda6-8e644f22b48c" providerId="ADAL" clId="{7D9667CB-8DC5-42DE-ADB8-AED865820B5A}" dt="2021-10-17T02:24:07.090" v="1026" actId="207"/>
          <ac:spMkLst>
            <pc:docMk/>
            <pc:sldMk cId="2948474532" sldId="274"/>
            <ac:spMk id="17412" creationId="{2D939FF0-D085-4D2B-B919-F1300EB5F40F}"/>
          </ac:spMkLst>
        </pc:spChg>
      </pc:sldChg>
      <pc:sldChg chg="addSp delSp modSp add mod">
        <pc:chgData name="Dmitriy Beznosko" userId="8bcdeb23-d2dd-465e-bda6-8e644f22b48c" providerId="ADAL" clId="{7D9667CB-8DC5-42DE-ADB8-AED865820B5A}" dt="2021-10-17T02:38:41.253" v="1370" actId="1076"/>
        <pc:sldMkLst>
          <pc:docMk/>
          <pc:sldMk cId="696403107" sldId="275"/>
        </pc:sldMkLst>
        <pc:spChg chg="add del mod">
          <ac:chgData name="Dmitriy Beznosko" userId="8bcdeb23-d2dd-465e-bda6-8e644f22b48c" providerId="ADAL" clId="{7D9667CB-8DC5-42DE-ADB8-AED865820B5A}" dt="2021-10-17T02:37:35.087" v="1353" actId="478"/>
          <ac:spMkLst>
            <pc:docMk/>
            <pc:sldMk cId="696403107" sldId="275"/>
            <ac:spMk id="4" creationId="{3E3F3CB8-672E-413A-BBE8-804F3A904942}"/>
          </ac:spMkLst>
        </pc:spChg>
        <pc:spChg chg="add del mod">
          <ac:chgData name="Dmitriy Beznosko" userId="8bcdeb23-d2dd-465e-bda6-8e644f22b48c" providerId="ADAL" clId="{7D9667CB-8DC5-42DE-ADB8-AED865820B5A}" dt="2021-10-17T02:38:05.129" v="1360" actId="931"/>
          <ac:spMkLst>
            <pc:docMk/>
            <pc:sldMk cId="696403107" sldId="275"/>
            <ac:spMk id="9" creationId="{D2E54580-75FD-442E-9EF9-098FF2E02085}"/>
          </ac:spMkLst>
        </pc:spChg>
        <pc:spChg chg="add del mod">
          <ac:chgData name="Dmitriy Beznosko" userId="8bcdeb23-d2dd-465e-bda6-8e644f22b48c" providerId="ADAL" clId="{7D9667CB-8DC5-42DE-ADB8-AED865820B5A}" dt="2021-10-17T02:38:23.343" v="1364" actId="478"/>
          <ac:spMkLst>
            <pc:docMk/>
            <pc:sldMk cId="696403107" sldId="275"/>
            <ac:spMk id="12" creationId="{1BCFA053-0EC4-4048-B6FB-CB356BC168DE}"/>
          </ac:spMkLst>
        </pc:spChg>
        <pc:spChg chg="mod">
          <ac:chgData name="Dmitriy Beznosko" userId="8bcdeb23-d2dd-465e-bda6-8e644f22b48c" providerId="ADAL" clId="{7D9667CB-8DC5-42DE-ADB8-AED865820B5A}" dt="2021-10-17T02:36:46.512" v="1342" actId="20577"/>
          <ac:spMkLst>
            <pc:docMk/>
            <pc:sldMk cId="696403107" sldId="275"/>
            <ac:spMk id="18433" creationId="{C7E4906D-D753-4265-B9BC-5EF9A34F304C}"/>
          </ac:spMkLst>
        </pc:spChg>
        <pc:spChg chg="del mod">
          <ac:chgData name="Dmitriy Beznosko" userId="8bcdeb23-d2dd-465e-bda6-8e644f22b48c" providerId="ADAL" clId="{7D9667CB-8DC5-42DE-ADB8-AED865820B5A}" dt="2021-10-17T02:33:40.143" v="1272" actId="478"/>
          <ac:spMkLst>
            <pc:docMk/>
            <pc:sldMk cId="696403107" sldId="275"/>
            <ac:spMk id="18434" creationId="{F9D66A17-79EF-4D2B-AF71-7A14CE80C9BE}"/>
          </ac:spMkLst>
        </pc:spChg>
        <pc:spChg chg="del mod">
          <ac:chgData name="Dmitriy Beznosko" userId="8bcdeb23-d2dd-465e-bda6-8e644f22b48c" providerId="ADAL" clId="{7D9667CB-8DC5-42DE-ADB8-AED865820B5A}" dt="2021-10-17T02:33:41.568" v="1273" actId="478"/>
          <ac:spMkLst>
            <pc:docMk/>
            <pc:sldMk cId="696403107" sldId="275"/>
            <ac:spMk id="18435" creationId="{2574ADE6-EF83-45C3-9821-7B90C52E4E9B}"/>
          </ac:spMkLst>
        </pc:spChg>
        <pc:picChg chg="add del mod">
          <ac:chgData name="Dmitriy Beznosko" userId="8bcdeb23-d2dd-465e-bda6-8e644f22b48c" providerId="ADAL" clId="{7D9667CB-8DC5-42DE-ADB8-AED865820B5A}" dt="2021-10-17T02:37:40.203" v="1355" actId="1076"/>
          <ac:picMkLst>
            <pc:docMk/>
            <pc:sldMk cId="696403107" sldId="275"/>
            <ac:picMk id="3" creationId="{35B8FDE9-4622-47A4-9B19-263ADB2D6829}"/>
          </ac:picMkLst>
        </pc:picChg>
        <pc:picChg chg="add mod">
          <ac:chgData name="Dmitriy Beznosko" userId="8bcdeb23-d2dd-465e-bda6-8e644f22b48c" providerId="ADAL" clId="{7D9667CB-8DC5-42DE-ADB8-AED865820B5A}" dt="2021-10-17T02:33:34.107" v="1271" actId="1076"/>
          <ac:picMkLst>
            <pc:docMk/>
            <pc:sldMk cId="696403107" sldId="275"/>
            <ac:picMk id="6" creationId="{7BBE9FFD-3A15-46C3-9262-BE206C8B9B79}"/>
          </ac:picMkLst>
        </pc:picChg>
        <pc:picChg chg="add mod">
          <ac:chgData name="Dmitriy Beznosko" userId="8bcdeb23-d2dd-465e-bda6-8e644f22b48c" providerId="ADAL" clId="{7D9667CB-8DC5-42DE-ADB8-AED865820B5A}" dt="2021-10-17T02:36:49.846" v="1343" actId="1076"/>
          <ac:picMkLst>
            <pc:docMk/>
            <pc:sldMk cId="696403107" sldId="275"/>
            <ac:picMk id="7" creationId="{7030EE10-7409-4B6D-9F68-1E815D648846}"/>
          </ac:picMkLst>
        </pc:picChg>
        <pc:picChg chg="add del mod">
          <ac:chgData name="Dmitriy Beznosko" userId="8bcdeb23-d2dd-465e-bda6-8e644f22b48c" providerId="ADAL" clId="{7D9667CB-8DC5-42DE-ADB8-AED865820B5A}" dt="2021-10-17T02:38:05.129" v="1360" actId="931"/>
          <ac:picMkLst>
            <pc:docMk/>
            <pc:sldMk cId="696403107" sldId="275"/>
            <ac:picMk id="8" creationId="{657CF2FD-398A-4994-8C26-B1B090CD5A34}"/>
          </ac:picMkLst>
        </pc:picChg>
        <pc:picChg chg="add mod">
          <ac:chgData name="Dmitriy Beznosko" userId="8bcdeb23-d2dd-465e-bda6-8e644f22b48c" providerId="ADAL" clId="{7D9667CB-8DC5-42DE-ADB8-AED865820B5A}" dt="2021-10-17T02:38:41.253" v="1370" actId="1076"/>
          <ac:picMkLst>
            <pc:docMk/>
            <pc:sldMk cId="696403107" sldId="275"/>
            <ac:picMk id="11" creationId="{5A289BB4-990E-4DD7-9984-B1B7B23FA723}"/>
          </ac:picMkLst>
        </pc:picChg>
        <pc:picChg chg="del">
          <ac:chgData name="Dmitriy Beznosko" userId="8bcdeb23-d2dd-465e-bda6-8e644f22b48c" providerId="ADAL" clId="{7D9667CB-8DC5-42DE-ADB8-AED865820B5A}" dt="2021-10-17T02:33:32.447" v="1270" actId="478"/>
          <ac:picMkLst>
            <pc:docMk/>
            <pc:sldMk cId="696403107" sldId="275"/>
            <ac:picMk id="18436" creationId="{EBE3C45F-73D4-4FB5-AB85-8BC330779AFB}"/>
          </ac:picMkLst>
        </pc:picChg>
      </pc:sldChg>
      <pc:sldChg chg="delSp add del">
        <pc:chgData name="Dmitriy Beznosko" userId="8bcdeb23-d2dd-465e-bda6-8e644f22b48c" providerId="ADAL" clId="{7D9667CB-8DC5-42DE-ADB8-AED865820B5A}" dt="2021-10-17T02:38:47.626" v="1371" actId="47"/>
        <pc:sldMkLst>
          <pc:docMk/>
          <pc:sldMk cId="1155578596" sldId="276"/>
        </pc:sldMkLst>
        <pc:picChg chg="del">
          <ac:chgData name="Dmitriy Beznosko" userId="8bcdeb23-d2dd-465e-bda6-8e644f22b48c" providerId="ADAL" clId="{7D9667CB-8DC5-42DE-ADB8-AED865820B5A}" dt="2021-10-17T02:34:17.681" v="1274" actId="21"/>
          <ac:picMkLst>
            <pc:docMk/>
            <pc:sldMk cId="1155578596" sldId="276"/>
            <ac:picMk id="19457" creationId="{C9F28EFE-301D-4C49-83FB-A3FCCA24D461}"/>
          </ac:picMkLst>
        </pc:picChg>
      </pc:sldChg>
      <pc:sldChg chg="addSp delSp modSp add mod modAnim">
        <pc:chgData name="Dmitriy Beznosko" userId="8bcdeb23-d2dd-465e-bda6-8e644f22b48c" providerId="ADAL" clId="{7D9667CB-8DC5-42DE-ADB8-AED865820B5A}" dt="2021-10-17T02:51:48.896" v="1506" actId="1076"/>
        <pc:sldMkLst>
          <pc:docMk/>
          <pc:sldMk cId="3906023887" sldId="277"/>
        </pc:sldMkLst>
        <pc:spChg chg="add del mod">
          <ac:chgData name="Dmitriy Beznosko" userId="8bcdeb23-d2dd-465e-bda6-8e644f22b48c" providerId="ADAL" clId="{7D9667CB-8DC5-42DE-ADB8-AED865820B5A}" dt="2021-10-17T02:48:49.759" v="1427" actId="478"/>
          <ac:spMkLst>
            <pc:docMk/>
            <pc:sldMk cId="3906023887" sldId="277"/>
            <ac:spMk id="4" creationId="{43CA36C8-975A-4D9B-A718-59A79E55BB8E}"/>
          </ac:spMkLst>
        </pc:spChg>
        <pc:spChg chg="add del mod">
          <ac:chgData name="Dmitriy Beznosko" userId="8bcdeb23-d2dd-465e-bda6-8e644f22b48c" providerId="ADAL" clId="{7D9667CB-8DC5-42DE-ADB8-AED865820B5A}" dt="2021-10-17T02:51:42.359" v="1502" actId="478"/>
          <ac:spMkLst>
            <pc:docMk/>
            <pc:sldMk cId="3906023887" sldId="277"/>
            <ac:spMk id="7" creationId="{32A906D6-921B-404E-A6AC-818F70B96A88}"/>
          </ac:spMkLst>
        </pc:spChg>
        <pc:spChg chg="mod">
          <ac:chgData name="Dmitriy Beznosko" userId="8bcdeb23-d2dd-465e-bda6-8e644f22b48c" providerId="ADAL" clId="{7D9667CB-8DC5-42DE-ADB8-AED865820B5A}" dt="2021-10-17T02:49:03.179" v="1433" actId="14100"/>
          <ac:spMkLst>
            <pc:docMk/>
            <pc:sldMk cId="3906023887" sldId="277"/>
            <ac:spMk id="20481" creationId="{EAD5C6E9-06DA-47AB-885B-FB7D53F04A7B}"/>
          </ac:spMkLst>
        </pc:spChg>
        <pc:spChg chg="mod">
          <ac:chgData name="Dmitriy Beznosko" userId="8bcdeb23-d2dd-465e-bda6-8e644f22b48c" providerId="ADAL" clId="{7D9667CB-8DC5-42DE-ADB8-AED865820B5A}" dt="2021-10-17T02:51:05.271" v="1498" actId="20577"/>
          <ac:spMkLst>
            <pc:docMk/>
            <pc:sldMk cId="3906023887" sldId="277"/>
            <ac:spMk id="20483" creationId="{081A1468-E256-4259-9761-88C416D8645A}"/>
          </ac:spMkLst>
        </pc:spChg>
        <pc:spChg chg="mod">
          <ac:chgData name="Dmitriy Beznosko" userId="8bcdeb23-d2dd-465e-bda6-8e644f22b48c" providerId="ADAL" clId="{7D9667CB-8DC5-42DE-ADB8-AED865820B5A}" dt="2021-10-17T02:49:44.159" v="1478" actId="20577"/>
          <ac:spMkLst>
            <pc:docMk/>
            <pc:sldMk cId="3906023887" sldId="277"/>
            <ac:spMk id="20485" creationId="{F91E750F-BF33-42CC-B678-45C05F40326C}"/>
          </ac:spMkLst>
        </pc:spChg>
        <pc:picChg chg="add mod">
          <ac:chgData name="Dmitriy Beznosko" userId="8bcdeb23-d2dd-465e-bda6-8e644f22b48c" providerId="ADAL" clId="{7D9667CB-8DC5-42DE-ADB8-AED865820B5A}" dt="2021-10-17T02:48:57.753" v="1432" actId="1076"/>
          <ac:picMkLst>
            <pc:docMk/>
            <pc:sldMk cId="3906023887" sldId="277"/>
            <ac:picMk id="3" creationId="{D5D52C25-6B46-4505-9655-3B9F9A717CD4}"/>
          </ac:picMkLst>
        </pc:picChg>
        <pc:picChg chg="add mod">
          <ac:chgData name="Dmitriy Beznosko" userId="8bcdeb23-d2dd-465e-bda6-8e644f22b48c" providerId="ADAL" clId="{7D9667CB-8DC5-42DE-ADB8-AED865820B5A}" dt="2021-10-17T02:51:47.063" v="1505" actId="1076"/>
          <ac:picMkLst>
            <pc:docMk/>
            <pc:sldMk cId="3906023887" sldId="277"/>
            <ac:picMk id="6" creationId="{DD6BB882-AA13-4644-9F2F-804A176BE72E}"/>
          </ac:picMkLst>
        </pc:picChg>
        <pc:picChg chg="mod">
          <ac:chgData name="Dmitriy Beznosko" userId="8bcdeb23-d2dd-465e-bda6-8e644f22b48c" providerId="ADAL" clId="{7D9667CB-8DC5-42DE-ADB8-AED865820B5A}" dt="2021-10-17T02:51:48.896" v="1506" actId="1076"/>
          <ac:picMkLst>
            <pc:docMk/>
            <pc:sldMk cId="3906023887" sldId="277"/>
            <ac:picMk id="20482" creationId="{4A75AF91-DD0F-4CBA-BEAE-CD85812BF995}"/>
          </ac:picMkLst>
        </pc:picChg>
        <pc:picChg chg="del mod">
          <ac:chgData name="Dmitriy Beznosko" userId="8bcdeb23-d2dd-465e-bda6-8e644f22b48c" providerId="ADAL" clId="{7D9667CB-8DC5-42DE-ADB8-AED865820B5A}" dt="2021-10-17T02:48:55.343" v="1431" actId="478"/>
          <ac:picMkLst>
            <pc:docMk/>
            <pc:sldMk cId="3906023887" sldId="277"/>
            <ac:picMk id="20484" creationId="{D258EB0B-BE59-45CD-9403-39278E0BEE0A}"/>
          </ac:picMkLst>
        </pc:picChg>
        <pc:picChg chg="del">
          <ac:chgData name="Dmitriy Beznosko" userId="8bcdeb23-d2dd-465e-bda6-8e644f22b48c" providerId="ADAL" clId="{7D9667CB-8DC5-42DE-ADB8-AED865820B5A}" dt="2021-10-17T02:48:52.807" v="1429" actId="478"/>
          <ac:picMkLst>
            <pc:docMk/>
            <pc:sldMk cId="3906023887" sldId="277"/>
            <ac:picMk id="20486" creationId="{6A095FB5-772F-4FD8-8BD9-98F0053B3B71}"/>
          </ac:picMkLst>
        </pc:picChg>
      </pc:sldChg>
      <pc:sldChg chg="addSp delSp modSp add mod">
        <pc:chgData name="Dmitriy Beznosko" userId="8bcdeb23-d2dd-465e-bda6-8e644f22b48c" providerId="ADAL" clId="{7D9667CB-8DC5-42DE-ADB8-AED865820B5A}" dt="2021-10-17T15:53:24.966" v="1845" actId="20577"/>
        <pc:sldMkLst>
          <pc:docMk/>
          <pc:sldMk cId="1405528391" sldId="278"/>
        </pc:sldMkLst>
        <pc:spChg chg="add del mod">
          <ac:chgData name="Dmitriy Beznosko" userId="8bcdeb23-d2dd-465e-bda6-8e644f22b48c" providerId="ADAL" clId="{7D9667CB-8DC5-42DE-ADB8-AED865820B5A}" dt="2021-10-17T15:51:50.249" v="1806"/>
          <ac:spMkLst>
            <pc:docMk/>
            <pc:sldMk cId="1405528391" sldId="278"/>
            <ac:spMk id="5" creationId="{D3947D34-F384-40F1-8CA1-A5AAD1E9E66E}"/>
          </ac:spMkLst>
        </pc:spChg>
        <pc:spChg chg="add del mod">
          <ac:chgData name="Dmitriy Beznosko" userId="8bcdeb23-d2dd-465e-bda6-8e644f22b48c" providerId="ADAL" clId="{7D9667CB-8DC5-42DE-ADB8-AED865820B5A}" dt="2021-10-17T15:52:04.997" v="1809" actId="478"/>
          <ac:spMkLst>
            <pc:docMk/>
            <pc:sldMk cId="1405528391" sldId="278"/>
            <ac:spMk id="6" creationId="{8BC97388-FEA0-4C62-A69B-6BA47C128CE7}"/>
          </ac:spMkLst>
        </pc:spChg>
        <pc:spChg chg="add mod">
          <ac:chgData name="Dmitriy Beznosko" userId="8bcdeb23-d2dd-465e-bda6-8e644f22b48c" providerId="ADAL" clId="{7D9667CB-8DC5-42DE-ADB8-AED865820B5A}" dt="2021-10-17T15:53:24.966" v="1845" actId="20577"/>
          <ac:spMkLst>
            <pc:docMk/>
            <pc:sldMk cId="1405528391" sldId="278"/>
            <ac:spMk id="8" creationId="{A8625A3F-9240-4F15-BB1F-BC004F1AD672}"/>
          </ac:spMkLst>
        </pc:spChg>
        <pc:spChg chg="mod">
          <ac:chgData name="Dmitriy Beznosko" userId="8bcdeb23-d2dd-465e-bda6-8e644f22b48c" providerId="ADAL" clId="{7D9667CB-8DC5-42DE-ADB8-AED865820B5A}" dt="2021-10-17T15:38:46.194" v="1621" actId="2711"/>
          <ac:spMkLst>
            <pc:docMk/>
            <pc:sldMk cId="1405528391" sldId="278"/>
            <ac:spMk id="21505" creationId="{AFA2FF0E-CF9C-483E-B5F3-3530C40CC14E}"/>
          </ac:spMkLst>
        </pc:spChg>
        <pc:spChg chg="mod">
          <ac:chgData name="Dmitriy Beznosko" userId="8bcdeb23-d2dd-465e-bda6-8e644f22b48c" providerId="ADAL" clId="{7D9667CB-8DC5-42DE-ADB8-AED865820B5A}" dt="2021-10-17T15:53:13.407" v="1839" actId="20577"/>
          <ac:spMkLst>
            <pc:docMk/>
            <pc:sldMk cId="1405528391" sldId="278"/>
            <ac:spMk id="21506" creationId="{218F63D6-45A0-497E-8147-AAE04E026FDD}"/>
          </ac:spMkLst>
        </pc:spChg>
        <pc:picChg chg="add mod">
          <ac:chgData name="Dmitriy Beznosko" userId="8bcdeb23-d2dd-465e-bda6-8e644f22b48c" providerId="ADAL" clId="{7D9667CB-8DC5-42DE-ADB8-AED865820B5A}" dt="2021-10-17T15:52:51.726" v="1832" actId="1076"/>
          <ac:picMkLst>
            <pc:docMk/>
            <pc:sldMk cId="1405528391" sldId="278"/>
            <ac:picMk id="4" creationId="{869EF5A9-2F59-4DA1-A1D3-7F8C1BDB6888}"/>
          </ac:picMkLst>
        </pc:picChg>
      </pc:sldChg>
      <pc:sldChg chg="addSp delSp modSp add mod modAnim">
        <pc:chgData name="Dmitriy Beznosko" userId="8bcdeb23-d2dd-465e-bda6-8e644f22b48c" providerId="ADAL" clId="{7D9667CB-8DC5-42DE-ADB8-AED865820B5A}" dt="2021-10-17T15:48:26.490" v="1796" actId="1076"/>
        <pc:sldMkLst>
          <pc:docMk/>
          <pc:sldMk cId="152193785" sldId="279"/>
        </pc:sldMkLst>
        <pc:spChg chg="add del mod">
          <ac:chgData name="Dmitriy Beznosko" userId="8bcdeb23-d2dd-465e-bda6-8e644f22b48c" providerId="ADAL" clId="{7D9667CB-8DC5-42DE-ADB8-AED865820B5A}" dt="2021-10-17T15:42:41.830" v="1660" actId="478"/>
          <ac:spMkLst>
            <pc:docMk/>
            <pc:sldMk cId="152193785" sldId="279"/>
            <ac:spMk id="4" creationId="{A37DF93C-13ED-4190-BA8A-6434B92FB5AF}"/>
          </ac:spMkLst>
        </pc:spChg>
        <pc:spChg chg="add del mod">
          <ac:chgData name="Dmitriy Beznosko" userId="8bcdeb23-d2dd-465e-bda6-8e644f22b48c" providerId="ADAL" clId="{7D9667CB-8DC5-42DE-ADB8-AED865820B5A}" dt="2021-10-17T15:43:52.865" v="1666" actId="931"/>
          <ac:spMkLst>
            <pc:docMk/>
            <pc:sldMk cId="152193785" sldId="279"/>
            <ac:spMk id="7" creationId="{AADA51DC-AABB-45C2-BDE9-3EFDA842C5F8}"/>
          </ac:spMkLst>
        </pc:spChg>
        <pc:spChg chg="add mod">
          <ac:chgData name="Dmitriy Beznosko" userId="8bcdeb23-d2dd-465e-bda6-8e644f22b48c" providerId="ADAL" clId="{7D9667CB-8DC5-42DE-ADB8-AED865820B5A}" dt="2021-10-17T15:46:01.681" v="1773" actId="1076"/>
          <ac:spMkLst>
            <pc:docMk/>
            <pc:sldMk cId="152193785" sldId="279"/>
            <ac:spMk id="20" creationId="{439DC98D-07A0-40B1-AD6C-8A4C52BA1012}"/>
          </ac:spMkLst>
        </pc:spChg>
        <pc:spChg chg="add mod">
          <ac:chgData name="Dmitriy Beznosko" userId="8bcdeb23-d2dd-465e-bda6-8e644f22b48c" providerId="ADAL" clId="{7D9667CB-8DC5-42DE-ADB8-AED865820B5A}" dt="2021-10-17T15:47:39.510" v="1791" actId="27636"/>
          <ac:spMkLst>
            <pc:docMk/>
            <pc:sldMk cId="152193785" sldId="279"/>
            <ac:spMk id="23" creationId="{51B3E9E9-CCD3-42A9-8402-673BE93D128B}"/>
          </ac:spMkLst>
        </pc:spChg>
        <pc:spChg chg="add mod">
          <ac:chgData name="Dmitriy Beznosko" userId="8bcdeb23-d2dd-465e-bda6-8e644f22b48c" providerId="ADAL" clId="{7D9667CB-8DC5-42DE-ADB8-AED865820B5A}" dt="2021-10-17T15:48:26.490" v="1796" actId="1076"/>
          <ac:spMkLst>
            <pc:docMk/>
            <pc:sldMk cId="152193785" sldId="279"/>
            <ac:spMk id="25" creationId="{E89676F6-8DB5-4BF1-AFE8-C1F2A4ED0E8A}"/>
          </ac:spMkLst>
        </pc:spChg>
        <pc:spChg chg="mod">
          <ac:chgData name="Dmitriy Beznosko" userId="8bcdeb23-d2dd-465e-bda6-8e644f22b48c" providerId="ADAL" clId="{7D9667CB-8DC5-42DE-ADB8-AED865820B5A}" dt="2021-10-17T15:46:24.124" v="1779" actId="2711"/>
          <ac:spMkLst>
            <pc:docMk/>
            <pc:sldMk cId="152193785" sldId="279"/>
            <ac:spMk id="22530" creationId="{07217AE2-D4B7-4C4B-A0B8-7485B8FCD174}"/>
          </ac:spMkLst>
        </pc:spChg>
        <pc:spChg chg="del mod">
          <ac:chgData name="Dmitriy Beznosko" userId="8bcdeb23-d2dd-465e-bda6-8e644f22b48c" providerId="ADAL" clId="{7D9667CB-8DC5-42DE-ADB8-AED865820B5A}" dt="2021-10-17T15:39:53.486" v="1649" actId="478"/>
          <ac:spMkLst>
            <pc:docMk/>
            <pc:sldMk cId="152193785" sldId="279"/>
            <ac:spMk id="22531" creationId="{E6DCCA97-4BEE-40A6-91E8-1ACE4E17139D}"/>
          </ac:spMkLst>
        </pc:spChg>
        <pc:spChg chg="del mod">
          <ac:chgData name="Dmitriy Beznosko" userId="8bcdeb23-d2dd-465e-bda6-8e644f22b48c" providerId="ADAL" clId="{7D9667CB-8DC5-42DE-ADB8-AED865820B5A}" dt="2021-10-17T15:39:59.830" v="1654" actId="478"/>
          <ac:spMkLst>
            <pc:docMk/>
            <pc:sldMk cId="152193785" sldId="279"/>
            <ac:spMk id="22532" creationId="{481943F3-1C32-4A1C-9643-B1F81A2AC57B}"/>
          </ac:spMkLst>
        </pc:spChg>
        <pc:spChg chg="del mod">
          <ac:chgData name="Dmitriy Beznosko" userId="8bcdeb23-d2dd-465e-bda6-8e644f22b48c" providerId="ADAL" clId="{7D9667CB-8DC5-42DE-ADB8-AED865820B5A}" dt="2021-10-17T15:39:56.878" v="1652" actId="478"/>
          <ac:spMkLst>
            <pc:docMk/>
            <pc:sldMk cId="152193785" sldId="279"/>
            <ac:spMk id="22533" creationId="{1E7AFF98-0F15-4198-A8FE-91CDAC6207E1}"/>
          </ac:spMkLst>
        </pc:spChg>
        <pc:spChg chg="del mod">
          <ac:chgData name="Dmitriy Beznosko" userId="8bcdeb23-d2dd-465e-bda6-8e644f22b48c" providerId="ADAL" clId="{7D9667CB-8DC5-42DE-ADB8-AED865820B5A}" dt="2021-10-17T15:40:00.710" v="1655" actId="478"/>
          <ac:spMkLst>
            <pc:docMk/>
            <pc:sldMk cId="152193785" sldId="279"/>
            <ac:spMk id="22534" creationId="{38742B30-2CCA-4470-9917-93E9E8F04717}"/>
          </ac:spMkLst>
        </pc:spChg>
        <pc:spChg chg="del mod">
          <ac:chgData name="Dmitriy Beznosko" userId="8bcdeb23-d2dd-465e-bda6-8e644f22b48c" providerId="ADAL" clId="{7D9667CB-8DC5-42DE-ADB8-AED865820B5A}" dt="2021-10-17T15:39:52.157" v="1647" actId="478"/>
          <ac:spMkLst>
            <pc:docMk/>
            <pc:sldMk cId="152193785" sldId="279"/>
            <ac:spMk id="22535" creationId="{CBFB3C3D-BAD9-47F0-A38C-1C9336CFA50A}"/>
          </ac:spMkLst>
        </pc:spChg>
        <pc:spChg chg="mod">
          <ac:chgData name="Dmitriy Beznosko" userId="8bcdeb23-d2dd-465e-bda6-8e644f22b48c" providerId="ADAL" clId="{7D9667CB-8DC5-42DE-ADB8-AED865820B5A}" dt="2021-10-17T15:45:32.704" v="1701" actId="1076"/>
          <ac:spMkLst>
            <pc:docMk/>
            <pc:sldMk cId="152193785" sldId="279"/>
            <ac:spMk id="22536" creationId="{49771056-CA06-4730-A85D-BEDD02EA54B7}"/>
          </ac:spMkLst>
        </pc:spChg>
        <pc:spChg chg="del mod">
          <ac:chgData name="Dmitriy Beznosko" userId="8bcdeb23-d2dd-465e-bda6-8e644f22b48c" providerId="ADAL" clId="{7D9667CB-8DC5-42DE-ADB8-AED865820B5A}" dt="2021-10-17T15:39:18.518" v="1626" actId="478"/>
          <ac:spMkLst>
            <pc:docMk/>
            <pc:sldMk cId="152193785" sldId="279"/>
            <ac:spMk id="22537" creationId="{0AACF394-B476-4137-8D13-481D4C9235C0}"/>
          </ac:spMkLst>
        </pc:spChg>
        <pc:spChg chg="del mod">
          <ac:chgData name="Dmitriy Beznosko" userId="8bcdeb23-d2dd-465e-bda6-8e644f22b48c" providerId="ADAL" clId="{7D9667CB-8DC5-42DE-ADB8-AED865820B5A}" dt="2021-10-17T15:39:58.173" v="1653" actId="478"/>
          <ac:spMkLst>
            <pc:docMk/>
            <pc:sldMk cId="152193785" sldId="279"/>
            <ac:spMk id="22538" creationId="{D4135153-3C3A-4759-884C-E0141DF1B440}"/>
          </ac:spMkLst>
        </pc:spChg>
        <pc:spChg chg="del mod">
          <ac:chgData name="Dmitriy Beznosko" userId="8bcdeb23-d2dd-465e-bda6-8e644f22b48c" providerId="ADAL" clId="{7D9667CB-8DC5-42DE-ADB8-AED865820B5A}" dt="2021-10-17T15:39:55.198" v="1651" actId="478"/>
          <ac:spMkLst>
            <pc:docMk/>
            <pc:sldMk cId="152193785" sldId="279"/>
            <ac:spMk id="22539" creationId="{AB0CD498-B5FE-4EDD-8FD8-542DBF863455}"/>
          </ac:spMkLst>
        </pc:spChg>
        <pc:spChg chg="del mod">
          <ac:chgData name="Dmitriy Beznosko" userId="8bcdeb23-d2dd-465e-bda6-8e644f22b48c" providerId="ADAL" clId="{7D9667CB-8DC5-42DE-ADB8-AED865820B5A}" dt="2021-10-17T15:39:54.430" v="1650" actId="478"/>
          <ac:spMkLst>
            <pc:docMk/>
            <pc:sldMk cId="152193785" sldId="279"/>
            <ac:spMk id="22540" creationId="{50AF666C-0A80-47B0-8A18-79CA0931B0A8}"/>
          </ac:spMkLst>
        </pc:spChg>
        <pc:grpChg chg="add mod">
          <ac:chgData name="Dmitriy Beznosko" userId="8bcdeb23-d2dd-465e-bda6-8e644f22b48c" providerId="ADAL" clId="{7D9667CB-8DC5-42DE-ADB8-AED865820B5A}" dt="2021-10-17T15:46:01.681" v="1773" actId="1076"/>
          <ac:grpSpMkLst>
            <pc:docMk/>
            <pc:sldMk cId="152193785" sldId="279"/>
            <ac:grpSpMk id="8" creationId="{AF39727D-2AC5-4934-B6FA-B2B63129ECF0}"/>
          </ac:grpSpMkLst>
        </pc:grpChg>
        <pc:picChg chg="add del mod">
          <ac:chgData name="Dmitriy Beznosko" userId="8bcdeb23-d2dd-465e-bda6-8e644f22b48c" providerId="ADAL" clId="{7D9667CB-8DC5-42DE-ADB8-AED865820B5A}" dt="2021-10-17T15:43:03.373" v="1661" actId="478"/>
          <ac:picMkLst>
            <pc:docMk/>
            <pc:sldMk cId="152193785" sldId="279"/>
            <ac:picMk id="3" creationId="{1BFB573A-5C7B-4692-A913-4937BEE73FFE}"/>
          </ac:picMkLst>
        </pc:picChg>
        <pc:picChg chg="add del mod">
          <ac:chgData name="Dmitriy Beznosko" userId="8bcdeb23-d2dd-465e-bda6-8e644f22b48c" providerId="ADAL" clId="{7D9667CB-8DC5-42DE-ADB8-AED865820B5A}" dt="2021-10-17T15:43:52.865" v="1666" actId="931"/>
          <ac:picMkLst>
            <pc:docMk/>
            <pc:sldMk cId="152193785" sldId="279"/>
            <ac:picMk id="6" creationId="{9A255593-8DAB-4F5E-AB22-925513A78144}"/>
          </ac:picMkLst>
        </pc:picChg>
        <pc:picChg chg="add mod">
          <ac:chgData name="Dmitriy Beznosko" userId="8bcdeb23-d2dd-465e-bda6-8e644f22b48c" providerId="ADAL" clId="{7D9667CB-8DC5-42DE-ADB8-AED865820B5A}" dt="2021-10-17T15:48:21.627" v="1794" actId="1076"/>
          <ac:picMkLst>
            <pc:docMk/>
            <pc:sldMk cId="152193785" sldId="279"/>
            <ac:picMk id="22" creationId="{0F4F50AF-14B0-4C8D-A71C-CDD223071046}"/>
          </ac:picMkLst>
        </pc:picChg>
        <pc:picChg chg="mod">
          <ac:chgData name="Dmitriy Beznosko" userId="8bcdeb23-d2dd-465e-bda6-8e644f22b48c" providerId="ADAL" clId="{7D9667CB-8DC5-42DE-ADB8-AED865820B5A}" dt="2021-10-17T15:46:01.681" v="1773" actId="1076"/>
          <ac:picMkLst>
            <pc:docMk/>
            <pc:sldMk cId="152193785" sldId="279"/>
            <ac:picMk id="22529" creationId="{F96B24D0-1C61-440C-B359-3D9F20594577}"/>
          </ac:picMkLst>
        </pc:picChg>
      </pc:sldChg>
      <pc:sldChg chg="modSp add del mod">
        <pc:chgData name="Dmitriy Beznosko" userId="8bcdeb23-d2dd-465e-bda6-8e644f22b48c" providerId="ADAL" clId="{7D9667CB-8DC5-42DE-ADB8-AED865820B5A}" dt="2021-10-17T15:48:32.425" v="1798" actId="47"/>
        <pc:sldMkLst>
          <pc:docMk/>
          <pc:sldMk cId="1177509119" sldId="280"/>
        </pc:sldMkLst>
        <pc:spChg chg="mod">
          <ac:chgData name="Dmitriy Beznosko" userId="8bcdeb23-d2dd-465e-bda6-8e644f22b48c" providerId="ADAL" clId="{7D9667CB-8DC5-42DE-ADB8-AED865820B5A}" dt="2021-10-17T15:48:17.260" v="1793" actId="21"/>
          <ac:spMkLst>
            <pc:docMk/>
            <pc:sldMk cId="1177509119" sldId="280"/>
            <ac:spMk id="23553" creationId="{5873445C-2E91-4AA2-B289-D01E87A3EE30}"/>
          </ac:spMkLst>
        </pc:spChg>
      </pc:sldChg>
      <pc:sldChg chg="modSp add del">
        <pc:chgData name="Dmitriy Beznosko" userId="8bcdeb23-d2dd-465e-bda6-8e644f22b48c" providerId="ADAL" clId="{7D9667CB-8DC5-42DE-ADB8-AED865820B5A}" dt="2021-10-17T15:48:40.615" v="1799" actId="47"/>
        <pc:sldMkLst>
          <pc:docMk/>
          <pc:sldMk cId="2799458204" sldId="281"/>
        </pc:sldMkLst>
        <pc:spChg chg="mod">
          <ac:chgData name="Dmitriy Beznosko" userId="8bcdeb23-d2dd-465e-bda6-8e644f22b48c" providerId="ADAL" clId="{7D9667CB-8DC5-42DE-ADB8-AED865820B5A}" dt="2021-10-17T02:19:39.365" v="998" actId="207"/>
          <ac:spMkLst>
            <pc:docMk/>
            <pc:sldMk cId="2799458204" sldId="281"/>
            <ac:spMk id="24577" creationId="{A7F2963F-F1B5-4BDD-AEAE-4759949246C4}"/>
          </ac:spMkLst>
        </pc:spChg>
        <pc:spChg chg="mod">
          <ac:chgData name="Dmitriy Beznosko" userId="8bcdeb23-d2dd-465e-bda6-8e644f22b48c" providerId="ADAL" clId="{7D9667CB-8DC5-42DE-ADB8-AED865820B5A}" dt="2021-10-17T02:19:39.365" v="998" actId="207"/>
          <ac:spMkLst>
            <pc:docMk/>
            <pc:sldMk cId="2799458204" sldId="281"/>
            <ac:spMk id="24579" creationId="{F2F0D47C-70F7-470B-B44A-367022CAF3CD}"/>
          </ac:spMkLst>
        </pc:spChg>
      </pc:sldChg>
      <pc:sldChg chg="addSp delSp modSp add mod modAnim">
        <pc:chgData name="Dmitriy Beznosko" userId="8bcdeb23-d2dd-465e-bda6-8e644f22b48c" providerId="ADAL" clId="{7D9667CB-8DC5-42DE-ADB8-AED865820B5A}" dt="2021-10-17T16:10:02.129" v="2073" actId="1076"/>
        <pc:sldMkLst>
          <pc:docMk/>
          <pc:sldMk cId="4054508735" sldId="282"/>
        </pc:sldMkLst>
        <pc:spChg chg="add del mod">
          <ac:chgData name="Dmitriy Beznosko" userId="8bcdeb23-d2dd-465e-bda6-8e644f22b48c" providerId="ADAL" clId="{7D9667CB-8DC5-42DE-ADB8-AED865820B5A}" dt="2021-10-17T16:02:55.837" v="1903" actId="478"/>
          <ac:spMkLst>
            <pc:docMk/>
            <pc:sldMk cId="4054508735" sldId="282"/>
            <ac:spMk id="4" creationId="{31F9E7BE-C531-4159-9C39-6DB52CEA970C}"/>
          </ac:spMkLst>
        </pc:spChg>
        <pc:spChg chg="add del mod">
          <ac:chgData name="Dmitriy Beznosko" userId="8bcdeb23-d2dd-465e-bda6-8e644f22b48c" providerId="ADAL" clId="{7D9667CB-8DC5-42DE-ADB8-AED865820B5A}" dt="2021-10-17T16:04:09.374" v="1912" actId="931"/>
          <ac:spMkLst>
            <pc:docMk/>
            <pc:sldMk cId="4054508735" sldId="282"/>
            <ac:spMk id="7" creationId="{2C107705-4BF1-4A37-AFDA-D6EEF4CCF2FA}"/>
          </ac:spMkLst>
        </pc:spChg>
        <pc:spChg chg="add del mod">
          <ac:chgData name="Dmitriy Beznosko" userId="8bcdeb23-d2dd-465e-bda6-8e644f22b48c" providerId="ADAL" clId="{7D9667CB-8DC5-42DE-ADB8-AED865820B5A}" dt="2021-10-17T16:04:37.006" v="1919" actId="931"/>
          <ac:spMkLst>
            <pc:docMk/>
            <pc:sldMk cId="4054508735" sldId="282"/>
            <ac:spMk id="10" creationId="{36EB95A0-E999-45CC-931C-F9BE2AF5526E}"/>
          </ac:spMkLst>
        </pc:spChg>
        <pc:spChg chg="add del mod">
          <ac:chgData name="Dmitriy Beznosko" userId="8bcdeb23-d2dd-465e-bda6-8e644f22b48c" providerId="ADAL" clId="{7D9667CB-8DC5-42DE-ADB8-AED865820B5A}" dt="2021-10-17T16:05:01.941" v="1923" actId="478"/>
          <ac:spMkLst>
            <pc:docMk/>
            <pc:sldMk cId="4054508735" sldId="282"/>
            <ac:spMk id="13" creationId="{D3F384A0-4579-44B1-BCD2-7AF700585A99}"/>
          </ac:spMkLst>
        </pc:spChg>
        <pc:spChg chg="add mod">
          <ac:chgData name="Dmitriy Beznosko" userId="8bcdeb23-d2dd-465e-bda6-8e644f22b48c" providerId="ADAL" clId="{7D9667CB-8DC5-42DE-ADB8-AED865820B5A}" dt="2021-10-17T16:09:56.658" v="2072" actId="14100"/>
          <ac:spMkLst>
            <pc:docMk/>
            <pc:sldMk cId="4054508735" sldId="282"/>
            <ac:spMk id="17" creationId="{D290D7A7-9767-496A-AFE1-E781ED3EE98B}"/>
          </ac:spMkLst>
        </pc:spChg>
        <pc:spChg chg="del mod">
          <ac:chgData name="Dmitriy Beznosko" userId="8bcdeb23-d2dd-465e-bda6-8e644f22b48c" providerId="ADAL" clId="{7D9667CB-8DC5-42DE-ADB8-AED865820B5A}" dt="2021-10-17T15:51:34.297" v="1802" actId="21"/>
          <ac:spMkLst>
            <pc:docMk/>
            <pc:sldMk cId="4054508735" sldId="282"/>
            <ac:spMk id="25601" creationId="{79F8D5DC-BBF4-4CBE-B104-A8BB8721FA5D}"/>
          </ac:spMkLst>
        </pc:spChg>
        <pc:spChg chg="mod">
          <ac:chgData name="Dmitriy Beznosko" userId="8bcdeb23-d2dd-465e-bda6-8e644f22b48c" providerId="ADAL" clId="{7D9667CB-8DC5-42DE-ADB8-AED865820B5A}" dt="2021-10-17T16:09:04.075" v="2063" actId="20577"/>
          <ac:spMkLst>
            <pc:docMk/>
            <pc:sldMk cId="4054508735" sldId="282"/>
            <ac:spMk id="25602" creationId="{867B5AA1-3A76-48C8-84BC-B3AB6549C054}"/>
          </ac:spMkLst>
        </pc:spChg>
        <pc:spChg chg="del mod">
          <ac:chgData name="Dmitriy Beznosko" userId="8bcdeb23-d2dd-465e-bda6-8e644f22b48c" providerId="ADAL" clId="{7D9667CB-8DC5-42DE-ADB8-AED865820B5A}" dt="2021-10-17T16:09:36.749" v="2066" actId="478"/>
          <ac:spMkLst>
            <pc:docMk/>
            <pc:sldMk cId="4054508735" sldId="282"/>
            <ac:spMk id="25603" creationId="{9ABE8DF3-515D-4CC0-9913-63190E2D5415}"/>
          </ac:spMkLst>
        </pc:spChg>
        <pc:picChg chg="add mod ord">
          <ac:chgData name="Dmitriy Beznosko" userId="8bcdeb23-d2dd-465e-bda6-8e644f22b48c" providerId="ADAL" clId="{7D9667CB-8DC5-42DE-ADB8-AED865820B5A}" dt="2021-10-17T16:10:02.129" v="2073" actId="1076"/>
          <ac:picMkLst>
            <pc:docMk/>
            <pc:sldMk cId="4054508735" sldId="282"/>
            <ac:picMk id="3" creationId="{42A1830E-C49A-4AB7-AC8D-8C339C3DF100}"/>
          </ac:picMkLst>
        </pc:picChg>
        <pc:picChg chg="add del mod">
          <ac:chgData name="Dmitriy Beznosko" userId="8bcdeb23-d2dd-465e-bda6-8e644f22b48c" providerId="ADAL" clId="{7D9667CB-8DC5-42DE-ADB8-AED865820B5A}" dt="2021-10-17T16:04:09.374" v="1912" actId="931"/>
          <ac:picMkLst>
            <pc:docMk/>
            <pc:sldMk cId="4054508735" sldId="282"/>
            <ac:picMk id="6" creationId="{C7632EE2-B9D9-426D-A2C6-86091A0065CB}"/>
          </ac:picMkLst>
        </pc:picChg>
        <pc:picChg chg="add del mod">
          <ac:chgData name="Dmitriy Beznosko" userId="8bcdeb23-d2dd-465e-bda6-8e644f22b48c" providerId="ADAL" clId="{7D9667CB-8DC5-42DE-ADB8-AED865820B5A}" dt="2021-10-17T16:04:37.006" v="1919" actId="931"/>
          <ac:picMkLst>
            <pc:docMk/>
            <pc:sldMk cId="4054508735" sldId="282"/>
            <ac:picMk id="9" creationId="{366CC1F1-0C3E-4C07-B309-DDCFEEDA9BD7}"/>
          </ac:picMkLst>
        </pc:picChg>
        <pc:picChg chg="add mod modCrop">
          <ac:chgData name="Dmitriy Beznosko" userId="8bcdeb23-d2dd-465e-bda6-8e644f22b48c" providerId="ADAL" clId="{7D9667CB-8DC5-42DE-ADB8-AED865820B5A}" dt="2021-10-17T16:10:02.129" v="2073" actId="1076"/>
          <ac:picMkLst>
            <pc:docMk/>
            <pc:sldMk cId="4054508735" sldId="282"/>
            <ac:picMk id="12" creationId="{F2546915-78F2-4430-9BD0-C191256D877D}"/>
          </ac:picMkLst>
        </pc:picChg>
      </pc:sldChg>
      <pc:sldChg chg="delSp modSp add del modAnim">
        <pc:chgData name="Dmitriy Beznosko" userId="8bcdeb23-d2dd-465e-bda6-8e644f22b48c" providerId="ADAL" clId="{7D9667CB-8DC5-42DE-ADB8-AED865820B5A}" dt="2021-10-17T16:10:09.294" v="2074" actId="47"/>
        <pc:sldMkLst>
          <pc:docMk/>
          <pc:sldMk cId="1402867695" sldId="283"/>
        </pc:sldMkLst>
        <pc:spChg chg="mod">
          <ac:chgData name="Dmitriy Beznosko" userId="8bcdeb23-d2dd-465e-bda6-8e644f22b48c" providerId="ADAL" clId="{7D9667CB-8DC5-42DE-ADB8-AED865820B5A}" dt="2021-10-17T02:19:55.113" v="1000" actId="207"/>
          <ac:spMkLst>
            <pc:docMk/>
            <pc:sldMk cId="1402867695" sldId="283"/>
            <ac:spMk id="26625" creationId="{5AB08CAB-C589-439D-AB39-31A57251F5CF}"/>
          </ac:spMkLst>
        </pc:spChg>
        <pc:spChg chg="del mod">
          <ac:chgData name="Dmitriy Beznosko" userId="8bcdeb23-d2dd-465e-bda6-8e644f22b48c" providerId="ADAL" clId="{7D9667CB-8DC5-42DE-ADB8-AED865820B5A}" dt="2021-10-17T16:06:29.760" v="1943" actId="21"/>
          <ac:spMkLst>
            <pc:docMk/>
            <pc:sldMk cId="1402867695" sldId="283"/>
            <ac:spMk id="26630" creationId="{C2F222F2-DCC1-42C8-916C-E2B9EC681CAB}"/>
          </ac:spMkLst>
        </pc:spChg>
        <pc:spChg chg="mod">
          <ac:chgData name="Dmitriy Beznosko" userId="8bcdeb23-d2dd-465e-bda6-8e644f22b48c" providerId="ADAL" clId="{7D9667CB-8DC5-42DE-ADB8-AED865820B5A}" dt="2021-10-17T02:19:55.113" v="1000" actId="207"/>
          <ac:spMkLst>
            <pc:docMk/>
            <pc:sldMk cId="1402867695" sldId="283"/>
            <ac:spMk id="26631" creationId="{0BEBE4C9-18A7-480D-967D-7A724D501C4E}"/>
          </ac:spMkLst>
        </pc:spChg>
        <pc:grpChg chg="mod">
          <ac:chgData name="Dmitriy Beznosko" userId="8bcdeb23-d2dd-465e-bda6-8e644f22b48c" providerId="ADAL" clId="{7D9667CB-8DC5-42DE-ADB8-AED865820B5A}" dt="2021-10-17T02:19:55.113" v="1000" actId="207"/>
          <ac:grpSpMkLst>
            <pc:docMk/>
            <pc:sldMk cId="1402867695" sldId="283"/>
            <ac:grpSpMk id="26626" creationId="{BEB8147B-1259-4B48-BF6F-FD106ADC60C0}"/>
          </ac:grpSpMkLst>
        </pc:grpChg>
      </pc:sldChg>
      <pc:sldChg chg="addSp delSp modSp add mod modAnim">
        <pc:chgData name="Dmitriy Beznosko" userId="8bcdeb23-d2dd-465e-bda6-8e644f22b48c" providerId="ADAL" clId="{7D9667CB-8DC5-42DE-ADB8-AED865820B5A}" dt="2021-10-17T16:30:04.227" v="2257" actId="20577"/>
        <pc:sldMkLst>
          <pc:docMk/>
          <pc:sldMk cId="3227444485" sldId="284"/>
        </pc:sldMkLst>
        <pc:spChg chg="add del mod">
          <ac:chgData name="Dmitriy Beznosko" userId="8bcdeb23-d2dd-465e-bda6-8e644f22b48c" providerId="ADAL" clId="{7D9667CB-8DC5-42DE-ADB8-AED865820B5A}" dt="2021-10-17T16:18:02.316" v="2164" actId="478"/>
          <ac:spMkLst>
            <pc:docMk/>
            <pc:sldMk cId="3227444485" sldId="284"/>
            <ac:spMk id="4" creationId="{66C3DCE8-7ABB-4465-A26A-160A70CB60CA}"/>
          </ac:spMkLst>
        </pc:spChg>
        <pc:spChg chg="add del mod">
          <ac:chgData name="Dmitriy Beznosko" userId="8bcdeb23-d2dd-465e-bda6-8e644f22b48c" providerId="ADAL" clId="{7D9667CB-8DC5-42DE-ADB8-AED865820B5A}" dt="2021-10-17T16:17:59.941" v="2163" actId="478"/>
          <ac:spMkLst>
            <pc:docMk/>
            <pc:sldMk cId="3227444485" sldId="284"/>
            <ac:spMk id="7" creationId="{EE38FCCF-1825-44A4-BD47-0BB581959F85}"/>
          </ac:spMkLst>
        </pc:spChg>
        <pc:spChg chg="add mod">
          <ac:chgData name="Dmitriy Beznosko" userId="8bcdeb23-d2dd-465e-bda6-8e644f22b48c" providerId="ADAL" clId="{7D9667CB-8DC5-42DE-ADB8-AED865820B5A}" dt="2021-10-17T16:30:04.227" v="2257" actId="20577"/>
          <ac:spMkLst>
            <pc:docMk/>
            <pc:sldMk cId="3227444485" sldId="284"/>
            <ac:spMk id="14" creationId="{041B09B1-07FC-4EA7-818A-86E2648C6A35}"/>
          </ac:spMkLst>
        </pc:spChg>
        <pc:spChg chg="mod">
          <ac:chgData name="Dmitriy Beznosko" userId="8bcdeb23-d2dd-465e-bda6-8e644f22b48c" providerId="ADAL" clId="{7D9667CB-8DC5-42DE-ADB8-AED865820B5A}" dt="2021-10-17T16:22:40.034" v="2176" actId="14100"/>
          <ac:spMkLst>
            <pc:docMk/>
            <pc:sldMk cId="3227444485" sldId="284"/>
            <ac:spMk id="27649" creationId="{E6819E7F-0817-4F4A-B5A6-4F8385A1F8B4}"/>
          </ac:spMkLst>
        </pc:spChg>
        <pc:spChg chg="del mod">
          <ac:chgData name="Dmitriy Beznosko" userId="8bcdeb23-d2dd-465e-bda6-8e644f22b48c" providerId="ADAL" clId="{7D9667CB-8DC5-42DE-ADB8-AED865820B5A}" dt="2021-10-17T16:11:15.109" v="2075" actId="478"/>
          <ac:spMkLst>
            <pc:docMk/>
            <pc:sldMk cId="3227444485" sldId="284"/>
            <ac:spMk id="27651" creationId="{3733DF24-60E0-40AE-AC46-7D22F706E6B1}"/>
          </ac:spMkLst>
        </pc:spChg>
        <pc:spChg chg="del">
          <ac:chgData name="Dmitriy Beznosko" userId="8bcdeb23-d2dd-465e-bda6-8e644f22b48c" providerId="ADAL" clId="{7D9667CB-8DC5-42DE-ADB8-AED865820B5A}" dt="2021-10-17T16:13:08.541" v="2109" actId="478"/>
          <ac:spMkLst>
            <pc:docMk/>
            <pc:sldMk cId="3227444485" sldId="284"/>
            <ac:spMk id="27653" creationId="{459A1862-B036-4648-A6AA-B2AAA813FF24}"/>
          </ac:spMkLst>
        </pc:spChg>
        <pc:spChg chg="del mod">
          <ac:chgData name="Dmitriy Beznosko" userId="8bcdeb23-d2dd-465e-bda6-8e644f22b48c" providerId="ADAL" clId="{7D9667CB-8DC5-42DE-ADB8-AED865820B5A}" dt="2021-10-17T16:12:25.109" v="2091" actId="478"/>
          <ac:spMkLst>
            <pc:docMk/>
            <pc:sldMk cId="3227444485" sldId="284"/>
            <ac:spMk id="27654" creationId="{220ED0C8-7564-4A0E-B8D4-8ACF3CE95F96}"/>
          </ac:spMkLst>
        </pc:spChg>
        <pc:picChg chg="add mod ord">
          <ac:chgData name="Dmitriy Beznosko" userId="8bcdeb23-d2dd-465e-bda6-8e644f22b48c" providerId="ADAL" clId="{7D9667CB-8DC5-42DE-ADB8-AED865820B5A}" dt="2021-10-17T16:22:46.173" v="2178" actId="1076"/>
          <ac:picMkLst>
            <pc:docMk/>
            <pc:sldMk cId="3227444485" sldId="284"/>
            <ac:picMk id="3" creationId="{1A716931-5DE4-4BB8-BAE2-9642FA094ED2}"/>
          </ac:picMkLst>
        </pc:picChg>
        <pc:picChg chg="add mod">
          <ac:chgData name="Dmitriy Beznosko" userId="8bcdeb23-d2dd-465e-bda6-8e644f22b48c" providerId="ADAL" clId="{7D9667CB-8DC5-42DE-ADB8-AED865820B5A}" dt="2021-10-17T16:22:42.584" v="2177" actId="1076"/>
          <ac:picMkLst>
            <pc:docMk/>
            <pc:sldMk cId="3227444485" sldId="284"/>
            <ac:picMk id="6" creationId="{3DE44B5C-71E9-41B2-976F-328C5A45D0F7}"/>
          </ac:picMkLst>
        </pc:picChg>
        <pc:picChg chg="del mod">
          <ac:chgData name="Dmitriy Beznosko" userId="8bcdeb23-d2dd-465e-bda6-8e644f22b48c" providerId="ADAL" clId="{7D9667CB-8DC5-42DE-ADB8-AED865820B5A}" dt="2021-10-17T16:12:13.437" v="2088" actId="478"/>
          <ac:picMkLst>
            <pc:docMk/>
            <pc:sldMk cId="3227444485" sldId="284"/>
            <ac:picMk id="27650" creationId="{28D8D6CB-E92A-4FC4-8163-E5D14A414478}"/>
          </ac:picMkLst>
        </pc:picChg>
        <pc:picChg chg="mod">
          <ac:chgData name="Dmitriy Beznosko" userId="8bcdeb23-d2dd-465e-bda6-8e644f22b48c" providerId="ADAL" clId="{7D9667CB-8DC5-42DE-ADB8-AED865820B5A}" dt="2021-10-17T16:16:06.782" v="2155" actId="1076"/>
          <ac:picMkLst>
            <pc:docMk/>
            <pc:sldMk cId="3227444485" sldId="284"/>
            <ac:picMk id="27652" creationId="{F474FC6E-B3F8-47D5-A141-9AF9532DEFC0}"/>
          </ac:picMkLst>
        </pc:picChg>
      </pc:sldChg>
      <pc:sldChg chg="modSp add ord">
        <pc:chgData name="Dmitriy Beznosko" userId="8bcdeb23-d2dd-465e-bda6-8e644f22b48c" providerId="ADAL" clId="{7D9667CB-8DC5-42DE-ADB8-AED865820B5A}" dt="2021-10-17T16:23:02.234" v="2180"/>
        <pc:sldMkLst>
          <pc:docMk/>
          <pc:sldMk cId="3998818985" sldId="285"/>
        </pc:sldMkLst>
        <pc:spChg chg="mod">
          <ac:chgData name="Dmitriy Beznosko" userId="8bcdeb23-d2dd-465e-bda6-8e644f22b48c" providerId="ADAL" clId="{7D9667CB-8DC5-42DE-ADB8-AED865820B5A}" dt="2021-10-17T02:20:20.960" v="1003" actId="207"/>
          <ac:spMkLst>
            <pc:docMk/>
            <pc:sldMk cId="3998818985" sldId="285"/>
            <ac:spMk id="28674" creationId="{0EDD455F-3362-4B8D-9FEC-58C44CB73657}"/>
          </ac:spMkLst>
        </pc:spChg>
        <pc:spChg chg="mod">
          <ac:chgData name="Dmitriy Beznosko" userId="8bcdeb23-d2dd-465e-bda6-8e644f22b48c" providerId="ADAL" clId="{7D9667CB-8DC5-42DE-ADB8-AED865820B5A}" dt="2021-10-17T02:20:20.960" v="1003" actId="207"/>
          <ac:spMkLst>
            <pc:docMk/>
            <pc:sldMk cId="3998818985" sldId="285"/>
            <ac:spMk id="28675" creationId="{8A4219FA-7E5F-4F93-82D7-3A8B8FD545B2}"/>
          </ac:spMkLst>
        </pc:spChg>
        <pc:picChg chg="mod">
          <ac:chgData name="Dmitriy Beznosko" userId="8bcdeb23-d2dd-465e-bda6-8e644f22b48c" providerId="ADAL" clId="{7D9667CB-8DC5-42DE-ADB8-AED865820B5A}" dt="2021-10-17T02:20:20.960" v="1003" actId="207"/>
          <ac:picMkLst>
            <pc:docMk/>
            <pc:sldMk cId="3998818985" sldId="285"/>
            <ac:picMk id="28673" creationId="{8CBDDA92-B5FD-4BD9-A8E9-62E8BA1E5244}"/>
          </ac:picMkLst>
        </pc:picChg>
      </pc:sldChg>
      <pc:sldChg chg="modSp add del">
        <pc:chgData name="Dmitriy Beznosko" userId="8bcdeb23-d2dd-465e-bda6-8e644f22b48c" providerId="ADAL" clId="{7D9667CB-8DC5-42DE-ADB8-AED865820B5A}" dt="2021-10-17T16:16:15.712" v="2156" actId="47"/>
        <pc:sldMkLst>
          <pc:docMk/>
          <pc:sldMk cId="3388993336" sldId="286"/>
        </pc:sldMkLst>
        <pc:spChg chg="mod">
          <ac:chgData name="Dmitriy Beznosko" userId="8bcdeb23-d2dd-465e-bda6-8e644f22b48c" providerId="ADAL" clId="{7D9667CB-8DC5-42DE-ADB8-AED865820B5A}" dt="2021-10-17T02:20:28.218" v="1004" actId="207"/>
          <ac:spMkLst>
            <pc:docMk/>
            <pc:sldMk cId="3388993336" sldId="286"/>
            <ac:spMk id="29697" creationId="{28E9AD4E-1083-4AAC-A63A-5F1306BBFD3B}"/>
          </ac:spMkLst>
        </pc:spChg>
        <pc:spChg chg="mod">
          <ac:chgData name="Dmitriy Beznosko" userId="8bcdeb23-d2dd-465e-bda6-8e644f22b48c" providerId="ADAL" clId="{7D9667CB-8DC5-42DE-ADB8-AED865820B5A}" dt="2021-10-17T02:20:28.218" v="1004" actId="207"/>
          <ac:spMkLst>
            <pc:docMk/>
            <pc:sldMk cId="3388993336" sldId="286"/>
            <ac:spMk id="29699" creationId="{7092F0E8-9A97-41E8-B093-B67F72F3560F}"/>
          </ac:spMkLst>
        </pc:spChg>
        <pc:picChg chg="mod">
          <ac:chgData name="Dmitriy Beznosko" userId="8bcdeb23-d2dd-465e-bda6-8e644f22b48c" providerId="ADAL" clId="{7D9667CB-8DC5-42DE-ADB8-AED865820B5A}" dt="2021-10-17T02:20:32.679" v="1005" actId="1076"/>
          <ac:picMkLst>
            <pc:docMk/>
            <pc:sldMk cId="3388993336" sldId="286"/>
            <ac:picMk id="29698" creationId="{C5C858A0-25F3-41A0-A5B2-7154472BFDFF}"/>
          </ac:picMkLst>
        </pc:picChg>
      </pc:sldChg>
      <pc:sldChg chg="delSp modSp add del mod modAnim">
        <pc:chgData name="Dmitriy Beznosko" userId="8bcdeb23-d2dd-465e-bda6-8e644f22b48c" providerId="ADAL" clId="{7D9667CB-8DC5-42DE-ADB8-AED865820B5A}" dt="2021-10-17T16:23:54.302" v="2190" actId="47"/>
        <pc:sldMkLst>
          <pc:docMk/>
          <pc:sldMk cId="2761227701" sldId="287"/>
        </pc:sldMkLst>
        <pc:spChg chg="del mod">
          <ac:chgData name="Dmitriy Beznosko" userId="8bcdeb23-d2dd-465e-bda6-8e644f22b48c" providerId="ADAL" clId="{7D9667CB-8DC5-42DE-ADB8-AED865820B5A}" dt="2021-10-17T16:23:41.576" v="2187" actId="21"/>
          <ac:spMkLst>
            <pc:docMk/>
            <pc:sldMk cId="2761227701" sldId="287"/>
            <ac:spMk id="30721" creationId="{D7EC8A3D-2ECB-4E5B-A474-EBD3AEDD6A98}"/>
          </ac:spMkLst>
        </pc:spChg>
        <pc:spChg chg="del mod">
          <ac:chgData name="Dmitriy Beznosko" userId="8bcdeb23-d2dd-465e-bda6-8e644f22b48c" providerId="ADAL" clId="{7D9667CB-8DC5-42DE-ADB8-AED865820B5A}" dt="2021-10-17T16:23:28.540" v="2186" actId="478"/>
          <ac:spMkLst>
            <pc:docMk/>
            <pc:sldMk cId="2761227701" sldId="287"/>
            <ac:spMk id="30722" creationId="{BD939694-0392-40EC-9298-5DB60CCCC234}"/>
          </ac:spMkLst>
        </pc:spChg>
        <pc:spChg chg="del mod">
          <ac:chgData name="Dmitriy Beznosko" userId="8bcdeb23-d2dd-465e-bda6-8e644f22b48c" providerId="ADAL" clId="{7D9667CB-8DC5-42DE-ADB8-AED865820B5A}" dt="2021-10-17T16:23:21.340" v="2182" actId="478"/>
          <ac:spMkLst>
            <pc:docMk/>
            <pc:sldMk cId="2761227701" sldId="287"/>
            <ac:spMk id="30723" creationId="{6432B704-5B29-4C33-BD4D-B41496EDD7A2}"/>
          </ac:spMkLst>
        </pc:spChg>
        <pc:spChg chg="del mod">
          <ac:chgData name="Dmitriy Beznosko" userId="8bcdeb23-d2dd-465e-bda6-8e644f22b48c" providerId="ADAL" clId="{7D9667CB-8DC5-42DE-ADB8-AED865820B5A}" dt="2021-10-17T16:23:51.924" v="2189" actId="478"/>
          <ac:spMkLst>
            <pc:docMk/>
            <pc:sldMk cId="2761227701" sldId="287"/>
            <ac:spMk id="30724" creationId="{BD751125-303B-48AD-A297-E54A8EE3241B}"/>
          </ac:spMkLst>
        </pc:spChg>
      </pc:sldChg>
      <pc:sldChg chg="addSp delSp modSp add mod modAnim">
        <pc:chgData name="Dmitriy Beznosko" userId="8bcdeb23-d2dd-465e-bda6-8e644f22b48c" providerId="ADAL" clId="{7D9667CB-8DC5-42DE-ADB8-AED865820B5A}" dt="2021-10-17T16:41:35.105" v="3455" actId="164"/>
        <pc:sldMkLst>
          <pc:docMk/>
          <pc:sldMk cId="1573794868" sldId="288"/>
        </pc:sldMkLst>
        <pc:spChg chg="add del mod">
          <ac:chgData name="Dmitriy Beznosko" userId="8bcdeb23-d2dd-465e-bda6-8e644f22b48c" providerId="ADAL" clId="{7D9667CB-8DC5-42DE-ADB8-AED865820B5A}" dt="2021-10-17T16:36:30.467" v="2396" actId="478"/>
          <ac:spMkLst>
            <pc:docMk/>
            <pc:sldMk cId="1573794868" sldId="288"/>
            <ac:spMk id="4" creationId="{67ABCD8C-6BD4-4114-B35D-9F112C2CC0C7}"/>
          </ac:spMkLst>
        </pc:spChg>
        <pc:spChg chg="add del mod">
          <ac:chgData name="Dmitriy Beznosko" userId="8bcdeb23-d2dd-465e-bda6-8e644f22b48c" providerId="ADAL" clId="{7D9667CB-8DC5-42DE-ADB8-AED865820B5A}" dt="2021-10-17T16:38:24.035" v="2410" actId="478"/>
          <ac:spMkLst>
            <pc:docMk/>
            <pc:sldMk cId="1573794868" sldId="288"/>
            <ac:spMk id="7" creationId="{5A9F58BD-0AFA-4BD3-ACEC-41C0586EFDC6}"/>
          </ac:spMkLst>
        </pc:spChg>
        <pc:spChg chg="add del mod">
          <ac:chgData name="Dmitriy Beznosko" userId="8bcdeb23-d2dd-465e-bda6-8e644f22b48c" providerId="ADAL" clId="{7D9667CB-8DC5-42DE-ADB8-AED865820B5A}" dt="2021-10-17T16:37:59.572" v="2408" actId="478"/>
          <ac:spMkLst>
            <pc:docMk/>
            <pc:sldMk cId="1573794868" sldId="288"/>
            <ac:spMk id="10" creationId="{ED998051-5677-4BBD-8C59-245F3F59383F}"/>
          </ac:spMkLst>
        </pc:spChg>
        <pc:spChg chg="add mod">
          <ac:chgData name="Dmitriy Beznosko" userId="8bcdeb23-d2dd-465e-bda6-8e644f22b48c" providerId="ADAL" clId="{7D9667CB-8DC5-42DE-ADB8-AED865820B5A}" dt="2021-10-17T16:41:35.105" v="3455" actId="164"/>
          <ac:spMkLst>
            <pc:docMk/>
            <pc:sldMk cId="1573794868" sldId="288"/>
            <ac:spMk id="12" creationId="{72F1B8C1-D4B2-40DA-90CA-033085C8D45D}"/>
          </ac:spMkLst>
        </pc:spChg>
        <pc:spChg chg="del mod">
          <ac:chgData name="Dmitriy Beznosko" userId="8bcdeb23-d2dd-465e-bda6-8e644f22b48c" providerId="ADAL" clId="{7D9667CB-8DC5-42DE-ADB8-AED865820B5A}" dt="2021-10-17T16:34:04.972" v="2313" actId="478"/>
          <ac:spMkLst>
            <pc:docMk/>
            <pc:sldMk cId="1573794868" sldId="288"/>
            <ac:spMk id="31745" creationId="{77225762-1073-413A-A022-B07690F643E9}"/>
          </ac:spMkLst>
        </pc:spChg>
        <pc:spChg chg="mod">
          <ac:chgData name="Dmitriy Beznosko" userId="8bcdeb23-d2dd-465e-bda6-8e644f22b48c" providerId="ADAL" clId="{7D9667CB-8DC5-42DE-ADB8-AED865820B5A}" dt="2021-10-17T16:36:04.740" v="2394" actId="20577"/>
          <ac:spMkLst>
            <pc:docMk/>
            <pc:sldMk cId="1573794868" sldId="288"/>
            <ac:spMk id="31746" creationId="{5D947C97-25C1-49BA-A20F-198202864C52}"/>
          </ac:spMkLst>
        </pc:spChg>
        <pc:spChg chg="mod">
          <ac:chgData name="Dmitriy Beznosko" userId="8bcdeb23-d2dd-465e-bda6-8e644f22b48c" providerId="ADAL" clId="{7D9667CB-8DC5-42DE-ADB8-AED865820B5A}" dt="2021-10-17T16:36:58.399" v="2401" actId="404"/>
          <ac:spMkLst>
            <pc:docMk/>
            <pc:sldMk cId="1573794868" sldId="288"/>
            <ac:spMk id="31747" creationId="{D453312A-D8F7-4A3C-9E06-BFFE1CF7B40D}"/>
          </ac:spMkLst>
        </pc:spChg>
        <pc:grpChg chg="add mod">
          <ac:chgData name="Dmitriy Beznosko" userId="8bcdeb23-d2dd-465e-bda6-8e644f22b48c" providerId="ADAL" clId="{7D9667CB-8DC5-42DE-ADB8-AED865820B5A}" dt="2021-10-17T16:41:35.105" v="3455" actId="164"/>
          <ac:grpSpMkLst>
            <pc:docMk/>
            <pc:sldMk cId="1573794868" sldId="288"/>
            <ac:grpSpMk id="14" creationId="{3842850C-EBB9-49D4-AEDA-AC4CDB943982}"/>
          </ac:grpSpMkLst>
        </pc:grpChg>
        <pc:picChg chg="add mod">
          <ac:chgData name="Dmitriy Beznosko" userId="8bcdeb23-d2dd-465e-bda6-8e644f22b48c" providerId="ADAL" clId="{7D9667CB-8DC5-42DE-ADB8-AED865820B5A}" dt="2021-10-17T16:36:49.889" v="2398" actId="1076"/>
          <ac:picMkLst>
            <pc:docMk/>
            <pc:sldMk cId="1573794868" sldId="288"/>
            <ac:picMk id="3" creationId="{908AACEE-493A-40A0-865A-119A0B65A02A}"/>
          </ac:picMkLst>
        </pc:picChg>
        <pc:picChg chg="add del mod">
          <ac:chgData name="Dmitriy Beznosko" userId="8bcdeb23-d2dd-465e-bda6-8e644f22b48c" providerId="ADAL" clId="{7D9667CB-8DC5-42DE-ADB8-AED865820B5A}" dt="2021-10-17T16:38:24.035" v="2410" actId="478"/>
          <ac:picMkLst>
            <pc:docMk/>
            <pc:sldMk cId="1573794868" sldId="288"/>
            <ac:picMk id="6" creationId="{00E60723-5B23-4BBC-B230-6D4CD6D0DBDB}"/>
          </ac:picMkLst>
        </pc:picChg>
        <pc:picChg chg="add mod">
          <ac:chgData name="Dmitriy Beznosko" userId="8bcdeb23-d2dd-465e-bda6-8e644f22b48c" providerId="ADAL" clId="{7D9667CB-8DC5-42DE-ADB8-AED865820B5A}" dt="2021-10-17T16:41:35.105" v="3455" actId="164"/>
          <ac:picMkLst>
            <pc:docMk/>
            <pc:sldMk cId="1573794868" sldId="288"/>
            <ac:picMk id="9" creationId="{0F9E2B57-D31F-4A62-9D2E-B254F55AAC01}"/>
          </ac:picMkLst>
        </pc:picChg>
        <pc:inkChg chg="add del">
          <ac:chgData name="Dmitriy Beznosko" userId="8bcdeb23-d2dd-465e-bda6-8e644f22b48c" providerId="ADAL" clId="{7D9667CB-8DC5-42DE-ADB8-AED865820B5A}" dt="2021-10-17T16:38:47.125" v="2413" actId="9405"/>
          <ac:inkMkLst>
            <pc:docMk/>
            <pc:sldMk cId="1573794868" sldId="288"/>
            <ac:inkMk id="11" creationId="{2EAE262C-35E6-4C0A-964C-4400731316EF}"/>
          </ac:inkMkLst>
        </pc:inkChg>
        <pc:inkChg chg="add del">
          <ac:chgData name="Dmitriy Beznosko" userId="8bcdeb23-d2dd-465e-bda6-8e644f22b48c" providerId="ADAL" clId="{7D9667CB-8DC5-42DE-ADB8-AED865820B5A}" dt="2021-10-17T16:38:59.126" v="2416" actId="9405"/>
          <ac:inkMkLst>
            <pc:docMk/>
            <pc:sldMk cId="1573794868" sldId="288"/>
            <ac:inkMk id="13" creationId="{8F20B62D-18BD-4CA5-AD97-04D858D4EC5A}"/>
          </ac:inkMkLst>
        </pc:inkChg>
      </pc:sldChg>
      <pc:sldChg chg="modSp add mod ord">
        <pc:chgData name="Dmitriy Beznosko" userId="8bcdeb23-d2dd-465e-bda6-8e644f22b48c" providerId="ADAL" clId="{7D9667CB-8DC5-42DE-ADB8-AED865820B5A}" dt="2021-10-17T16:31:14.308" v="2297" actId="20577"/>
        <pc:sldMkLst>
          <pc:docMk/>
          <pc:sldMk cId="386371212" sldId="289"/>
        </pc:sldMkLst>
        <pc:spChg chg="mod">
          <ac:chgData name="Dmitriy Beznosko" userId="8bcdeb23-d2dd-465e-bda6-8e644f22b48c" providerId="ADAL" clId="{7D9667CB-8DC5-42DE-ADB8-AED865820B5A}" dt="2021-10-17T16:30:47.156" v="2263" actId="6549"/>
          <ac:spMkLst>
            <pc:docMk/>
            <pc:sldMk cId="386371212" sldId="289"/>
            <ac:spMk id="32769" creationId="{458FA0FB-D7BC-485D-85B2-B61ADC3B89AD}"/>
          </ac:spMkLst>
        </pc:spChg>
        <pc:spChg chg="mod">
          <ac:chgData name="Dmitriy Beznosko" userId="8bcdeb23-d2dd-465e-bda6-8e644f22b48c" providerId="ADAL" clId="{7D9667CB-8DC5-42DE-ADB8-AED865820B5A}" dt="2021-10-17T16:30:58.092" v="2281" actId="6549"/>
          <ac:spMkLst>
            <pc:docMk/>
            <pc:sldMk cId="386371212" sldId="289"/>
            <ac:spMk id="32770" creationId="{E644BA4E-ACB1-4020-9203-CD16EB4702E6}"/>
          </ac:spMkLst>
        </pc:spChg>
        <pc:spChg chg="mod">
          <ac:chgData name="Dmitriy Beznosko" userId="8bcdeb23-d2dd-465e-bda6-8e644f22b48c" providerId="ADAL" clId="{7D9667CB-8DC5-42DE-ADB8-AED865820B5A}" dt="2021-10-17T02:20:51.190" v="1008" actId="207"/>
          <ac:spMkLst>
            <pc:docMk/>
            <pc:sldMk cId="386371212" sldId="289"/>
            <ac:spMk id="32776" creationId="{B4E2D6B6-8A06-46ED-9A65-29275475B8DA}"/>
          </ac:spMkLst>
        </pc:spChg>
        <pc:spChg chg="mod">
          <ac:chgData name="Dmitriy Beznosko" userId="8bcdeb23-d2dd-465e-bda6-8e644f22b48c" providerId="ADAL" clId="{7D9667CB-8DC5-42DE-ADB8-AED865820B5A}" dt="2021-10-17T16:31:14.308" v="2297" actId="20577"/>
          <ac:spMkLst>
            <pc:docMk/>
            <pc:sldMk cId="386371212" sldId="289"/>
            <ac:spMk id="32777" creationId="{33F5A44C-888F-4B5C-90C7-01400524EEAF}"/>
          </ac:spMkLst>
        </pc:spChg>
        <pc:grpChg chg="mod">
          <ac:chgData name="Dmitriy Beznosko" userId="8bcdeb23-d2dd-465e-bda6-8e644f22b48c" providerId="ADAL" clId="{7D9667CB-8DC5-42DE-ADB8-AED865820B5A}" dt="2021-10-17T02:20:51.190" v="1008" actId="207"/>
          <ac:grpSpMkLst>
            <pc:docMk/>
            <pc:sldMk cId="386371212" sldId="289"/>
            <ac:grpSpMk id="32774" creationId="{0395A6DC-3BE6-477F-BF87-3F6656B246C8}"/>
          </ac:grpSpMkLst>
        </pc:grpChg>
        <pc:picChg chg="mod">
          <ac:chgData name="Dmitriy Beznosko" userId="8bcdeb23-d2dd-465e-bda6-8e644f22b48c" providerId="ADAL" clId="{7D9667CB-8DC5-42DE-ADB8-AED865820B5A}" dt="2021-10-17T02:20:51.190" v="1008" actId="207"/>
          <ac:picMkLst>
            <pc:docMk/>
            <pc:sldMk cId="386371212" sldId="289"/>
            <ac:picMk id="32775" creationId="{5F48DF77-8476-4732-80C8-130C4E6F31E6}"/>
          </ac:picMkLst>
        </pc:picChg>
      </pc:sldChg>
      <pc:sldChg chg="modSp new mod">
        <pc:chgData name="Dmitriy Beznosko" userId="8bcdeb23-d2dd-465e-bda6-8e644f22b48c" providerId="ADAL" clId="{7D9667CB-8DC5-42DE-ADB8-AED865820B5A}" dt="2021-10-17T16:31:28.108" v="2312" actId="20577"/>
        <pc:sldMkLst>
          <pc:docMk/>
          <pc:sldMk cId="2451196022" sldId="290"/>
        </pc:sldMkLst>
        <pc:spChg chg="mod">
          <ac:chgData name="Dmitriy Beznosko" userId="8bcdeb23-d2dd-465e-bda6-8e644f22b48c" providerId="ADAL" clId="{7D9667CB-8DC5-42DE-ADB8-AED865820B5A}" dt="2021-10-17T16:31:28.108" v="2312" actId="20577"/>
          <ac:spMkLst>
            <pc:docMk/>
            <pc:sldMk cId="2451196022" sldId="290"/>
            <ac:spMk id="2" creationId="{07283144-0CB1-45F4-83BB-A3855B30DB70}"/>
          </ac:spMkLst>
        </pc:spChg>
      </pc:sldChg>
      <pc:sldMasterChg chg="addSldLayout">
        <pc:chgData name="Dmitriy Beznosko" userId="8bcdeb23-d2dd-465e-bda6-8e644f22b48c" providerId="ADAL" clId="{7D9667CB-8DC5-42DE-ADB8-AED865820B5A}" dt="2021-10-17T01:36:45.537" v="99" actId="27028"/>
        <pc:sldMasterMkLst>
          <pc:docMk/>
          <pc:sldMasterMk cId="3550846268" sldId="2147483672"/>
        </pc:sldMasterMkLst>
        <pc:sldLayoutChg chg="add">
          <pc:chgData name="Dmitriy Beznosko" userId="8bcdeb23-d2dd-465e-bda6-8e644f22b48c" providerId="ADAL" clId="{7D9667CB-8DC5-42DE-ADB8-AED865820B5A}" dt="2021-10-17T01:36:45.537" v="99" actId="27028"/>
          <pc:sldLayoutMkLst>
            <pc:docMk/>
            <pc:sldMasterMk cId="3550846268" sldId="2147483672"/>
            <pc:sldLayoutMk cId="3454572509" sldId="2147483916"/>
          </pc:sldLayoutMkLst>
        </pc:sldLayoutChg>
      </pc:sldMasterChg>
    </pc:docChg>
  </pc:docChgLst>
  <pc:docChgLst>
    <pc:chgData name="Dmitriy Beznosko" userId="8bcdeb23-d2dd-465e-bda6-8e644f22b48c" providerId="ADAL" clId="{58339F62-27F1-4E31-8DD5-2DE3280646B0}"/>
    <pc:docChg chg="undo redo custSel addSld delSld modSld sldOrd">
      <pc:chgData name="Dmitriy Beznosko" userId="8bcdeb23-d2dd-465e-bda6-8e644f22b48c" providerId="ADAL" clId="{58339F62-27F1-4E31-8DD5-2DE3280646B0}" dt="2021-08-14T18:16:58.361" v="1956" actId="207"/>
      <pc:docMkLst>
        <pc:docMk/>
      </pc:docMkLst>
      <pc:sldChg chg="modSp mod">
        <pc:chgData name="Dmitriy Beznosko" userId="8bcdeb23-d2dd-465e-bda6-8e644f22b48c" providerId="ADAL" clId="{58339F62-27F1-4E31-8DD5-2DE3280646B0}" dt="2021-08-14T14:02:18.594" v="1" actId="20577"/>
        <pc:sldMkLst>
          <pc:docMk/>
          <pc:sldMk cId="4186887544" sldId="257"/>
        </pc:sldMkLst>
        <pc:spChg chg="mod">
          <ac:chgData name="Dmitriy Beznosko" userId="8bcdeb23-d2dd-465e-bda6-8e644f22b48c" providerId="ADAL" clId="{58339F62-27F1-4E31-8DD5-2DE3280646B0}" dt="2021-08-14T14:02:18.594" v="1" actId="20577"/>
          <ac:spMkLst>
            <pc:docMk/>
            <pc:sldMk cId="4186887544" sldId="257"/>
            <ac:spMk id="2" creationId="{0A085278-B6F6-4825-A44F-8C128C113109}"/>
          </ac:spMkLst>
        </pc:spChg>
      </pc:sldChg>
      <pc:sldChg chg="del">
        <pc:chgData name="Dmitriy Beznosko" userId="8bcdeb23-d2dd-465e-bda6-8e644f22b48c" providerId="ADAL" clId="{58339F62-27F1-4E31-8DD5-2DE3280646B0}" dt="2021-08-14T14:02:26.879" v="2" actId="47"/>
        <pc:sldMkLst>
          <pc:docMk/>
          <pc:sldMk cId="585641883" sldId="258"/>
        </pc:sldMkLst>
      </pc:sldChg>
      <pc:sldChg chg="addSp delSp modSp new mod ord setBg modClrScheme modAnim chgLayout">
        <pc:chgData name="Dmitriy Beznosko" userId="8bcdeb23-d2dd-465e-bda6-8e644f22b48c" providerId="ADAL" clId="{58339F62-27F1-4E31-8DD5-2DE3280646B0}" dt="2021-08-14T14:22:04.272" v="415" actId="207"/>
        <pc:sldMkLst>
          <pc:docMk/>
          <pc:sldMk cId="1709021131" sldId="258"/>
        </pc:sldMkLst>
        <pc:spChg chg="del mod ord">
          <ac:chgData name="Dmitriy Beznosko" userId="8bcdeb23-d2dd-465e-bda6-8e644f22b48c" providerId="ADAL" clId="{58339F62-27F1-4E31-8DD5-2DE3280646B0}" dt="2021-08-14T14:02:40.663" v="4" actId="700"/>
          <ac:spMkLst>
            <pc:docMk/>
            <pc:sldMk cId="1709021131" sldId="258"/>
            <ac:spMk id="2" creationId="{27F300F5-7210-420F-9257-1827EE0A2B37}"/>
          </ac:spMkLst>
        </pc:spChg>
        <pc:spChg chg="del mod ord">
          <ac:chgData name="Dmitriy Beznosko" userId="8bcdeb23-d2dd-465e-bda6-8e644f22b48c" providerId="ADAL" clId="{58339F62-27F1-4E31-8DD5-2DE3280646B0}" dt="2021-08-14T14:02:40.663" v="4" actId="700"/>
          <ac:spMkLst>
            <pc:docMk/>
            <pc:sldMk cId="1709021131" sldId="258"/>
            <ac:spMk id="3" creationId="{6BF0A951-578F-45E0-A01D-C8CA874EFC07}"/>
          </ac:spMkLst>
        </pc:spChg>
        <pc:spChg chg="mod ord">
          <ac:chgData name="Dmitriy Beznosko" userId="8bcdeb23-d2dd-465e-bda6-8e644f22b48c" providerId="ADAL" clId="{58339F62-27F1-4E31-8DD5-2DE3280646B0}" dt="2021-08-14T14:20:28.561" v="398" actId="26606"/>
          <ac:spMkLst>
            <pc:docMk/>
            <pc:sldMk cId="1709021131" sldId="258"/>
            <ac:spMk id="4" creationId="{46F7A6AC-0A27-4103-BEC4-EB0B8AD8D7A5}"/>
          </ac:spMkLst>
        </pc:spChg>
        <pc:spChg chg="add mod ord">
          <ac:chgData name="Dmitriy Beznosko" userId="8bcdeb23-d2dd-465e-bda6-8e644f22b48c" providerId="ADAL" clId="{58339F62-27F1-4E31-8DD5-2DE3280646B0}" dt="2021-08-14T14:20:28.561" v="398" actId="26606"/>
          <ac:spMkLst>
            <pc:docMk/>
            <pc:sldMk cId="1709021131" sldId="258"/>
            <ac:spMk id="5" creationId="{A52C2679-8ACE-4D00-81CC-5DBC919C23EB}"/>
          </ac:spMkLst>
        </pc:spChg>
        <pc:spChg chg="add del mod ord">
          <ac:chgData name="Dmitriy Beznosko" userId="8bcdeb23-d2dd-465e-bda6-8e644f22b48c" providerId="ADAL" clId="{58339F62-27F1-4E31-8DD5-2DE3280646B0}" dt="2021-08-14T14:19:35.100" v="384"/>
          <ac:spMkLst>
            <pc:docMk/>
            <pc:sldMk cId="1709021131" sldId="258"/>
            <ac:spMk id="6" creationId="{3F449C27-7C02-4D55-BAAB-B9DE8CE14459}"/>
          </ac:spMkLst>
        </pc:spChg>
        <pc:spChg chg="add mod">
          <ac:chgData name="Dmitriy Beznosko" userId="8bcdeb23-d2dd-465e-bda6-8e644f22b48c" providerId="ADAL" clId="{58339F62-27F1-4E31-8DD5-2DE3280646B0}" dt="2021-08-14T14:17:39.559" v="119" actId="571"/>
          <ac:spMkLst>
            <pc:docMk/>
            <pc:sldMk cId="1709021131" sldId="258"/>
            <ac:spMk id="7" creationId="{D3CF28BB-565F-47CE-A28C-AF251F0D7102}"/>
          </ac:spMkLst>
        </pc:spChg>
        <pc:spChg chg="add mod">
          <ac:chgData name="Dmitriy Beznosko" userId="8bcdeb23-d2dd-465e-bda6-8e644f22b48c" providerId="ADAL" clId="{58339F62-27F1-4E31-8DD5-2DE3280646B0}" dt="2021-08-14T14:19:22.988" v="382" actId="1076"/>
          <ac:spMkLst>
            <pc:docMk/>
            <pc:sldMk cId="1709021131" sldId="258"/>
            <ac:spMk id="8" creationId="{22E700BB-33AA-4071-A4A5-0CA18398EC92}"/>
          </ac:spMkLst>
        </pc:spChg>
        <pc:spChg chg="add mod ord">
          <ac:chgData name="Dmitriy Beznosko" userId="8bcdeb23-d2dd-465e-bda6-8e644f22b48c" providerId="ADAL" clId="{58339F62-27F1-4E31-8DD5-2DE3280646B0}" dt="2021-08-14T14:22:04.272" v="415" actId="207"/>
          <ac:spMkLst>
            <pc:docMk/>
            <pc:sldMk cId="1709021131" sldId="258"/>
            <ac:spMk id="9" creationId="{D2DE6DC0-A4F2-41A8-AC2D-531B7121B748}"/>
          </ac:spMkLst>
        </pc:spChg>
        <pc:picChg chg="add mod">
          <ac:chgData name="Dmitriy Beznosko" userId="8bcdeb23-d2dd-465e-bda6-8e644f22b48c" providerId="ADAL" clId="{58339F62-27F1-4E31-8DD5-2DE3280646B0}" dt="2021-08-14T14:20:28.561" v="398" actId="26606"/>
          <ac:picMkLst>
            <pc:docMk/>
            <pc:sldMk cId="1709021131" sldId="258"/>
            <ac:picMk id="10" creationId="{D3F8F5E7-D942-467E-A551-107C05F706AF}"/>
          </ac:picMkLst>
        </pc:picChg>
      </pc:sldChg>
      <pc:sldChg chg="del">
        <pc:chgData name="Dmitriy Beznosko" userId="8bcdeb23-d2dd-465e-bda6-8e644f22b48c" providerId="ADAL" clId="{58339F62-27F1-4E31-8DD5-2DE3280646B0}" dt="2021-08-14T14:02:26.879" v="2" actId="47"/>
        <pc:sldMkLst>
          <pc:docMk/>
          <pc:sldMk cId="1186344690" sldId="259"/>
        </pc:sldMkLst>
      </pc:sldChg>
      <pc:sldChg chg="addSp delSp modSp add mod">
        <pc:chgData name="Dmitriy Beznosko" userId="8bcdeb23-d2dd-465e-bda6-8e644f22b48c" providerId="ADAL" clId="{58339F62-27F1-4E31-8DD5-2DE3280646B0}" dt="2021-08-14T17:32:42.424" v="1941" actId="6549"/>
        <pc:sldMkLst>
          <pc:docMk/>
          <pc:sldMk cId="2866573554" sldId="259"/>
        </pc:sldMkLst>
        <pc:spChg chg="mod">
          <ac:chgData name="Dmitriy Beznosko" userId="8bcdeb23-d2dd-465e-bda6-8e644f22b48c" providerId="ADAL" clId="{58339F62-27F1-4E31-8DD5-2DE3280646B0}" dt="2021-08-14T14:51:26.116" v="998" actId="1076"/>
          <ac:spMkLst>
            <pc:docMk/>
            <pc:sldMk cId="2866573554" sldId="259"/>
            <ac:spMk id="5" creationId="{A52C2679-8ACE-4D00-81CC-5DBC919C23EB}"/>
          </ac:spMkLst>
        </pc:spChg>
        <pc:spChg chg="mod">
          <ac:chgData name="Dmitriy Beznosko" userId="8bcdeb23-d2dd-465e-bda6-8e644f22b48c" providerId="ADAL" clId="{58339F62-27F1-4E31-8DD5-2DE3280646B0}" dt="2021-08-14T17:32:42.424" v="1941" actId="6549"/>
          <ac:spMkLst>
            <pc:docMk/>
            <pc:sldMk cId="2866573554" sldId="259"/>
            <ac:spMk id="6" creationId="{3F449C27-7C02-4D55-BAAB-B9DE8CE14459}"/>
          </ac:spMkLst>
        </pc:spChg>
        <pc:spChg chg="add del mod">
          <ac:chgData name="Dmitriy Beznosko" userId="8bcdeb23-d2dd-465e-bda6-8e644f22b48c" providerId="ADAL" clId="{58339F62-27F1-4E31-8DD5-2DE3280646B0}" dt="2021-08-14T14:42:56.983" v="607" actId="478"/>
          <ac:spMkLst>
            <pc:docMk/>
            <pc:sldMk cId="2866573554" sldId="259"/>
            <ac:spMk id="7" creationId="{19265456-816C-4179-BD56-80BFE26E076B}"/>
          </ac:spMkLst>
        </pc:spChg>
        <pc:spChg chg="add del mod">
          <ac:chgData name="Dmitriy Beznosko" userId="8bcdeb23-d2dd-465e-bda6-8e644f22b48c" providerId="ADAL" clId="{58339F62-27F1-4E31-8DD5-2DE3280646B0}" dt="2021-08-14T14:44:21.335" v="620" actId="478"/>
          <ac:spMkLst>
            <pc:docMk/>
            <pc:sldMk cId="2866573554" sldId="259"/>
            <ac:spMk id="8" creationId="{57FA0F61-2C4F-420E-94E1-FECE541B4CE5}"/>
          </ac:spMkLst>
        </pc:spChg>
        <pc:spChg chg="add del mod">
          <ac:chgData name="Dmitriy Beznosko" userId="8bcdeb23-d2dd-465e-bda6-8e644f22b48c" providerId="ADAL" clId="{58339F62-27F1-4E31-8DD5-2DE3280646B0}" dt="2021-08-14T14:44:15.446" v="619" actId="478"/>
          <ac:spMkLst>
            <pc:docMk/>
            <pc:sldMk cId="2866573554" sldId="259"/>
            <ac:spMk id="11" creationId="{82D5D598-6E4E-4A3C-9446-AC0BA5A251FD}"/>
          </ac:spMkLst>
        </pc:spChg>
        <pc:spChg chg="add del mod">
          <ac:chgData name="Dmitriy Beznosko" userId="8bcdeb23-d2dd-465e-bda6-8e644f22b48c" providerId="ADAL" clId="{58339F62-27F1-4E31-8DD5-2DE3280646B0}" dt="2021-08-14T14:44:09.903" v="615" actId="478"/>
          <ac:spMkLst>
            <pc:docMk/>
            <pc:sldMk cId="2866573554" sldId="259"/>
            <ac:spMk id="14" creationId="{0C6A9B07-3CA7-4C60-9080-3B6CBB69738A}"/>
          </ac:spMkLst>
        </pc:spChg>
        <pc:spChg chg="add del mod">
          <ac:chgData name="Dmitriy Beznosko" userId="8bcdeb23-d2dd-465e-bda6-8e644f22b48c" providerId="ADAL" clId="{58339F62-27F1-4E31-8DD5-2DE3280646B0}" dt="2021-08-14T14:52:09.144" v="1004" actId="931"/>
          <ac:spMkLst>
            <pc:docMk/>
            <pc:sldMk cId="2866573554" sldId="259"/>
            <ac:spMk id="18" creationId="{F8361E01-49CB-4DCA-9720-A66B2A6FA711}"/>
          </ac:spMkLst>
        </pc:spChg>
        <pc:spChg chg="add del mod">
          <ac:chgData name="Dmitriy Beznosko" userId="8bcdeb23-d2dd-465e-bda6-8e644f22b48c" providerId="ADAL" clId="{58339F62-27F1-4E31-8DD5-2DE3280646B0}" dt="2021-08-14T14:52:46.174" v="1009" actId="478"/>
          <ac:spMkLst>
            <pc:docMk/>
            <pc:sldMk cId="2866573554" sldId="259"/>
            <ac:spMk id="21" creationId="{34EC4CC5-312D-4422-88C2-3094374553CC}"/>
          </ac:spMkLst>
        </pc:spChg>
        <pc:spChg chg="add mod">
          <ac:chgData name="Dmitriy Beznosko" userId="8bcdeb23-d2dd-465e-bda6-8e644f22b48c" providerId="ADAL" clId="{58339F62-27F1-4E31-8DD5-2DE3280646B0}" dt="2021-08-14T14:56:37.284" v="1045" actId="688"/>
          <ac:spMkLst>
            <pc:docMk/>
            <pc:sldMk cId="2866573554" sldId="259"/>
            <ac:spMk id="22" creationId="{52064407-8464-4138-8881-9F934190A91D}"/>
          </ac:spMkLst>
        </pc:spChg>
        <pc:spChg chg="add mod">
          <ac:chgData name="Dmitriy Beznosko" userId="8bcdeb23-d2dd-465e-bda6-8e644f22b48c" providerId="ADAL" clId="{58339F62-27F1-4E31-8DD5-2DE3280646B0}" dt="2021-08-14T14:57:16.928" v="1069" actId="571"/>
          <ac:spMkLst>
            <pc:docMk/>
            <pc:sldMk cId="2866573554" sldId="259"/>
            <ac:spMk id="23" creationId="{4F58D053-9629-4F8F-981F-1EE9ABBA965D}"/>
          </ac:spMkLst>
        </pc:spChg>
        <pc:picChg chg="add del mod">
          <ac:chgData name="Dmitriy Beznosko" userId="8bcdeb23-d2dd-465e-bda6-8e644f22b48c" providerId="ADAL" clId="{58339F62-27F1-4E31-8DD5-2DE3280646B0}" dt="2021-08-14T14:44:52.634" v="629" actId="21"/>
          <ac:picMkLst>
            <pc:docMk/>
            <pc:sldMk cId="2866573554" sldId="259"/>
            <ac:picMk id="3" creationId="{2DB2A2EC-DEF1-4175-83C8-4D32C674AF5F}"/>
          </ac:picMkLst>
        </pc:picChg>
        <pc:picChg chg="add mod">
          <ac:chgData name="Dmitriy Beznosko" userId="8bcdeb23-d2dd-465e-bda6-8e644f22b48c" providerId="ADAL" clId="{58339F62-27F1-4E31-8DD5-2DE3280646B0}" dt="2021-08-14T14:48:11.018" v="788" actId="1076"/>
          <ac:picMkLst>
            <pc:docMk/>
            <pc:sldMk cId="2866573554" sldId="259"/>
            <ac:picMk id="10" creationId="{EBF19C25-2971-46A5-A73C-AEDA10D5B216}"/>
          </ac:picMkLst>
        </pc:picChg>
        <pc:picChg chg="add del mod">
          <ac:chgData name="Dmitriy Beznosko" userId="8bcdeb23-d2dd-465e-bda6-8e644f22b48c" providerId="ADAL" clId="{58339F62-27F1-4E31-8DD5-2DE3280646B0}" dt="2021-08-14T14:44:52.634" v="629" actId="21"/>
          <ac:picMkLst>
            <pc:docMk/>
            <pc:sldMk cId="2866573554" sldId="259"/>
            <ac:picMk id="13" creationId="{215EEB75-AD1D-4A51-BAC7-F234CBB28768}"/>
          </ac:picMkLst>
        </pc:picChg>
        <pc:picChg chg="add del mod">
          <ac:chgData name="Dmitriy Beznosko" userId="8bcdeb23-d2dd-465e-bda6-8e644f22b48c" providerId="ADAL" clId="{58339F62-27F1-4E31-8DD5-2DE3280646B0}" dt="2021-08-14T14:50:02.071" v="798"/>
          <ac:picMkLst>
            <pc:docMk/>
            <pc:sldMk cId="2866573554" sldId="259"/>
            <ac:picMk id="15" creationId="{659F4F0F-46AF-4B2B-8485-E2FDCEF889C3}"/>
          </ac:picMkLst>
        </pc:picChg>
        <pc:picChg chg="add del mod">
          <ac:chgData name="Dmitriy Beznosko" userId="8bcdeb23-d2dd-465e-bda6-8e644f22b48c" providerId="ADAL" clId="{58339F62-27F1-4E31-8DD5-2DE3280646B0}" dt="2021-08-14T14:52:09.144" v="1004" actId="931"/>
          <ac:picMkLst>
            <pc:docMk/>
            <pc:sldMk cId="2866573554" sldId="259"/>
            <ac:picMk id="17" creationId="{5219BF85-E55F-4324-8556-1B4016E56EF7}"/>
          </ac:picMkLst>
        </pc:picChg>
        <pc:picChg chg="add mod">
          <ac:chgData name="Dmitriy Beznosko" userId="8bcdeb23-d2dd-465e-bda6-8e644f22b48c" providerId="ADAL" clId="{58339F62-27F1-4E31-8DD5-2DE3280646B0}" dt="2021-08-14T14:53:21.642" v="1016" actId="1076"/>
          <ac:picMkLst>
            <pc:docMk/>
            <pc:sldMk cId="2866573554" sldId="259"/>
            <ac:picMk id="20" creationId="{9EBBC59E-EDFE-4F58-B4FA-9D022AA5E29E}"/>
          </ac:picMkLst>
        </pc:picChg>
      </pc:sldChg>
      <pc:sldChg chg="addSp delSp modSp add mod setBg modAnim chgLayout">
        <pc:chgData name="Dmitriy Beznosko" userId="8bcdeb23-d2dd-465e-bda6-8e644f22b48c" providerId="ADAL" clId="{58339F62-27F1-4E31-8DD5-2DE3280646B0}" dt="2021-08-14T15:03:20.022" v="1551" actId="1076"/>
        <pc:sldMkLst>
          <pc:docMk/>
          <pc:sldMk cId="816031462" sldId="260"/>
        </pc:sldMkLst>
        <pc:spChg chg="mod ord">
          <ac:chgData name="Dmitriy Beznosko" userId="8bcdeb23-d2dd-465e-bda6-8e644f22b48c" providerId="ADAL" clId="{58339F62-27F1-4E31-8DD5-2DE3280646B0}" dt="2021-08-14T14:57:43.270" v="1076" actId="26606"/>
          <ac:spMkLst>
            <pc:docMk/>
            <pc:sldMk cId="816031462" sldId="260"/>
            <ac:spMk id="4" creationId="{46F7A6AC-0A27-4103-BEC4-EB0B8AD8D7A5}"/>
          </ac:spMkLst>
        </pc:spChg>
        <pc:spChg chg="del mod">
          <ac:chgData name="Dmitriy Beznosko" userId="8bcdeb23-d2dd-465e-bda6-8e644f22b48c" providerId="ADAL" clId="{58339F62-27F1-4E31-8DD5-2DE3280646B0}" dt="2021-08-14T14:57:29.030" v="1071" actId="700"/>
          <ac:spMkLst>
            <pc:docMk/>
            <pc:sldMk cId="816031462" sldId="260"/>
            <ac:spMk id="5" creationId="{A52C2679-8ACE-4D00-81CC-5DBC919C23EB}"/>
          </ac:spMkLst>
        </pc:spChg>
        <pc:spChg chg="del">
          <ac:chgData name="Dmitriy Beznosko" userId="8bcdeb23-d2dd-465e-bda6-8e644f22b48c" providerId="ADAL" clId="{58339F62-27F1-4E31-8DD5-2DE3280646B0}" dt="2021-08-14T14:49:23.290" v="790" actId="931"/>
          <ac:spMkLst>
            <pc:docMk/>
            <pc:sldMk cId="816031462" sldId="260"/>
            <ac:spMk id="6" creationId="{3F449C27-7C02-4D55-BAAB-B9DE8CE14459}"/>
          </ac:spMkLst>
        </pc:spChg>
        <pc:spChg chg="add del mod">
          <ac:chgData name="Dmitriy Beznosko" userId="8bcdeb23-d2dd-465e-bda6-8e644f22b48c" providerId="ADAL" clId="{58339F62-27F1-4E31-8DD5-2DE3280646B0}" dt="2021-08-14T14:49:26.575" v="793" actId="478"/>
          <ac:spMkLst>
            <pc:docMk/>
            <pc:sldMk cId="816031462" sldId="260"/>
            <ac:spMk id="9" creationId="{CAE46A54-2993-47E0-9277-CE8FA01D7298}"/>
          </ac:spMkLst>
        </pc:spChg>
        <pc:spChg chg="add mod ord">
          <ac:chgData name="Dmitriy Beznosko" userId="8bcdeb23-d2dd-465e-bda6-8e644f22b48c" providerId="ADAL" clId="{58339F62-27F1-4E31-8DD5-2DE3280646B0}" dt="2021-08-14T15:03:14.959" v="1549" actId="1076"/>
          <ac:spMkLst>
            <pc:docMk/>
            <pc:sldMk cId="816031462" sldId="260"/>
            <ac:spMk id="10" creationId="{458C5097-E955-4065-872E-6801CD092051}"/>
          </ac:spMkLst>
        </pc:spChg>
        <pc:spChg chg="add del mod">
          <ac:chgData name="Dmitriy Beznosko" userId="8bcdeb23-d2dd-465e-bda6-8e644f22b48c" providerId="ADAL" clId="{58339F62-27F1-4E31-8DD5-2DE3280646B0}" dt="2021-08-14T15:02:47.686" v="1544" actId="478"/>
          <ac:spMkLst>
            <pc:docMk/>
            <pc:sldMk cId="816031462" sldId="260"/>
            <ac:spMk id="13" creationId="{42179938-8287-4B9F-A2A8-DB81D0387E5E}"/>
          </ac:spMkLst>
        </pc:spChg>
        <pc:spChg chg="add del">
          <ac:chgData name="Dmitriy Beznosko" userId="8bcdeb23-d2dd-465e-bda6-8e644f22b48c" providerId="ADAL" clId="{58339F62-27F1-4E31-8DD5-2DE3280646B0}" dt="2021-08-14T14:57:37.430" v="1073" actId="26606"/>
          <ac:spMkLst>
            <pc:docMk/>
            <pc:sldMk cId="816031462" sldId="260"/>
            <ac:spMk id="14" creationId="{7C842507-69E3-4DC5-8433-BB7CA04A6F63}"/>
          </ac:spMkLst>
        </pc:spChg>
        <pc:spChg chg="add del">
          <ac:chgData name="Dmitriy Beznosko" userId="8bcdeb23-d2dd-465e-bda6-8e644f22b48c" providerId="ADAL" clId="{58339F62-27F1-4E31-8DD5-2DE3280646B0}" dt="2021-08-14T14:57:43.267" v="1075" actId="26606"/>
          <ac:spMkLst>
            <pc:docMk/>
            <pc:sldMk cId="816031462" sldId="260"/>
            <ac:spMk id="16" creationId="{B24C143F-ADF0-4B5A-817B-D1F95D155801}"/>
          </ac:spMkLst>
        </pc:spChg>
        <pc:spChg chg="add">
          <ac:chgData name="Dmitriy Beznosko" userId="8bcdeb23-d2dd-465e-bda6-8e644f22b48c" providerId="ADAL" clId="{58339F62-27F1-4E31-8DD5-2DE3280646B0}" dt="2021-08-14T14:57:43.270" v="1076" actId="26606"/>
          <ac:spMkLst>
            <pc:docMk/>
            <pc:sldMk cId="816031462" sldId="260"/>
            <ac:spMk id="17" creationId="{B632AE7B-9F64-4DA0-908C-FF0274747A55}"/>
          </ac:spMkLst>
        </pc:spChg>
        <pc:spChg chg="add mod">
          <ac:chgData name="Dmitriy Beznosko" userId="8bcdeb23-d2dd-465e-bda6-8e644f22b48c" providerId="ADAL" clId="{58339F62-27F1-4E31-8DD5-2DE3280646B0}" dt="2021-08-14T15:03:17.700" v="1550" actId="1076"/>
          <ac:spMkLst>
            <pc:docMk/>
            <pc:sldMk cId="816031462" sldId="260"/>
            <ac:spMk id="18" creationId="{92D02DC8-1E8F-4A93-A422-171A59BFEFCB}"/>
          </ac:spMkLst>
        </pc:spChg>
        <pc:spChg chg="add mod">
          <ac:chgData name="Dmitriy Beznosko" userId="8bcdeb23-d2dd-465e-bda6-8e644f22b48c" providerId="ADAL" clId="{58339F62-27F1-4E31-8DD5-2DE3280646B0}" dt="2021-08-14T15:02:54.336" v="1546" actId="14100"/>
          <ac:spMkLst>
            <pc:docMk/>
            <pc:sldMk cId="816031462" sldId="260"/>
            <ac:spMk id="20" creationId="{B4BD5114-9FD4-4BFB-BC53-08827D491321}"/>
          </ac:spMkLst>
        </pc:spChg>
        <pc:picChg chg="add mod ord">
          <ac:chgData name="Dmitriy Beznosko" userId="8bcdeb23-d2dd-465e-bda6-8e644f22b48c" providerId="ADAL" clId="{58339F62-27F1-4E31-8DD5-2DE3280646B0}" dt="2021-08-14T15:03:20.022" v="1551" actId="1076"/>
          <ac:picMkLst>
            <pc:docMk/>
            <pc:sldMk cId="816031462" sldId="260"/>
            <ac:picMk id="3" creationId="{2E6EBC79-1454-4609-B680-3BF2E334C89A}"/>
          </ac:picMkLst>
        </pc:picChg>
        <pc:picChg chg="add del mod">
          <ac:chgData name="Dmitriy Beznosko" userId="8bcdeb23-d2dd-465e-bda6-8e644f22b48c" providerId="ADAL" clId="{58339F62-27F1-4E31-8DD5-2DE3280646B0}" dt="2021-08-14T14:48:33.631" v="789" actId="478"/>
          <ac:picMkLst>
            <pc:docMk/>
            <pc:sldMk cId="816031462" sldId="260"/>
            <ac:picMk id="7" creationId="{B5385D9D-2734-4D84-81E8-0EB515329850}"/>
          </ac:picMkLst>
        </pc:picChg>
        <pc:picChg chg="add del mod ord">
          <ac:chgData name="Dmitriy Beznosko" userId="8bcdeb23-d2dd-465e-bda6-8e644f22b48c" providerId="ADAL" clId="{58339F62-27F1-4E31-8DD5-2DE3280646B0}" dt="2021-08-14T15:03:10.755" v="1547" actId="1076"/>
          <ac:picMkLst>
            <pc:docMk/>
            <pc:sldMk cId="816031462" sldId="260"/>
            <ac:picMk id="8" creationId="{E08468D4-6C2A-4FF1-90A1-28A5F3719A0D}"/>
          </ac:picMkLst>
        </pc:picChg>
        <pc:picChg chg="add del mod">
          <ac:chgData name="Dmitriy Beznosko" userId="8bcdeb23-d2dd-465e-bda6-8e644f22b48c" providerId="ADAL" clId="{58339F62-27F1-4E31-8DD5-2DE3280646B0}" dt="2021-08-14T15:02:47.686" v="1544" actId="478"/>
          <ac:picMkLst>
            <pc:docMk/>
            <pc:sldMk cId="816031462" sldId="260"/>
            <ac:picMk id="12" creationId="{1D2E9E58-BFD3-45F9-AB4F-D1B48C28D941}"/>
          </ac:picMkLst>
        </pc:picChg>
        <pc:picChg chg="add mod">
          <ac:chgData name="Dmitriy Beznosko" userId="8bcdeb23-d2dd-465e-bda6-8e644f22b48c" providerId="ADAL" clId="{58339F62-27F1-4E31-8DD5-2DE3280646B0}" dt="2021-08-14T15:02:45.454" v="1543" actId="1076"/>
          <ac:picMkLst>
            <pc:docMk/>
            <pc:sldMk cId="816031462" sldId="260"/>
            <ac:picMk id="19" creationId="{05EF9DE1-6C89-4574-9DB7-42D274A98182}"/>
          </ac:picMkLst>
        </pc:picChg>
      </pc:sldChg>
      <pc:sldChg chg="del">
        <pc:chgData name="Dmitriy Beznosko" userId="8bcdeb23-d2dd-465e-bda6-8e644f22b48c" providerId="ADAL" clId="{58339F62-27F1-4E31-8DD5-2DE3280646B0}" dt="2021-08-14T14:02:26.879" v="2" actId="47"/>
        <pc:sldMkLst>
          <pc:docMk/>
          <pc:sldMk cId="4222124871" sldId="260"/>
        </pc:sldMkLst>
      </pc:sldChg>
      <pc:sldChg chg="addSp delSp modSp add mod">
        <pc:chgData name="Dmitriy Beznosko" userId="8bcdeb23-d2dd-465e-bda6-8e644f22b48c" providerId="ADAL" clId="{58339F62-27F1-4E31-8DD5-2DE3280646B0}" dt="2021-08-14T15:29:19.785" v="1905" actId="1076"/>
        <pc:sldMkLst>
          <pc:docMk/>
          <pc:sldMk cId="2747421691" sldId="261"/>
        </pc:sldMkLst>
        <pc:spChg chg="mod">
          <ac:chgData name="Dmitriy Beznosko" userId="8bcdeb23-d2dd-465e-bda6-8e644f22b48c" providerId="ADAL" clId="{58339F62-27F1-4E31-8DD5-2DE3280646B0}" dt="2021-08-14T15:28:49.226" v="1900" actId="1076"/>
          <ac:spMkLst>
            <pc:docMk/>
            <pc:sldMk cId="2747421691" sldId="261"/>
            <ac:spMk id="5" creationId="{A52C2679-8ACE-4D00-81CC-5DBC919C23EB}"/>
          </ac:spMkLst>
        </pc:spChg>
        <pc:spChg chg="mod">
          <ac:chgData name="Dmitriy Beznosko" userId="8bcdeb23-d2dd-465e-bda6-8e644f22b48c" providerId="ADAL" clId="{58339F62-27F1-4E31-8DD5-2DE3280646B0}" dt="2021-08-14T15:29:19.785" v="1905" actId="1076"/>
          <ac:spMkLst>
            <pc:docMk/>
            <pc:sldMk cId="2747421691" sldId="261"/>
            <ac:spMk id="6" creationId="{3F449C27-7C02-4D55-BAAB-B9DE8CE14459}"/>
          </ac:spMkLst>
        </pc:spChg>
        <pc:graphicFrameChg chg="add mod modGraphic">
          <ac:chgData name="Dmitriy Beznosko" userId="8bcdeb23-d2dd-465e-bda6-8e644f22b48c" providerId="ADAL" clId="{58339F62-27F1-4E31-8DD5-2DE3280646B0}" dt="2021-08-14T15:09:25.705" v="1644" actId="1076"/>
          <ac:graphicFrameMkLst>
            <pc:docMk/>
            <pc:sldMk cId="2747421691" sldId="261"/>
            <ac:graphicFrameMk id="9" creationId="{63ABA6E7-A873-44C1-A666-9A8360224100}"/>
          </ac:graphicFrameMkLst>
        </pc:graphicFrameChg>
        <pc:picChg chg="add mod">
          <ac:chgData name="Dmitriy Beznosko" userId="8bcdeb23-d2dd-465e-bda6-8e644f22b48c" providerId="ADAL" clId="{58339F62-27F1-4E31-8DD5-2DE3280646B0}" dt="2021-08-14T15:28:43.204" v="1898" actId="1076"/>
          <ac:picMkLst>
            <pc:docMk/>
            <pc:sldMk cId="2747421691" sldId="261"/>
            <ac:picMk id="3" creationId="{1309AC59-3FCE-412A-BAA8-DC57F647DECA}"/>
          </ac:picMkLst>
        </pc:picChg>
        <pc:picChg chg="add mod">
          <ac:chgData name="Dmitriy Beznosko" userId="8bcdeb23-d2dd-465e-bda6-8e644f22b48c" providerId="ADAL" clId="{58339F62-27F1-4E31-8DD5-2DE3280646B0}" dt="2021-08-14T15:06:39.001" v="1602" actId="1076"/>
          <ac:picMkLst>
            <pc:docMk/>
            <pc:sldMk cId="2747421691" sldId="261"/>
            <ac:picMk id="8" creationId="{3DB624CD-3788-4AFD-9D82-3D5E80F56C1E}"/>
          </ac:picMkLst>
        </pc:picChg>
        <pc:picChg chg="add del mod">
          <ac:chgData name="Dmitriy Beznosko" userId="8bcdeb23-d2dd-465e-bda6-8e644f22b48c" providerId="ADAL" clId="{58339F62-27F1-4E31-8DD5-2DE3280646B0}" dt="2021-08-14T15:28:21.988" v="1892" actId="478"/>
          <ac:picMkLst>
            <pc:docMk/>
            <pc:sldMk cId="2747421691" sldId="261"/>
            <ac:picMk id="11" creationId="{A798A1FB-D1F5-4FAC-B4B6-38A837FEB7F1}"/>
          </ac:picMkLst>
        </pc:picChg>
        <pc:picChg chg="add mod">
          <ac:chgData name="Dmitriy Beznosko" userId="8bcdeb23-d2dd-465e-bda6-8e644f22b48c" providerId="ADAL" clId="{58339F62-27F1-4E31-8DD5-2DE3280646B0}" dt="2021-08-14T15:29:03.095" v="1904" actId="14100"/>
          <ac:picMkLst>
            <pc:docMk/>
            <pc:sldMk cId="2747421691" sldId="261"/>
            <ac:picMk id="13" creationId="{7AB7DB7A-3099-43FC-B637-99FDE6A946A2}"/>
          </ac:picMkLst>
        </pc:picChg>
      </pc:sldChg>
      <pc:sldChg chg="del">
        <pc:chgData name="Dmitriy Beznosko" userId="8bcdeb23-d2dd-465e-bda6-8e644f22b48c" providerId="ADAL" clId="{58339F62-27F1-4E31-8DD5-2DE3280646B0}" dt="2021-08-14T14:02:26.879" v="2" actId="47"/>
        <pc:sldMkLst>
          <pc:docMk/>
          <pc:sldMk cId="4111268237" sldId="261"/>
        </pc:sldMkLst>
      </pc:sldChg>
      <pc:sldChg chg="addSp delSp modSp add mod">
        <pc:chgData name="Dmitriy Beznosko" userId="8bcdeb23-d2dd-465e-bda6-8e644f22b48c" providerId="ADAL" clId="{58339F62-27F1-4E31-8DD5-2DE3280646B0}" dt="2021-08-14T15:29:52.526" v="1927" actId="962"/>
        <pc:sldMkLst>
          <pc:docMk/>
          <pc:sldMk cId="89361422" sldId="262"/>
        </pc:sldMkLst>
        <pc:spChg chg="mod">
          <ac:chgData name="Dmitriy Beznosko" userId="8bcdeb23-d2dd-465e-bda6-8e644f22b48c" providerId="ADAL" clId="{58339F62-27F1-4E31-8DD5-2DE3280646B0}" dt="2021-08-14T15:29:30.204" v="1923" actId="20577"/>
          <ac:spMkLst>
            <pc:docMk/>
            <pc:sldMk cId="89361422" sldId="262"/>
            <ac:spMk id="5" creationId="{A52C2679-8ACE-4D00-81CC-5DBC919C23EB}"/>
          </ac:spMkLst>
        </pc:spChg>
        <pc:spChg chg="del">
          <ac:chgData name="Dmitriy Beznosko" userId="8bcdeb23-d2dd-465e-bda6-8e644f22b48c" providerId="ADAL" clId="{58339F62-27F1-4E31-8DD5-2DE3280646B0}" dt="2021-08-14T15:29:51.664" v="1925"/>
          <ac:spMkLst>
            <pc:docMk/>
            <pc:sldMk cId="89361422" sldId="262"/>
            <ac:spMk id="6" creationId="{3F449C27-7C02-4D55-BAAB-B9DE8CE14459}"/>
          </ac:spMkLst>
        </pc:spChg>
        <pc:picChg chg="add mod ord">
          <ac:chgData name="Dmitriy Beznosko" userId="8bcdeb23-d2dd-465e-bda6-8e644f22b48c" providerId="ADAL" clId="{58339F62-27F1-4E31-8DD5-2DE3280646B0}" dt="2021-08-14T15:29:52.526" v="1927" actId="962"/>
          <ac:picMkLst>
            <pc:docMk/>
            <pc:sldMk cId="89361422" sldId="262"/>
            <ac:picMk id="3" creationId="{03460614-BC75-4425-815E-0572D6A9CD6F}"/>
          </ac:picMkLst>
        </pc:picChg>
      </pc:sldChg>
      <pc:sldChg chg="add del">
        <pc:chgData name="Dmitriy Beznosko" userId="8bcdeb23-d2dd-465e-bda6-8e644f22b48c" providerId="ADAL" clId="{58339F62-27F1-4E31-8DD5-2DE3280646B0}" dt="2021-08-14T15:29:24.089" v="1906" actId="47"/>
        <pc:sldMkLst>
          <pc:docMk/>
          <pc:sldMk cId="3887630944" sldId="263"/>
        </pc:sldMkLst>
      </pc:sldChg>
      <pc:sldChg chg="del">
        <pc:chgData name="Dmitriy Beznosko" userId="8bcdeb23-d2dd-465e-bda6-8e644f22b48c" providerId="ADAL" clId="{58339F62-27F1-4E31-8DD5-2DE3280646B0}" dt="2021-08-14T14:02:26.879" v="2" actId="47"/>
        <pc:sldMkLst>
          <pc:docMk/>
          <pc:sldMk cId="3948514600" sldId="263"/>
        </pc:sldMkLst>
      </pc:sldChg>
      <pc:sldChg chg="add del">
        <pc:chgData name="Dmitriy Beznosko" userId="8bcdeb23-d2dd-465e-bda6-8e644f22b48c" providerId="ADAL" clId="{58339F62-27F1-4E31-8DD5-2DE3280646B0}" dt="2021-08-14T15:29:24.296" v="1907" actId="47"/>
        <pc:sldMkLst>
          <pc:docMk/>
          <pc:sldMk cId="2028517124" sldId="264"/>
        </pc:sldMkLst>
      </pc:sldChg>
      <pc:sldChg chg="del">
        <pc:chgData name="Dmitriy Beznosko" userId="8bcdeb23-d2dd-465e-bda6-8e644f22b48c" providerId="ADAL" clId="{58339F62-27F1-4E31-8DD5-2DE3280646B0}" dt="2021-08-14T14:02:26.879" v="2" actId="47"/>
        <pc:sldMkLst>
          <pc:docMk/>
          <pc:sldMk cId="2265915026" sldId="264"/>
        </pc:sldMkLst>
      </pc:sldChg>
      <pc:sldChg chg="del">
        <pc:chgData name="Dmitriy Beznosko" userId="8bcdeb23-d2dd-465e-bda6-8e644f22b48c" providerId="ADAL" clId="{58339F62-27F1-4E31-8DD5-2DE3280646B0}" dt="2021-08-14T14:02:26.879" v="2" actId="47"/>
        <pc:sldMkLst>
          <pc:docMk/>
          <pc:sldMk cId="1478744555" sldId="265"/>
        </pc:sldMkLst>
      </pc:sldChg>
      <pc:sldChg chg="add del">
        <pc:chgData name="Dmitriy Beznosko" userId="8bcdeb23-d2dd-465e-bda6-8e644f22b48c" providerId="ADAL" clId="{58339F62-27F1-4E31-8DD5-2DE3280646B0}" dt="2021-08-14T15:29:24.497" v="1908" actId="47"/>
        <pc:sldMkLst>
          <pc:docMk/>
          <pc:sldMk cId="1761905157" sldId="265"/>
        </pc:sldMkLst>
      </pc:sldChg>
      <pc:sldChg chg="del">
        <pc:chgData name="Dmitriy Beznosko" userId="8bcdeb23-d2dd-465e-bda6-8e644f22b48c" providerId="ADAL" clId="{58339F62-27F1-4E31-8DD5-2DE3280646B0}" dt="2021-08-14T14:02:26.879" v="2" actId="47"/>
        <pc:sldMkLst>
          <pc:docMk/>
          <pc:sldMk cId="2318023324" sldId="266"/>
        </pc:sldMkLst>
      </pc:sldChg>
      <pc:sldChg chg="add del">
        <pc:chgData name="Dmitriy Beznosko" userId="8bcdeb23-d2dd-465e-bda6-8e644f22b48c" providerId="ADAL" clId="{58339F62-27F1-4E31-8DD5-2DE3280646B0}" dt="2021-08-14T15:29:25.281" v="1909" actId="47"/>
        <pc:sldMkLst>
          <pc:docMk/>
          <pc:sldMk cId="3699816779" sldId="266"/>
        </pc:sldMkLst>
      </pc:sldChg>
      <pc:sldChg chg="addSp delSp modSp add mod">
        <pc:chgData name="Dmitriy Beznosko" userId="8bcdeb23-d2dd-465e-bda6-8e644f22b48c" providerId="ADAL" clId="{58339F62-27F1-4E31-8DD5-2DE3280646B0}" dt="2021-08-14T14:41:23.151" v="572" actId="1076"/>
        <pc:sldMkLst>
          <pc:docMk/>
          <pc:sldMk cId="3744503915" sldId="267"/>
        </pc:sldMkLst>
        <pc:spChg chg="mod">
          <ac:chgData name="Dmitriy Beznosko" userId="8bcdeb23-d2dd-465e-bda6-8e644f22b48c" providerId="ADAL" clId="{58339F62-27F1-4E31-8DD5-2DE3280646B0}" dt="2021-08-14T14:41:02.468" v="568" actId="27636"/>
          <ac:spMkLst>
            <pc:docMk/>
            <pc:sldMk cId="3744503915" sldId="267"/>
            <ac:spMk id="3" creationId="{00000000-0000-0000-0000-000000000000}"/>
          </ac:spMkLst>
        </pc:spChg>
        <pc:spChg chg="add mod ord">
          <ac:chgData name="Dmitriy Beznosko" userId="8bcdeb23-d2dd-465e-bda6-8e644f22b48c" providerId="ADAL" clId="{58339F62-27F1-4E31-8DD5-2DE3280646B0}" dt="2021-08-14T14:40:38.935" v="565" actId="1076"/>
          <ac:spMkLst>
            <pc:docMk/>
            <pc:sldMk cId="3744503915" sldId="267"/>
            <ac:spMk id="7" creationId="{3ECA6B08-2F60-4994-A4C8-2A7FC95D381E}"/>
          </ac:spMkLst>
        </pc:spChg>
        <pc:spChg chg="add del mod">
          <ac:chgData name="Dmitriy Beznosko" userId="8bcdeb23-d2dd-465e-bda6-8e644f22b48c" providerId="ADAL" clId="{58339F62-27F1-4E31-8DD5-2DE3280646B0}" dt="2021-08-14T14:40:10.024" v="556" actId="478"/>
          <ac:spMkLst>
            <pc:docMk/>
            <pc:sldMk cId="3744503915" sldId="267"/>
            <ac:spMk id="9" creationId="{385B9675-B96F-4104-ABF8-63765B59BBB4}"/>
          </ac:spMkLst>
        </pc:spChg>
        <pc:picChg chg="mod">
          <ac:chgData name="Dmitriy Beznosko" userId="8bcdeb23-d2dd-465e-bda6-8e644f22b48c" providerId="ADAL" clId="{58339F62-27F1-4E31-8DD5-2DE3280646B0}" dt="2021-08-14T14:41:23.151" v="572" actId="1076"/>
          <ac:picMkLst>
            <pc:docMk/>
            <pc:sldMk cId="3744503915" sldId="267"/>
            <ac:picMk id="6" creationId="{00000000-0000-0000-0000-000000000000}"/>
          </ac:picMkLst>
        </pc:picChg>
        <pc:picChg chg="add mod">
          <ac:chgData name="Dmitriy Beznosko" userId="8bcdeb23-d2dd-465e-bda6-8e644f22b48c" providerId="ADAL" clId="{58339F62-27F1-4E31-8DD5-2DE3280646B0}" dt="2021-08-14T14:40:43.659" v="566" actId="1076"/>
          <ac:picMkLst>
            <pc:docMk/>
            <pc:sldMk cId="3744503915" sldId="267"/>
            <ac:picMk id="8" creationId="{1E2D0061-0D1A-42E2-94A2-146166A2F138}"/>
          </ac:picMkLst>
        </pc:picChg>
      </pc:sldChg>
      <pc:sldChg chg="addSp delSp modSp add mod">
        <pc:chgData name="Dmitriy Beznosko" userId="8bcdeb23-d2dd-465e-bda6-8e644f22b48c" providerId="ADAL" clId="{58339F62-27F1-4E31-8DD5-2DE3280646B0}" dt="2021-08-14T14:26:18.475" v="528" actId="6549"/>
        <pc:sldMkLst>
          <pc:docMk/>
          <pc:sldMk cId="1117902159" sldId="268"/>
        </pc:sldMkLst>
        <pc:spChg chg="mod">
          <ac:chgData name="Dmitriy Beznosko" userId="8bcdeb23-d2dd-465e-bda6-8e644f22b48c" providerId="ADAL" clId="{58339F62-27F1-4E31-8DD5-2DE3280646B0}" dt="2021-08-14T14:23:00.772" v="424" actId="1076"/>
          <ac:spMkLst>
            <pc:docMk/>
            <pc:sldMk cId="1117902159" sldId="268"/>
            <ac:spMk id="2" creationId="{00000000-0000-0000-0000-000000000000}"/>
          </ac:spMkLst>
        </pc:spChg>
        <pc:spChg chg="mod">
          <ac:chgData name="Dmitriy Beznosko" userId="8bcdeb23-d2dd-465e-bda6-8e644f22b48c" providerId="ADAL" clId="{58339F62-27F1-4E31-8DD5-2DE3280646B0}" dt="2021-08-14T14:26:18.475" v="528" actId="6549"/>
          <ac:spMkLst>
            <pc:docMk/>
            <pc:sldMk cId="1117902159" sldId="268"/>
            <ac:spMk id="3" creationId="{00000000-0000-0000-0000-000000000000}"/>
          </ac:spMkLst>
        </pc:spChg>
        <pc:spChg chg="add mod">
          <ac:chgData name="Dmitriy Beznosko" userId="8bcdeb23-d2dd-465e-bda6-8e644f22b48c" providerId="ADAL" clId="{58339F62-27F1-4E31-8DD5-2DE3280646B0}" dt="2021-08-14T14:25:47.436" v="526" actId="1076"/>
          <ac:spMkLst>
            <pc:docMk/>
            <pc:sldMk cId="1117902159" sldId="268"/>
            <ac:spMk id="8" creationId="{10318CA7-D3D4-42FD-ACD2-11E32C33A428}"/>
          </ac:spMkLst>
        </pc:spChg>
        <pc:picChg chg="add mod">
          <ac:chgData name="Dmitriy Beznosko" userId="8bcdeb23-d2dd-465e-bda6-8e644f22b48c" providerId="ADAL" clId="{58339F62-27F1-4E31-8DD5-2DE3280646B0}" dt="2021-08-14T14:23:16.539" v="427"/>
          <ac:picMkLst>
            <pc:docMk/>
            <pc:sldMk cId="1117902159" sldId="268"/>
            <ac:picMk id="6" creationId="{603535AC-BD2E-4D9A-93BA-69C65D014D25}"/>
          </ac:picMkLst>
        </pc:picChg>
        <pc:picChg chg="del">
          <ac:chgData name="Dmitriy Beznosko" userId="8bcdeb23-d2dd-465e-bda6-8e644f22b48c" providerId="ADAL" clId="{58339F62-27F1-4E31-8DD5-2DE3280646B0}" dt="2021-08-14T14:22:41.264" v="416" actId="478"/>
          <ac:picMkLst>
            <pc:docMk/>
            <pc:sldMk cId="1117902159" sldId="268"/>
            <ac:picMk id="4098" creationId="{00000000-0000-0000-0000-000000000000}"/>
          </ac:picMkLst>
        </pc:picChg>
        <pc:picChg chg="mod">
          <ac:chgData name="Dmitriy Beznosko" userId="8bcdeb23-d2dd-465e-bda6-8e644f22b48c" providerId="ADAL" clId="{58339F62-27F1-4E31-8DD5-2DE3280646B0}" dt="2021-08-14T14:23:08.550" v="426" actId="1076"/>
          <ac:picMkLst>
            <pc:docMk/>
            <pc:sldMk cId="1117902159" sldId="268"/>
            <ac:picMk id="4100" creationId="{00000000-0000-0000-0000-000000000000}"/>
          </ac:picMkLst>
        </pc:picChg>
        <pc:picChg chg="del mod">
          <ac:chgData name="Dmitriy Beznosko" userId="8bcdeb23-d2dd-465e-bda6-8e644f22b48c" providerId="ADAL" clId="{58339F62-27F1-4E31-8DD5-2DE3280646B0}" dt="2021-08-14T14:24:37.608" v="475" actId="478"/>
          <ac:picMkLst>
            <pc:docMk/>
            <pc:sldMk cId="1117902159" sldId="268"/>
            <ac:picMk id="4102" creationId="{00000000-0000-0000-0000-000000000000}"/>
          </ac:picMkLst>
        </pc:picChg>
      </pc:sldChg>
      <pc:sldChg chg="addSp delSp modSp add mod ord">
        <pc:chgData name="Dmitriy Beznosko" userId="8bcdeb23-d2dd-465e-bda6-8e644f22b48c" providerId="ADAL" clId="{58339F62-27F1-4E31-8DD5-2DE3280646B0}" dt="2021-08-14T14:39:09.735" v="552" actId="1076"/>
        <pc:sldMkLst>
          <pc:docMk/>
          <pc:sldMk cId="1678973397" sldId="269"/>
        </pc:sldMkLst>
        <pc:spChg chg="mod">
          <ac:chgData name="Dmitriy Beznosko" userId="8bcdeb23-d2dd-465e-bda6-8e644f22b48c" providerId="ADAL" clId="{58339F62-27F1-4E31-8DD5-2DE3280646B0}" dt="2021-08-14T14:38:35.831" v="545" actId="1076"/>
          <ac:spMkLst>
            <pc:docMk/>
            <pc:sldMk cId="1678973397" sldId="269"/>
            <ac:spMk id="3" creationId="{00000000-0000-0000-0000-000000000000}"/>
          </ac:spMkLst>
        </pc:spChg>
        <pc:spChg chg="mod">
          <ac:chgData name="Dmitriy Beznosko" userId="8bcdeb23-d2dd-465e-bda6-8e644f22b48c" providerId="ADAL" clId="{58339F62-27F1-4E31-8DD5-2DE3280646B0}" dt="2021-08-14T14:38:18.758" v="537" actId="14100"/>
          <ac:spMkLst>
            <pc:docMk/>
            <pc:sldMk cId="1678973397" sldId="269"/>
            <ac:spMk id="6" creationId="{00000000-0000-0000-0000-000000000000}"/>
          </ac:spMkLst>
        </pc:spChg>
        <pc:spChg chg="add mod ord">
          <ac:chgData name="Dmitriy Beznosko" userId="8bcdeb23-d2dd-465e-bda6-8e644f22b48c" providerId="ADAL" clId="{58339F62-27F1-4E31-8DD5-2DE3280646B0}" dt="2021-08-14T14:39:09.735" v="552" actId="1076"/>
          <ac:spMkLst>
            <pc:docMk/>
            <pc:sldMk cId="1678973397" sldId="269"/>
            <ac:spMk id="7" creationId="{79C76687-768A-4D75-A171-B08E03D5F2AB}"/>
          </ac:spMkLst>
        </pc:spChg>
        <pc:spChg chg="add del mod">
          <ac:chgData name="Dmitriy Beznosko" userId="8bcdeb23-d2dd-465e-bda6-8e644f22b48c" providerId="ADAL" clId="{58339F62-27F1-4E31-8DD5-2DE3280646B0}" dt="2021-08-14T14:30:11.936" v="530" actId="478"/>
          <ac:spMkLst>
            <pc:docMk/>
            <pc:sldMk cId="1678973397" sldId="269"/>
            <ac:spMk id="10" creationId="{C26016AF-77D9-4700-8FF9-CA5C9E976AFF}"/>
          </ac:spMkLst>
        </pc:spChg>
        <pc:picChg chg="del">
          <ac:chgData name="Dmitriy Beznosko" userId="8bcdeb23-d2dd-465e-bda6-8e644f22b48c" providerId="ADAL" clId="{58339F62-27F1-4E31-8DD5-2DE3280646B0}" dt="2021-08-14T14:30:52.488" v="535" actId="478"/>
          <ac:picMkLst>
            <pc:docMk/>
            <pc:sldMk cId="1678973397" sldId="269"/>
            <ac:picMk id="5" creationId="{00000000-0000-0000-0000-000000000000}"/>
          </ac:picMkLst>
        </pc:picChg>
        <pc:picChg chg="add del mod">
          <ac:chgData name="Dmitriy Beznosko" userId="8bcdeb23-d2dd-465e-bda6-8e644f22b48c" providerId="ADAL" clId="{58339F62-27F1-4E31-8DD5-2DE3280646B0}" dt="2021-08-14T14:30:19.304" v="533" actId="478"/>
          <ac:picMkLst>
            <pc:docMk/>
            <pc:sldMk cId="1678973397" sldId="269"/>
            <ac:picMk id="9" creationId="{137D37E9-A084-4A04-9952-BAEFA975E6AB}"/>
          </ac:picMkLst>
        </pc:picChg>
        <pc:picChg chg="add mod">
          <ac:chgData name="Dmitriy Beznosko" userId="8bcdeb23-d2dd-465e-bda6-8e644f22b48c" providerId="ADAL" clId="{58339F62-27F1-4E31-8DD5-2DE3280646B0}" dt="2021-08-14T14:38:44.022" v="548" actId="1076"/>
          <ac:picMkLst>
            <pc:docMk/>
            <pc:sldMk cId="1678973397" sldId="269"/>
            <ac:picMk id="12" creationId="{E357DB0E-2F87-4489-A566-864CAB5209CE}"/>
          </ac:picMkLst>
        </pc:picChg>
        <pc:picChg chg="add mod">
          <ac:chgData name="Dmitriy Beznosko" userId="8bcdeb23-d2dd-465e-bda6-8e644f22b48c" providerId="ADAL" clId="{58339F62-27F1-4E31-8DD5-2DE3280646B0}" dt="2021-08-14T14:30:56.733" v="536" actId="1076"/>
          <ac:picMkLst>
            <pc:docMk/>
            <pc:sldMk cId="1678973397" sldId="269"/>
            <ac:picMk id="1026" creationId="{F3F10090-0735-447D-83FF-3A040DD472FB}"/>
          </ac:picMkLst>
        </pc:picChg>
      </pc:sldChg>
      <pc:sldChg chg="add del">
        <pc:chgData name="Dmitriy Beznosko" userId="8bcdeb23-d2dd-465e-bda6-8e644f22b48c" providerId="ADAL" clId="{58339F62-27F1-4E31-8DD5-2DE3280646B0}" dt="2021-08-14T14:07:28.361" v="23" actId="47"/>
        <pc:sldMkLst>
          <pc:docMk/>
          <pc:sldMk cId="2885058379" sldId="269"/>
        </pc:sldMkLst>
      </pc:sldChg>
      <pc:sldChg chg="addSp delSp modSp new mod setBg modClrScheme modAnim chgLayout">
        <pc:chgData name="Dmitriy Beznosko" userId="8bcdeb23-d2dd-465e-bda6-8e644f22b48c" providerId="ADAL" clId="{58339F62-27F1-4E31-8DD5-2DE3280646B0}" dt="2021-08-14T18:16:58.361" v="1956" actId="207"/>
        <pc:sldMkLst>
          <pc:docMk/>
          <pc:sldMk cId="3265866864" sldId="270"/>
        </pc:sldMkLst>
        <pc:spChg chg="del mod ord">
          <ac:chgData name="Dmitriy Beznosko" userId="8bcdeb23-d2dd-465e-bda6-8e644f22b48c" providerId="ADAL" clId="{58339F62-27F1-4E31-8DD5-2DE3280646B0}" dt="2021-08-14T18:16:15.433" v="1943" actId="700"/>
          <ac:spMkLst>
            <pc:docMk/>
            <pc:sldMk cId="3265866864" sldId="270"/>
            <ac:spMk id="2" creationId="{9B9C851F-B506-4465-B6F8-C22A05CFF311}"/>
          </ac:spMkLst>
        </pc:spChg>
        <pc:spChg chg="del mod ord">
          <ac:chgData name="Dmitriy Beznosko" userId="8bcdeb23-d2dd-465e-bda6-8e644f22b48c" providerId="ADAL" clId="{58339F62-27F1-4E31-8DD5-2DE3280646B0}" dt="2021-08-14T18:16:15.433" v="1943" actId="700"/>
          <ac:spMkLst>
            <pc:docMk/>
            <pc:sldMk cId="3265866864" sldId="270"/>
            <ac:spMk id="3" creationId="{4FCF65D3-37EC-4BD3-A767-3A16B042E089}"/>
          </ac:spMkLst>
        </pc:spChg>
        <pc:spChg chg="mod ord">
          <ac:chgData name="Dmitriy Beznosko" userId="8bcdeb23-d2dd-465e-bda6-8e644f22b48c" providerId="ADAL" clId="{58339F62-27F1-4E31-8DD5-2DE3280646B0}" dt="2021-08-14T18:16:15.433" v="1943" actId="700"/>
          <ac:spMkLst>
            <pc:docMk/>
            <pc:sldMk cId="3265866864" sldId="270"/>
            <ac:spMk id="4" creationId="{AD8ACC9F-BC9E-4AE9-B4B4-B61B2DBEFEBD}"/>
          </ac:spMkLst>
        </pc:spChg>
        <pc:spChg chg="add mod ord">
          <ac:chgData name="Dmitriy Beznosko" userId="8bcdeb23-d2dd-465e-bda6-8e644f22b48c" providerId="ADAL" clId="{58339F62-27F1-4E31-8DD5-2DE3280646B0}" dt="2021-08-14T18:16:58.361" v="1956" actId="207"/>
          <ac:spMkLst>
            <pc:docMk/>
            <pc:sldMk cId="3265866864" sldId="270"/>
            <ac:spMk id="5" creationId="{FEC06B4E-5631-40D8-8D94-FD2C3BC94627}"/>
          </ac:spMkLst>
        </pc:spChg>
        <pc:spChg chg="add del mod ord">
          <ac:chgData name="Dmitriy Beznosko" userId="8bcdeb23-d2dd-465e-bda6-8e644f22b48c" providerId="ADAL" clId="{58339F62-27F1-4E31-8DD5-2DE3280646B0}" dt="2021-08-14T18:16:28.342" v="1945"/>
          <ac:spMkLst>
            <pc:docMk/>
            <pc:sldMk cId="3265866864" sldId="270"/>
            <ac:spMk id="6" creationId="{C8C9324E-1EC1-4486-BB18-3AA94A4B260E}"/>
          </ac:spMkLst>
        </pc:spChg>
        <pc:picChg chg="add mod">
          <ac:chgData name="Dmitriy Beznosko" userId="8bcdeb23-d2dd-465e-bda6-8e644f22b48c" providerId="ADAL" clId="{58339F62-27F1-4E31-8DD5-2DE3280646B0}" dt="2021-08-14T18:16:42.062" v="1954" actId="14100"/>
          <ac:picMkLst>
            <pc:docMk/>
            <pc:sldMk cId="3265866864" sldId="270"/>
            <ac:picMk id="7" creationId="{FD40FD2D-16AC-48D5-AF56-99A3C40BABE7}"/>
          </ac:picMkLst>
        </pc:picChg>
      </pc:sldChg>
    </pc:docChg>
  </pc:docChgLst>
  <pc:docChgLst>
    <pc:chgData name="Dmitriy Beznosko" userId="8bcdeb23-d2dd-465e-bda6-8e644f22b48c" providerId="ADAL" clId="{CD72B83A-DEE2-488A-A2B9-BC421CD39763}"/>
    <pc:docChg chg="undo custSel addSld delSld modSld sldOrd addMainMaster">
      <pc:chgData name="Dmitriy Beznosko" userId="8bcdeb23-d2dd-465e-bda6-8e644f22b48c" providerId="ADAL" clId="{CD72B83A-DEE2-488A-A2B9-BC421CD39763}" dt="2021-08-03T01:47:36.317" v="1607" actId="1076"/>
      <pc:docMkLst>
        <pc:docMk/>
      </pc:docMkLst>
      <pc:sldChg chg="modSp mod">
        <pc:chgData name="Dmitriy Beznosko" userId="8bcdeb23-d2dd-465e-bda6-8e644f22b48c" providerId="ADAL" clId="{CD72B83A-DEE2-488A-A2B9-BC421CD39763}" dt="2021-08-02T13:18:41.590" v="1" actId="20577"/>
        <pc:sldMkLst>
          <pc:docMk/>
          <pc:sldMk cId="4186887544" sldId="257"/>
        </pc:sldMkLst>
        <pc:spChg chg="mod">
          <ac:chgData name="Dmitriy Beznosko" userId="8bcdeb23-d2dd-465e-bda6-8e644f22b48c" providerId="ADAL" clId="{CD72B83A-DEE2-488A-A2B9-BC421CD39763}" dt="2021-08-02T13:18:41.590" v="1" actId="20577"/>
          <ac:spMkLst>
            <pc:docMk/>
            <pc:sldMk cId="4186887544" sldId="257"/>
            <ac:spMk id="2" creationId="{0A085278-B6F6-4825-A44F-8C128C113109}"/>
          </ac:spMkLst>
        </pc:spChg>
      </pc:sldChg>
      <pc:sldChg chg="addSp delSp mod addAnim delAnim">
        <pc:chgData name="Dmitriy Beznosko" userId="8bcdeb23-d2dd-465e-bda6-8e644f22b48c" providerId="ADAL" clId="{CD72B83A-DEE2-488A-A2B9-BC421CD39763}" dt="2021-08-02T13:28:23.112" v="24" actId="478"/>
        <pc:sldMkLst>
          <pc:docMk/>
          <pc:sldMk cId="585641883" sldId="258"/>
        </pc:sldMkLst>
        <pc:picChg chg="add del">
          <ac:chgData name="Dmitriy Beznosko" userId="8bcdeb23-d2dd-465e-bda6-8e644f22b48c" providerId="ADAL" clId="{CD72B83A-DEE2-488A-A2B9-BC421CD39763}" dt="2021-08-02T13:28:23.112" v="24" actId="478"/>
          <ac:picMkLst>
            <pc:docMk/>
            <pc:sldMk cId="585641883" sldId="258"/>
            <ac:picMk id="11" creationId="{62342579-BEC1-44AD-9F15-3ACFA671C1CE}"/>
          </ac:picMkLst>
        </pc:picChg>
      </pc:sldChg>
      <pc:sldChg chg="ord">
        <pc:chgData name="Dmitriy Beznosko" userId="8bcdeb23-d2dd-465e-bda6-8e644f22b48c" providerId="ADAL" clId="{CD72B83A-DEE2-488A-A2B9-BC421CD39763}" dt="2021-08-02T13:28:39.446" v="26"/>
        <pc:sldMkLst>
          <pc:docMk/>
          <pc:sldMk cId="1186344690" sldId="259"/>
        </pc:sldMkLst>
      </pc:sldChg>
      <pc:sldChg chg="modSp mod ord">
        <pc:chgData name="Dmitriy Beznosko" userId="8bcdeb23-d2dd-465e-bda6-8e644f22b48c" providerId="ADAL" clId="{CD72B83A-DEE2-488A-A2B9-BC421CD39763}" dt="2021-08-02T13:28:41.055" v="28"/>
        <pc:sldMkLst>
          <pc:docMk/>
          <pc:sldMk cId="4222124871" sldId="260"/>
        </pc:sldMkLst>
        <pc:spChg chg="mod">
          <ac:chgData name="Dmitriy Beznosko" userId="8bcdeb23-d2dd-465e-bda6-8e644f22b48c" providerId="ADAL" clId="{CD72B83A-DEE2-488A-A2B9-BC421CD39763}" dt="2021-08-02T13:19:21.058" v="17" actId="14100"/>
          <ac:spMkLst>
            <pc:docMk/>
            <pc:sldMk cId="4222124871" sldId="260"/>
            <ac:spMk id="2" creationId="{00000000-0000-0000-0000-000000000000}"/>
          </ac:spMkLst>
        </pc:spChg>
      </pc:sldChg>
      <pc:sldChg chg="del">
        <pc:chgData name="Dmitriy Beznosko" userId="8bcdeb23-d2dd-465e-bda6-8e644f22b48c" providerId="ADAL" clId="{CD72B83A-DEE2-488A-A2B9-BC421CD39763}" dt="2021-08-02T13:18:52.912" v="3" actId="47"/>
        <pc:sldMkLst>
          <pc:docMk/>
          <pc:sldMk cId="3192721095" sldId="261"/>
        </pc:sldMkLst>
      </pc:sldChg>
      <pc:sldChg chg="addSp delSp modSp add mod modAnim chgLayout">
        <pc:chgData name="Dmitriy Beznosko" userId="8bcdeb23-d2dd-465e-bda6-8e644f22b48c" providerId="ADAL" clId="{CD72B83A-DEE2-488A-A2B9-BC421CD39763}" dt="2021-08-03T01:39:15.871" v="1416" actId="20577"/>
        <pc:sldMkLst>
          <pc:docMk/>
          <pc:sldMk cId="4111268237" sldId="261"/>
        </pc:sldMkLst>
        <pc:spChg chg="mod ord">
          <ac:chgData name="Dmitriy Beznosko" userId="8bcdeb23-d2dd-465e-bda6-8e644f22b48c" providerId="ADAL" clId="{CD72B83A-DEE2-488A-A2B9-BC421CD39763}" dt="2021-08-03T01:39:15.871" v="1416" actId="20577"/>
          <ac:spMkLst>
            <pc:docMk/>
            <pc:sldMk cId="4111268237" sldId="261"/>
            <ac:spMk id="2" creationId="{00000000-0000-0000-0000-000000000000}"/>
          </ac:spMkLst>
        </pc:spChg>
        <pc:spChg chg="mod ord">
          <ac:chgData name="Dmitriy Beznosko" userId="8bcdeb23-d2dd-465e-bda6-8e644f22b48c" providerId="ADAL" clId="{CD72B83A-DEE2-488A-A2B9-BC421CD39763}" dt="2021-08-03T01:33:34.654" v="1370" actId="14100"/>
          <ac:spMkLst>
            <pc:docMk/>
            <pc:sldMk cId="4111268237" sldId="261"/>
            <ac:spMk id="3" creationId="{00000000-0000-0000-0000-000000000000}"/>
          </ac:spMkLst>
        </pc:spChg>
        <pc:spChg chg="mod">
          <ac:chgData name="Dmitriy Beznosko" userId="8bcdeb23-d2dd-465e-bda6-8e644f22b48c" providerId="ADAL" clId="{CD72B83A-DEE2-488A-A2B9-BC421CD39763}" dt="2021-08-03T01:32:20.510" v="1234" actId="1076"/>
          <ac:spMkLst>
            <pc:docMk/>
            <pc:sldMk cId="4111268237" sldId="261"/>
            <ac:spMk id="5" creationId="{00000000-0000-0000-0000-000000000000}"/>
          </ac:spMkLst>
        </pc:spChg>
        <pc:spChg chg="add del mod">
          <ac:chgData name="Dmitriy Beznosko" userId="8bcdeb23-d2dd-465e-bda6-8e644f22b48c" providerId="ADAL" clId="{CD72B83A-DEE2-488A-A2B9-BC421CD39763}" dt="2021-08-03T01:31:41.609" v="1230" actId="6264"/>
          <ac:spMkLst>
            <pc:docMk/>
            <pc:sldMk cId="4111268237" sldId="261"/>
            <ac:spMk id="9" creationId="{7DD99EEC-C00A-4BAC-BA0C-5CC4F6190B6A}"/>
          </ac:spMkLst>
        </pc:spChg>
        <pc:spChg chg="add del mod">
          <ac:chgData name="Dmitriy Beznosko" userId="8bcdeb23-d2dd-465e-bda6-8e644f22b48c" providerId="ADAL" clId="{CD72B83A-DEE2-488A-A2B9-BC421CD39763}" dt="2021-08-03T01:31:41.609" v="1230" actId="6264"/>
          <ac:spMkLst>
            <pc:docMk/>
            <pc:sldMk cId="4111268237" sldId="261"/>
            <ac:spMk id="13" creationId="{549D19F0-75A7-4EBE-93E0-D2B015442893}"/>
          </ac:spMkLst>
        </pc:spChg>
        <pc:spChg chg="add del mod">
          <ac:chgData name="Dmitriy Beznosko" userId="8bcdeb23-d2dd-465e-bda6-8e644f22b48c" providerId="ADAL" clId="{CD72B83A-DEE2-488A-A2B9-BC421CD39763}" dt="2021-08-03T01:36:05.215" v="1390" actId="478"/>
          <ac:spMkLst>
            <pc:docMk/>
            <pc:sldMk cId="4111268237" sldId="261"/>
            <ac:spMk id="16" creationId="{96A624CB-0979-415E-AA4A-98C948E18595}"/>
          </ac:spMkLst>
        </pc:spChg>
        <pc:picChg chg="mod">
          <ac:chgData name="Dmitriy Beznosko" userId="8bcdeb23-d2dd-465e-bda6-8e644f22b48c" providerId="ADAL" clId="{CD72B83A-DEE2-488A-A2B9-BC421CD39763}" dt="2021-08-03T01:34:32.233" v="1384" actId="1076"/>
          <ac:picMkLst>
            <pc:docMk/>
            <pc:sldMk cId="4111268237" sldId="261"/>
            <ac:picMk id="4" creationId="{00000000-0000-0000-0000-000000000000}"/>
          </ac:picMkLst>
        </pc:picChg>
        <pc:picChg chg="mod">
          <ac:chgData name="Dmitriy Beznosko" userId="8bcdeb23-d2dd-465e-bda6-8e644f22b48c" providerId="ADAL" clId="{CD72B83A-DEE2-488A-A2B9-BC421CD39763}" dt="2021-08-03T01:34:28.909" v="1383" actId="1076"/>
          <ac:picMkLst>
            <pc:docMk/>
            <pc:sldMk cId="4111268237" sldId="261"/>
            <ac:picMk id="6" creationId="{00000000-0000-0000-0000-000000000000}"/>
          </ac:picMkLst>
        </pc:picChg>
        <pc:picChg chg="mod">
          <ac:chgData name="Dmitriy Beznosko" userId="8bcdeb23-d2dd-465e-bda6-8e644f22b48c" providerId="ADAL" clId="{CD72B83A-DEE2-488A-A2B9-BC421CD39763}" dt="2021-08-03T01:33:57.944" v="1375" actId="1076"/>
          <ac:picMkLst>
            <pc:docMk/>
            <pc:sldMk cId="4111268237" sldId="261"/>
            <ac:picMk id="8" creationId="{00000000-0000-0000-0000-000000000000}"/>
          </ac:picMkLst>
        </pc:picChg>
        <pc:picChg chg="add mod">
          <ac:chgData name="Dmitriy Beznosko" userId="8bcdeb23-d2dd-465e-bda6-8e644f22b48c" providerId="ADAL" clId="{CD72B83A-DEE2-488A-A2B9-BC421CD39763}" dt="2021-08-03T01:34:49.585" v="1387" actId="1076"/>
          <ac:picMkLst>
            <pc:docMk/>
            <pc:sldMk cId="4111268237" sldId="261"/>
            <ac:picMk id="10" creationId="{E1530AD4-6B2D-4017-975D-C103043D3B33}"/>
          </ac:picMkLst>
        </pc:picChg>
        <pc:picChg chg="add mod">
          <ac:chgData name="Dmitriy Beznosko" userId="8bcdeb23-d2dd-465e-bda6-8e644f22b48c" providerId="ADAL" clId="{CD72B83A-DEE2-488A-A2B9-BC421CD39763}" dt="2021-08-03T01:34:36.390" v="1385" actId="1076"/>
          <ac:picMkLst>
            <pc:docMk/>
            <pc:sldMk cId="4111268237" sldId="261"/>
            <ac:picMk id="11" creationId="{2BC13CE6-55FD-4F76-81DB-9BF49F48FBFA}"/>
          </ac:picMkLst>
        </pc:picChg>
        <pc:picChg chg="add mod">
          <ac:chgData name="Dmitriy Beznosko" userId="8bcdeb23-d2dd-465e-bda6-8e644f22b48c" providerId="ADAL" clId="{CD72B83A-DEE2-488A-A2B9-BC421CD39763}" dt="2021-08-03T01:34:44.717" v="1386" actId="1076"/>
          <ac:picMkLst>
            <pc:docMk/>
            <pc:sldMk cId="4111268237" sldId="261"/>
            <ac:picMk id="12" creationId="{724FCDEE-6029-4CEE-B053-5AC3F1D87101}"/>
          </ac:picMkLst>
        </pc:picChg>
        <pc:picChg chg="add del mod">
          <ac:chgData name="Dmitriy Beznosko" userId="8bcdeb23-d2dd-465e-bda6-8e644f22b48c" providerId="ADAL" clId="{CD72B83A-DEE2-488A-A2B9-BC421CD39763}" dt="2021-08-03T01:36:56.743" v="1392" actId="478"/>
          <ac:picMkLst>
            <pc:docMk/>
            <pc:sldMk cId="4111268237" sldId="261"/>
            <ac:picMk id="15" creationId="{9358371D-8D70-4281-8CFD-3548581F9005}"/>
          </ac:picMkLst>
        </pc:picChg>
        <pc:picChg chg="add mod">
          <ac:chgData name="Dmitriy Beznosko" userId="8bcdeb23-d2dd-465e-bda6-8e644f22b48c" providerId="ADAL" clId="{CD72B83A-DEE2-488A-A2B9-BC421CD39763}" dt="2021-08-03T01:38:00.216" v="1400" actId="1076"/>
          <ac:picMkLst>
            <pc:docMk/>
            <pc:sldMk cId="4111268237" sldId="261"/>
            <ac:picMk id="18" creationId="{2D73C1BB-238A-45BF-B106-F8CC928BF286}"/>
          </ac:picMkLst>
        </pc:picChg>
        <pc:picChg chg="add mod">
          <ac:chgData name="Dmitriy Beznosko" userId="8bcdeb23-d2dd-465e-bda6-8e644f22b48c" providerId="ADAL" clId="{CD72B83A-DEE2-488A-A2B9-BC421CD39763}" dt="2021-08-03T01:38:05.659" v="1404" actId="962"/>
          <ac:picMkLst>
            <pc:docMk/>
            <pc:sldMk cId="4111268237" sldId="261"/>
            <ac:picMk id="20" creationId="{286161BB-62A7-4044-8B97-180923385195}"/>
          </ac:picMkLst>
        </pc:picChg>
        <pc:picChg chg="mod">
          <ac:chgData name="Dmitriy Beznosko" userId="8bcdeb23-d2dd-465e-bda6-8e644f22b48c" providerId="ADAL" clId="{CD72B83A-DEE2-488A-A2B9-BC421CD39763}" dt="2021-08-03T01:32:17.737" v="1233" actId="1076"/>
          <ac:picMkLst>
            <pc:docMk/>
            <pc:sldMk cId="4111268237" sldId="261"/>
            <ac:picMk id="3074" creationId="{00000000-0000-0000-0000-000000000000}"/>
          </ac:picMkLst>
        </pc:picChg>
      </pc:sldChg>
      <pc:sldChg chg="add del">
        <pc:chgData name="Dmitriy Beznosko" userId="8bcdeb23-d2dd-465e-bda6-8e644f22b48c" providerId="ADAL" clId="{CD72B83A-DEE2-488A-A2B9-BC421CD39763}" dt="2021-08-03T01:31:17.376" v="1209" actId="47"/>
        <pc:sldMkLst>
          <pc:docMk/>
          <pc:sldMk cId="552713191" sldId="262"/>
        </pc:sldMkLst>
      </pc:sldChg>
      <pc:sldChg chg="del">
        <pc:chgData name="Dmitriy Beznosko" userId="8bcdeb23-d2dd-465e-bda6-8e644f22b48c" providerId="ADAL" clId="{CD72B83A-DEE2-488A-A2B9-BC421CD39763}" dt="2021-08-02T13:18:58.503" v="4" actId="47"/>
        <pc:sldMkLst>
          <pc:docMk/>
          <pc:sldMk cId="2232523529" sldId="262"/>
        </pc:sldMkLst>
      </pc:sldChg>
      <pc:sldChg chg="del">
        <pc:chgData name="Dmitriy Beznosko" userId="8bcdeb23-d2dd-465e-bda6-8e644f22b48c" providerId="ADAL" clId="{CD72B83A-DEE2-488A-A2B9-BC421CD39763}" dt="2021-08-02T13:18:59.403" v="5" actId="47"/>
        <pc:sldMkLst>
          <pc:docMk/>
          <pc:sldMk cId="3094326590" sldId="263"/>
        </pc:sldMkLst>
      </pc:sldChg>
      <pc:sldChg chg="add ord">
        <pc:chgData name="Dmitriy Beznosko" userId="8bcdeb23-d2dd-465e-bda6-8e644f22b48c" providerId="ADAL" clId="{CD72B83A-DEE2-488A-A2B9-BC421CD39763}" dt="2021-08-03T00:07:31.473" v="32"/>
        <pc:sldMkLst>
          <pc:docMk/>
          <pc:sldMk cId="3948514600" sldId="263"/>
        </pc:sldMkLst>
      </pc:sldChg>
      <pc:sldChg chg="del">
        <pc:chgData name="Dmitriy Beznosko" userId="8bcdeb23-d2dd-465e-bda6-8e644f22b48c" providerId="ADAL" clId="{CD72B83A-DEE2-488A-A2B9-BC421CD39763}" dt="2021-08-02T13:19:00.314" v="6" actId="47"/>
        <pc:sldMkLst>
          <pc:docMk/>
          <pc:sldMk cId="1004987440" sldId="264"/>
        </pc:sldMkLst>
      </pc:sldChg>
      <pc:sldChg chg="addSp delSp modSp new mod modClrScheme delAnim modAnim chgLayout">
        <pc:chgData name="Dmitriy Beznosko" userId="8bcdeb23-d2dd-465e-bda6-8e644f22b48c" providerId="ADAL" clId="{CD72B83A-DEE2-488A-A2B9-BC421CD39763}" dt="2021-08-03T00:43:31.393" v="600" actId="1076"/>
        <pc:sldMkLst>
          <pc:docMk/>
          <pc:sldMk cId="2265915026" sldId="264"/>
        </pc:sldMkLst>
        <pc:spChg chg="del mod ord">
          <ac:chgData name="Dmitriy Beznosko" userId="8bcdeb23-d2dd-465e-bda6-8e644f22b48c" providerId="ADAL" clId="{CD72B83A-DEE2-488A-A2B9-BC421CD39763}" dt="2021-08-03T00:07:48.705" v="34" actId="700"/>
          <ac:spMkLst>
            <pc:docMk/>
            <pc:sldMk cId="2265915026" sldId="264"/>
            <ac:spMk id="2" creationId="{2D58E1F0-2C65-42EA-A5E0-53FB99A0DAD3}"/>
          </ac:spMkLst>
        </pc:spChg>
        <pc:spChg chg="del mod ord">
          <ac:chgData name="Dmitriy Beznosko" userId="8bcdeb23-d2dd-465e-bda6-8e644f22b48c" providerId="ADAL" clId="{CD72B83A-DEE2-488A-A2B9-BC421CD39763}" dt="2021-08-03T00:07:48.705" v="34" actId="700"/>
          <ac:spMkLst>
            <pc:docMk/>
            <pc:sldMk cId="2265915026" sldId="264"/>
            <ac:spMk id="3" creationId="{B8B4AEC2-C757-41FB-AE8B-49C9AB724420}"/>
          </ac:spMkLst>
        </pc:spChg>
        <pc:spChg chg="mod ord">
          <ac:chgData name="Dmitriy Beznosko" userId="8bcdeb23-d2dd-465e-bda6-8e644f22b48c" providerId="ADAL" clId="{CD72B83A-DEE2-488A-A2B9-BC421CD39763}" dt="2021-08-03T00:07:48.705" v="34" actId="700"/>
          <ac:spMkLst>
            <pc:docMk/>
            <pc:sldMk cId="2265915026" sldId="264"/>
            <ac:spMk id="4" creationId="{1FCEC16A-AD3F-43C0-8026-E7E17A0CDE5E}"/>
          </ac:spMkLst>
        </pc:spChg>
        <pc:spChg chg="add mod ord">
          <ac:chgData name="Dmitriy Beznosko" userId="8bcdeb23-d2dd-465e-bda6-8e644f22b48c" providerId="ADAL" clId="{CD72B83A-DEE2-488A-A2B9-BC421CD39763}" dt="2021-08-03T00:19:58.372" v="204" actId="27636"/>
          <ac:spMkLst>
            <pc:docMk/>
            <pc:sldMk cId="2265915026" sldId="264"/>
            <ac:spMk id="5" creationId="{1D2FE83F-66A3-4EC8-BD3B-064A884FC902}"/>
          </ac:spMkLst>
        </pc:spChg>
        <pc:spChg chg="add mod ord">
          <ac:chgData name="Dmitriy Beznosko" userId="8bcdeb23-d2dd-465e-bda6-8e644f22b48c" providerId="ADAL" clId="{CD72B83A-DEE2-488A-A2B9-BC421CD39763}" dt="2021-08-03T00:43:18.203" v="577" actId="20577"/>
          <ac:spMkLst>
            <pc:docMk/>
            <pc:sldMk cId="2265915026" sldId="264"/>
            <ac:spMk id="6" creationId="{C1BE9C77-35ED-4E52-8E2E-7684F1EFEBE8}"/>
          </ac:spMkLst>
        </pc:spChg>
        <pc:spChg chg="add del mod">
          <ac:chgData name="Dmitriy Beznosko" userId="8bcdeb23-d2dd-465e-bda6-8e644f22b48c" providerId="ADAL" clId="{CD72B83A-DEE2-488A-A2B9-BC421CD39763}" dt="2021-08-03T00:13:01.437" v="171" actId="478"/>
          <ac:spMkLst>
            <pc:docMk/>
            <pc:sldMk cId="2265915026" sldId="264"/>
            <ac:spMk id="9" creationId="{769D1956-94C9-4B65-922B-B67B00C3D869}"/>
          </ac:spMkLst>
        </pc:spChg>
        <pc:spChg chg="add del mod">
          <ac:chgData name="Dmitriy Beznosko" userId="8bcdeb23-d2dd-465e-bda6-8e644f22b48c" providerId="ADAL" clId="{CD72B83A-DEE2-488A-A2B9-BC421CD39763}" dt="2021-08-03T00:14:24.733" v="187" actId="478"/>
          <ac:spMkLst>
            <pc:docMk/>
            <pc:sldMk cId="2265915026" sldId="264"/>
            <ac:spMk id="14" creationId="{DEEDB3D6-6DF7-4FE5-9AB5-31F7E0EB22F5}"/>
          </ac:spMkLst>
        </pc:spChg>
        <pc:spChg chg="add del mod">
          <ac:chgData name="Dmitriy Beznosko" userId="8bcdeb23-d2dd-465e-bda6-8e644f22b48c" providerId="ADAL" clId="{CD72B83A-DEE2-488A-A2B9-BC421CD39763}" dt="2021-08-03T00:14:22.973" v="186" actId="478"/>
          <ac:spMkLst>
            <pc:docMk/>
            <pc:sldMk cId="2265915026" sldId="264"/>
            <ac:spMk id="17" creationId="{5FC6A2FF-4697-423F-A481-D71F800C2552}"/>
          </ac:spMkLst>
        </pc:spChg>
        <pc:spChg chg="add mod">
          <ac:chgData name="Dmitriy Beznosko" userId="8bcdeb23-d2dd-465e-bda6-8e644f22b48c" providerId="ADAL" clId="{CD72B83A-DEE2-488A-A2B9-BC421CD39763}" dt="2021-08-03T00:39:55.651" v="503" actId="1076"/>
          <ac:spMkLst>
            <pc:docMk/>
            <pc:sldMk cId="2265915026" sldId="264"/>
            <ac:spMk id="27" creationId="{1124E696-06AE-46ED-A4DB-D2BD11BE0C49}"/>
          </ac:spMkLst>
        </pc:spChg>
        <pc:spChg chg="add del mod">
          <ac:chgData name="Dmitriy Beznosko" userId="8bcdeb23-d2dd-465e-bda6-8e644f22b48c" providerId="ADAL" clId="{CD72B83A-DEE2-488A-A2B9-BC421CD39763}" dt="2021-08-03T00:41:35.211" v="510" actId="478"/>
          <ac:spMkLst>
            <pc:docMk/>
            <pc:sldMk cId="2265915026" sldId="264"/>
            <ac:spMk id="30" creationId="{15823DA4-1C55-493C-9DF2-DC84B9E17C76}"/>
          </ac:spMkLst>
        </pc:spChg>
        <pc:spChg chg="add del mod">
          <ac:chgData name="Dmitriy Beznosko" userId="8bcdeb23-d2dd-465e-bda6-8e644f22b48c" providerId="ADAL" clId="{CD72B83A-DEE2-488A-A2B9-BC421CD39763}" dt="2021-08-03T00:41:32.571" v="509" actId="478"/>
          <ac:spMkLst>
            <pc:docMk/>
            <pc:sldMk cId="2265915026" sldId="264"/>
            <ac:spMk id="33" creationId="{C4E4CC1E-E6B8-4B27-9DD0-A9B6ABB7E69B}"/>
          </ac:spMkLst>
        </pc:spChg>
        <pc:picChg chg="add del mod">
          <ac:chgData name="Dmitriy Beznosko" userId="8bcdeb23-d2dd-465e-bda6-8e644f22b48c" providerId="ADAL" clId="{CD72B83A-DEE2-488A-A2B9-BC421CD39763}" dt="2021-08-03T00:13:03.130" v="172" actId="21"/>
          <ac:picMkLst>
            <pc:docMk/>
            <pc:sldMk cId="2265915026" sldId="264"/>
            <ac:picMk id="8" creationId="{5520E84C-5F76-4064-8589-A2D1B28EBB0A}"/>
          </ac:picMkLst>
        </pc:picChg>
        <pc:picChg chg="add mod">
          <ac:chgData name="Dmitriy Beznosko" userId="8bcdeb23-d2dd-465e-bda6-8e644f22b48c" providerId="ADAL" clId="{CD72B83A-DEE2-488A-A2B9-BC421CD39763}" dt="2021-08-03T00:43:31.393" v="600" actId="1076"/>
          <ac:picMkLst>
            <pc:docMk/>
            <pc:sldMk cId="2265915026" sldId="264"/>
            <ac:picMk id="11" creationId="{08537BE6-6186-4A74-A81D-86B458B15DBA}"/>
          </ac:picMkLst>
        </pc:picChg>
        <pc:picChg chg="add del mod modCrop">
          <ac:chgData name="Dmitriy Beznosko" userId="8bcdeb23-d2dd-465e-bda6-8e644f22b48c" providerId="ADAL" clId="{CD72B83A-DEE2-488A-A2B9-BC421CD39763}" dt="2021-08-03T00:39:35.198" v="497" actId="21"/>
          <ac:picMkLst>
            <pc:docMk/>
            <pc:sldMk cId="2265915026" sldId="264"/>
            <ac:picMk id="13" creationId="{F0C5499B-A333-414B-957D-6777096940E2}"/>
          </ac:picMkLst>
        </pc:picChg>
        <pc:picChg chg="add del mod modCrop">
          <ac:chgData name="Dmitriy Beznosko" userId="8bcdeb23-d2dd-465e-bda6-8e644f22b48c" providerId="ADAL" clId="{CD72B83A-DEE2-488A-A2B9-BC421CD39763}" dt="2021-08-03T00:39:35.198" v="497" actId="21"/>
          <ac:picMkLst>
            <pc:docMk/>
            <pc:sldMk cId="2265915026" sldId="264"/>
            <ac:picMk id="16" creationId="{5A4A4A1C-9F0E-4C51-8600-92CBB45ED7D1}"/>
          </ac:picMkLst>
        </pc:picChg>
        <pc:picChg chg="add del mod">
          <ac:chgData name="Dmitriy Beznosko" userId="8bcdeb23-d2dd-465e-bda6-8e644f22b48c" providerId="ADAL" clId="{CD72B83A-DEE2-488A-A2B9-BC421CD39763}" dt="2021-08-03T00:29:45.436" v="265" actId="478"/>
          <ac:picMkLst>
            <pc:docMk/>
            <pc:sldMk cId="2265915026" sldId="264"/>
            <ac:picMk id="19" creationId="{88281100-91FB-4F3B-9ECE-271AF67177A1}"/>
          </ac:picMkLst>
        </pc:picChg>
        <pc:picChg chg="add del mod">
          <ac:chgData name="Dmitriy Beznosko" userId="8bcdeb23-d2dd-465e-bda6-8e644f22b48c" providerId="ADAL" clId="{CD72B83A-DEE2-488A-A2B9-BC421CD39763}" dt="2021-08-03T00:24:44.446" v="244" actId="478"/>
          <ac:picMkLst>
            <pc:docMk/>
            <pc:sldMk cId="2265915026" sldId="264"/>
            <ac:picMk id="20" creationId="{DBFE86A5-2DF7-4FBA-BAC3-D3BB891A55E9}"/>
          </ac:picMkLst>
        </pc:picChg>
        <pc:picChg chg="add del mod modCrop">
          <ac:chgData name="Dmitriy Beznosko" userId="8bcdeb23-d2dd-465e-bda6-8e644f22b48c" providerId="ADAL" clId="{CD72B83A-DEE2-488A-A2B9-BC421CD39763}" dt="2021-08-03T00:29:43.644" v="264" actId="478"/>
          <ac:picMkLst>
            <pc:docMk/>
            <pc:sldMk cId="2265915026" sldId="264"/>
            <ac:picMk id="22" creationId="{21FE4345-AEC4-4A0A-AE8A-00EC4AABB363}"/>
          </ac:picMkLst>
        </pc:picChg>
        <pc:picChg chg="add mod ord">
          <ac:chgData name="Dmitriy Beznosko" userId="8bcdeb23-d2dd-465e-bda6-8e644f22b48c" providerId="ADAL" clId="{CD72B83A-DEE2-488A-A2B9-BC421CD39763}" dt="2021-08-03T00:33:22.443" v="296" actId="1076"/>
          <ac:picMkLst>
            <pc:docMk/>
            <pc:sldMk cId="2265915026" sldId="264"/>
            <ac:picMk id="24" creationId="{8F6F4CE4-EAAF-4842-AA9B-3FA3C0416D10}"/>
          </ac:picMkLst>
        </pc:picChg>
        <pc:picChg chg="add mod">
          <ac:chgData name="Dmitriy Beznosko" userId="8bcdeb23-d2dd-465e-bda6-8e644f22b48c" providerId="ADAL" clId="{CD72B83A-DEE2-488A-A2B9-BC421CD39763}" dt="2021-08-03T00:31:20.485" v="277" actId="1076"/>
          <ac:picMkLst>
            <pc:docMk/>
            <pc:sldMk cId="2265915026" sldId="264"/>
            <ac:picMk id="26" creationId="{F6723091-C889-42C1-B215-6D55B2C1D227}"/>
          </ac:picMkLst>
        </pc:picChg>
        <pc:picChg chg="add mod">
          <ac:chgData name="Dmitriy Beznosko" userId="8bcdeb23-d2dd-465e-bda6-8e644f22b48c" providerId="ADAL" clId="{CD72B83A-DEE2-488A-A2B9-BC421CD39763}" dt="2021-08-03T00:43:26.315" v="599" actId="1036"/>
          <ac:picMkLst>
            <pc:docMk/>
            <pc:sldMk cId="2265915026" sldId="264"/>
            <ac:picMk id="29" creationId="{C1E0F6BF-A487-4E00-B02B-26E00EE0028E}"/>
          </ac:picMkLst>
        </pc:picChg>
        <pc:picChg chg="add mod">
          <ac:chgData name="Dmitriy Beznosko" userId="8bcdeb23-d2dd-465e-bda6-8e644f22b48c" providerId="ADAL" clId="{CD72B83A-DEE2-488A-A2B9-BC421CD39763}" dt="2021-08-03T00:43:26.315" v="599" actId="1036"/>
          <ac:picMkLst>
            <pc:docMk/>
            <pc:sldMk cId="2265915026" sldId="264"/>
            <ac:picMk id="32" creationId="{08B1F190-FF25-4C62-9711-50D75F897E52}"/>
          </ac:picMkLst>
        </pc:picChg>
      </pc:sldChg>
      <pc:sldChg chg="addSp delSp modSp new mod modClrScheme chgLayout">
        <pc:chgData name="Dmitriy Beznosko" userId="8bcdeb23-d2dd-465e-bda6-8e644f22b48c" providerId="ADAL" clId="{CD72B83A-DEE2-488A-A2B9-BC421CD39763}" dt="2021-08-03T00:50:13.874" v="1208" actId="20577"/>
        <pc:sldMkLst>
          <pc:docMk/>
          <pc:sldMk cId="1478744555" sldId="265"/>
        </pc:sldMkLst>
        <pc:spChg chg="del mod ord">
          <ac:chgData name="Dmitriy Beznosko" userId="8bcdeb23-d2dd-465e-bda6-8e644f22b48c" providerId="ADAL" clId="{CD72B83A-DEE2-488A-A2B9-BC421CD39763}" dt="2021-08-03T00:39:27.205" v="496" actId="700"/>
          <ac:spMkLst>
            <pc:docMk/>
            <pc:sldMk cId="1478744555" sldId="265"/>
            <ac:spMk id="2" creationId="{486C1284-C9BC-47DB-A7AD-CA9463D04E51}"/>
          </ac:spMkLst>
        </pc:spChg>
        <pc:spChg chg="del mod ord">
          <ac:chgData name="Dmitriy Beznosko" userId="8bcdeb23-d2dd-465e-bda6-8e644f22b48c" providerId="ADAL" clId="{CD72B83A-DEE2-488A-A2B9-BC421CD39763}" dt="2021-08-03T00:39:27.205" v="496" actId="700"/>
          <ac:spMkLst>
            <pc:docMk/>
            <pc:sldMk cId="1478744555" sldId="265"/>
            <ac:spMk id="3" creationId="{3F36D5D6-A608-43FD-AD8B-57D3CD2044CB}"/>
          </ac:spMkLst>
        </pc:spChg>
        <pc:spChg chg="mod ord">
          <ac:chgData name="Dmitriy Beznosko" userId="8bcdeb23-d2dd-465e-bda6-8e644f22b48c" providerId="ADAL" clId="{CD72B83A-DEE2-488A-A2B9-BC421CD39763}" dt="2021-08-03T00:39:27.205" v="496" actId="700"/>
          <ac:spMkLst>
            <pc:docMk/>
            <pc:sldMk cId="1478744555" sldId="265"/>
            <ac:spMk id="4" creationId="{1A98DB86-E998-4FDB-8010-63626B3BB387}"/>
          </ac:spMkLst>
        </pc:spChg>
        <pc:spChg chg="add mod ord">
          <ac:chgData name="Dmitriy Beznosko" userId="8bcdeb23-d2dd-465e-bda6-8e644f22b48c" providerId="ADAL" clId="{CD72B83A-DEE2-488A-A2B9-BC421CD39763}" dt="2021-08-03T00:43:42.987" v="616" actId="20577"/>
          <ac:spMkLst>
            <pc:docMk/>
            <pc:sldMk cId="1478744555" sldId="265"/>
            <ac:spMk id="5" creationId="{BCF2864E-3BC8-4DF2-B22B-80517D2A0294}"/>
          </ac:spMkLst>
        </pc:spChg>
        <pc:spChg chg="add mod ord">
          <ac:chgData name="Dmitriy Beznosko" userId="8bcdeb23-d2dd-465e-bda6-8e644f22b48c" providerId="ADAL" clId="{CD72B83A-DEE2-488A-A2B9-BC421CD39763}" dt="2021-08-03T00:50:13.874" v="1208" actId="20577"/>
          <ac:spMkLst>
            <pc:docMk/>
            <pc:sldMk cId="1478744555" sldId="265"/>
            <ac:spMk id="6" creationId="{CCFAFA79-00D1-494C-9E5A-3D4E8A35C2AE}"/>
          </ac:spMkLst>
        </pc:spChg>
        <pc:spChg chg="add del mod">
          <ac:chgData name="Dmitriy Beznosko" userId="8bcdeb23-d2dd-465e-bda6-8e644f22b48c" providerId="ADAL" clId="{CD72B83A-DEE2-488A-A2B9-BC421CD39763}" dt="2021-08-03T00:48:01.075" v="915" actId="478"/>
          <ac:spMkLst>
            <pc:docMk/>
            <pc:sldMk cId="1478744555" sldId="265"/>
            <ac:spMk id="11" creationId="{EAED5ABA-8B1B-48AD-936B-F67F9E7A7188}"/>
          </ac:spMkLst>
        </pc:spChg>
        <pc:spChg chg="add del mod">
          <ac:chgData name="Dmitriy Beznosko" userId="8bcdeb23-d2dd-465e-bda6-8e644f22b48c" providerId="ADAL" clId="{CD72B83A-DEE2-488A-A2B9-BC421CD39763}" dt="2021-08-03T00:47:59.067" v="914" actId="478"/>
          <ac:spMkLst>
            <pc:docMk/>
            <pc:sldMk cId="1478744555" sldId="265"/>
            <ac:spMk id="14" creationId="{48D627E0-B1C7-4BA5-8C89-B77BADE7D564}"/>
          </ac:spMkLst>
        </pc:spChg>
        <pc:picChg chg="add mod">
          <ac:chgData name="Dmitriy Beznosko" userId="8bcdeb23-d2dd-465e-bda6-8e644f22b48c" providerId="ADAL" clId="{CD72B83A-DEE2-488A-A2B9-BC421CD39763}" dt="2021-08-03T00:46:12.350" v="891" actId="1036"/>
          <ac:picMkLst>
            <pc:docMk/>
            <pc:sldMk cId="1478744555" sldId="265"/>
            <ac:picMk id="7" creationId="{67506DB7-15F9-4D6A-9F9A-0EA377CF53C8}"/>
          </ac:picMkLst>
        </pc:picChg>
        <pc:picChg chg="add mod">
          <ac:chgData name="Dmitriy Beznosko" userId="8bcdeb23-d2dd-465e-bda6-8e644f22b48c" providerId="ADAL" clId="{CD72B83A-DEE2-488A-A2B9-BC421CD39763}" dt="2021-08-03T00:46:12.350" v="891" actId="1036"/>
          <ac:picMkLst>
            <pc:docMk/>
            <pc:sldMk cId="1478744555" sldId="265"/>
            <ac:picMk id="8" creationId="{EB63F1C3-2869-479F-89CA-F2972EBD9CC7}"/>
          </ac:picMkLst>
        </pc:picChg>
        <pc:picChg chg="add del mod">
          <ac:chgData name="Dmitriy Beznosko" userId="8bcdeb23-d2dd-465e-bda6-8e644f22b48c" providerId="ADAL" clId="{CD72B83A-DEE2-488A-A2B9-BC421CD39763}" dt="2021-08-03T00:48:05.133" v="918" actId="21"/>
          <ac:picMkLst>
            <pc:docMk/>
            <pc:sldMk cId="1478744555" sldId="265"/>
            <ac:picMk id="10" creationId="{B25A62F1-9B31-4696-87DE-2D5C79EC9EDA}"/>
          </ac:picMkLst>
        </pc:picChg>
        <pc:picChg chg="add mod">
          <ac:chgData name="Dmitriy Beznosko" userId="8bcdeb23-d2dd-465e-bda6-8e644f22b48c" providerId="ADAL" clId="{CD72B83A-DEE2-488A-A2B9-BC421CD39763}" dt="2021-08-03T00:50:09.151" v="1206" actId="1076"/>
          <ac:picMkLst>
            <pc:docMk/>
            <pc:sldMk cId="1478744555" sldId="265"/>
            <ac:picMk id="13" creationId="{415EDA04-7D5A-42C7-A82F-182D36204B88}"/>
          </ac:picMkLst>
        </pc:picChg>
      </pc:sldChg>
      <pc:sldChg chg="del">
        <pc:chgData name="Dmitriy Beznosko" userId="8bcdeb23-d2dd-465e-bda6-8e644f22b48c" providerId="ADAL" clId="{CD72B83A-DEE2-488A-A2B9-BC421CD39763}" dt="2021-08-02T13:19:03.524" v="7" actId="47"/>
        <pc:sldMkLst>
          <pc:docMk/>
          <pc:sldMk cId="1607938738" sldId="265"/>
        </pc:sldMkLst>
      </pc:sldChg>
      <pc:sldChg chg="addSp delSp modSp new mod modClrScheme chgLayout">
        <pc:chgData name="Dmitriy Beznosko" userId="8bcdeb23-d2dd-465e-bda6-8e644f22b48c" providerId="ADAL" clId="{CD72B83A-DEE2-488A-A2B9-BC421CD39763}" dt="2021-08-03T01:47:36.317" v="1607" actId="1076"/>
        <pc:sldMkLst>
          <pc:docMk/>
          <pc:sldMk cId="2318023324" sldId="266"/>
        </pc:sldMkLst>
        <pc:spChg chg="del mod ord">
          <ac:chgData name="Dmitriy Beznosko" userId="8bcdeb23-d2dd-465e-bda6-8e644f22b48c" providerId="ADAL" clId="{CD72B83A-DEE2-488A-A2B9-BC421CD39763}" dt="2021-08-03T01:40:05.739" v="1418" actId="700"/>
          <ac:spMkLst>
            <pc:docMk/>
            <pc:sldMk cId="2318023324" sldId="266"/>
            <ac:spMk id="2" creationId="{B439C958-F39D-4AC5-BDD4-F41FD1F2D157}"/>
          </ac:spMkLst>
        </pc:spChg>
        <pc:spChg chg="del mod ord">
          <ac:chgData name="Dmitriy Beznosko" userId="8bcdeb23-d2dd-465e-bda6-8e644f22b48c" providerId="ADAL" clId="{CD72B83A-DEE2-488A-A2B9-BC421CD39763}" dt="2021-08-03T01:40:05.739" v="1418" actId="700"/>
          <ac:spMkLst>
            <pc:docMk/>
            <pc:sldMk cId="2318023324" sldId="266"/>
            <ac:spMk id="3" creationId="{79D857FC-ADB3-4EBB-A97B-B08BCE3E5979}"/>
          </ac:spMkLst>
        </pc:spChg>
        <pc:spChg chg="mod ord">
          <ac:chgData name="Dmitriy Beznosko" userId="8bcdeb23-d2dd-465e-bda6-8e644f22b48c" providerId="ADAL" clId="{CD72B83A-DEE2-488A-A2B9-BC421CD39763}" dt="2021-08-03T01:40:05.739" v="1418" actId="700"/>
          <ac:spMkLst>
            <pc:docMk/>
            <pc:sldMk cId="2318023324" sldId="266"/>
            <ac:spMk id="4" creationId="{CBFBD0F9-7D6D-4A89-8A07-ADCBCA43BBAF}"/>
          </ac:spMkLst>
        </pc:spChg>
        <pc:spChg chg="add mod ord">
          <ac:chgData name="Dmitriy Beznosko" userId="8bcdeb23-d2dd-465e-bda6-8e644f22b48c" providerId="ADAL" clId="{CD72B83A-DEE2-488A-A2B9-BC421CD39763}" dt="2021-08-03T01:46:12.670" v="1508" actId="20577"/>
          <ac:spMkLst>
            <pc:docMk/>
            <pc:sldMk cId="2318023324" sldId="266"/>
            <ac:spMk id="5" creationId="{76E46824-B87E-4BF5-8A44-61E3D79276F3}"/>
          </ac:spMkLst>
        </pc:spChg>
        <pc:spChg chg="add mod ord">
          <ac:chgData name="Dmitriy Beznosko" userId="8bcdeb23-d2dd-465e-bda6-8e644f22b48c" providerId="ADAL" clId="{CD72B83A-DEE2-488A-A2B9-BC421CD39763}" dt="2021-08-03T01:47:36.317" v="1607" actId="1076"/>
          <ac:spMkLst>
            <pc:docMk/>
            <pc:sldMk cId="2318023324" sldId="266"/>
            <ac:spMk id="6" creationId="{327067AB-E713-4CD8-B7E1-7823BFD6E846}"/>
          </ac:spMkLst>
        </pc:spChg>
        <pc:spChg chg="add mod">
          <ac:chgData name="Dmitriy Beznosko" userId="8bcdeb23-d2dd-465e-bda6-8e644f22b48c" providerId="ADAL" clId="{CD72B83A-DEE2-488A-A2B9-BC421CD39763}" dt="2021-08-03T01:45:18.088" v="1492" actId="113"/>
          <ac:spMkLst>
            <pc:docMk/>
            <pc:sldMk cId="2318023324" sldId="266"/>
            <ac:spMk id="13" creationId="{D5A85F31-69C9-4EBD-9569-065595573FC6}"/>
          </ac:spMkLst>
        </pc:spChg>
        <pc:spChg chg="add del">
          <ac:chgData name="Dmitriy Beznosko" userId="8bcdeb23-d2dd-465e-bda6-8e644f22b48c" providerId="ADAL" clId="{CD72B83A-DEE2-488A-A2B9-BC421CD39763}" dt="2021-08-03T01:45:47.185" v="1494" actId="22"/>
          <ac:spMkLst>
            <pc:docMk/>
            <pc:sldMk cId="2318023324" sldId="266"/>
            <ac:spMk id="15" creationId="{3FB6B54B-CC52-4B5B-A2A4-4E6760D83EB5}"/>
          </ac:spMkLst>
        </pc:spChg>
        <pc:picChg chg="add mod">
          <ac:chgData name="Dmitriy Beznosko" userId="8bcdeb23-d2dd-465e-bda6-8e644f22b48c" providerId="ADAL" clId="{CD72B83A-DEE2-488A-A2B9-BC421CD39763}" dt="2021-08-03T01:43:55.606" v="1450" actId="1076"/>
          <ac:picMkLst>
            <pc:docMk/>
            <pc:sldMk cId="2318023324" sldId="266"/>
            <ac:picMk id="8" creationId="{CB57EFF8-3D60-4E5D-98FD-F5D38469D3FF}"/>
          </ac:picMkLst>
        </pc:picChg>
        <pc:picChg chg="add mod">
          <ac:chgData name="Dmitriy Beznosko" userId="8bcdeb23-d2dd-465e-bda6-8e644f22b48c" providerId="ADAL" clId="{CD72B83A-DEE2-488A-A2B9-BC421CD39763}" dt="2021-08-03T01:44:43.574" v="1458" actId="1076"/>
          <ac:picMkLst>
            <pc:docMk/>
            <pc:sldMk cId="2318023324" sldId="266"/>
            <ac:picMk id="10" creationId="{1A3D5F7F-A467-4622-90BA-6E53F4DE802D}"/>
          </ac:picMkLst>
        </pc:picChg>
        <pc:picChg chg="add mod">
          <ac:chgData name="Dmitriy Beznosko" userId="8bcdeb23-d2dd-465e-bda6-8e644f22b48c" providerId="ADAL" clId="{CD72B83A-DEE2-488A-A2B9-BC421CD39763}" dt="2021-08-03T01:46:03.780" v="1500" actId="1076"/>
          <ac:picMkLst>
            <pc:docMk/>
            <pc:sldMk cId="2318023324" sldId="266"/>
            <ac:picMk id="16" creationId="{A4CB4CF7-033D-4224-B824-45D6AC391088}"/>
          </ac:picMkLst>
        </pc:picChg>
        <pc:picChg chg="add mod">
          <ac:chgData name="Dmitriy Beznosko" userId="8bcdeb23-d2dd-465e-bda6-8e644f22b48c" providerId="ADAL" clId="{CD72B83A-DEE2-488A-A2B9-BC421CD39763}" dt="2021-08-03T01:46:52.848" v="1513" actId="1076"/>
          <ac:picMkLst>
            <pc:docMk/>
            <pc:sldMk cId="2318023324" sldId="266"/>
            <ac:picMk id="18" creationId="{4451F986-592F-4761-8A6A-F875C9044DF0}"/>
          </ac:picMkLst>
        </pc:picChg>
        <pc:picChg chg="add del mod">
          <ac:chgData name="Dmitriy Beznosko" userId="8bcdeb23-d2dd-465e-bda6-8e644f22b48c" providerId="ADAL" clId="{CD72B83A-DEE2-488A-A2B9-BC421CD39763}" dt="2021-08-03T01:44:35.830" v="1452" actId="478"/>
          <ac:picMkLst>
            <pc:docMk/>
            <pc:sldMk cId="2318023324" sldId="266"/>
            <ac:picMk id="1026" creationId="{8D0CECB9-8694-42D0-B95A-550D2EBAF749}"/>
          </ac:picMkLst>
        </pc:picChg>
      </pc:sldChg>
      <pc:sldChg chg="del">
        <pc:chgData name="Dmitriy Beznosko" userId="8bcdeb23-d2dd-465e-bda6-8e644f22b48c" providerId="ADAL" clId="{CD72B83A-DEE2-488A-A2B9-BC421CD39763}" dt="2021-08-02T13:18:49.840" v="2" actId="47"/>
        <pc:sldMkLst>
          <pc:docMk/>
          <pc:sldMk cId="3755381902" sldId="272"/>
        </pc:sldMkLst>
      </pc:sldChg>
      <pc:sldMasterChg chg="add addSldLayout">
        <pc:chgData name="Dmitriy Beznosko" userId="8bcdeb23-d2dd-465e-bda6-8e644f22b48c" providerId="ADAL" clId="{CD72B83A-DEE2-488A-A2B9-BC421CD39763}" dt="2021-08-02T13:25:00.218" v="18" actId="27028"/>
        <pc:sldMasterMkLst>
          <pc:docMk/>
          <pc:sldMasterMk cId="0" sldId="2147483673"/>
        </pc:sldMasterMkLst>
        <pc:sldLayoutChg chg="add">
          <pc:chgData name="Dmitriy Beznosko" userId="8bcdeb23-d2dd-465e-bda6-8e644f22b48c" providerId="ADAL" clId="{CD72B83A-DEE2-488A-A2B9-BC421CD39763}" dt="2021-08-02T13:25:00.218" v="18" actId="27028"/>
          <pc:sldLayoutMkLst>
            <pc:docMk/>
            <pc:sldMasterMk cId="0" sldId="2147483673"/>
            <pc:sldLayoutMk cId="0" sldId="2147483675"/>
          </pc:sldLayoutMkLst>
        </pc:sldLayoutChg>
      </pc:sldMasterChg>
    </pc:docChg>
  </pc:docChgLst>
  <pc:docChgLst>
    <pc:chgData name="Dmitriy Beznosko" userId="8bcdeb23-d2dd-465e-bda6-8e644f22b48c" providerId="ADAL" clId="{6FCA7C54-11B9-4B32-8A07-CE5583F20352}"/>
    <pc:docChg chg="undo custSel addSld delSld modSld sldOrd">
      <pc:chgData name="Dmitriy Beznosko" userId="8bcdeb23-d2dd-465e-bda6-8e644f22b48c" providerId="ADAL" clId="{6FCA7C54-11B9-4B32-8A07-CE5583F20352}" dt="2021-09-26T17:45:36.386" v="1727" actId="113"/>
      <pc:docMkLst>
        <pc:docMk/>
      </pc:docMkLst>
      <pc:sldChg chg="modSp mod">
        <pc:chgData name="Dmitriy Beznosko" userId="8bcdeb23-d2dd-465e-bda6-8e644f22b48c" providerId="ADAL" clId="{6FCA7C54-11B9-4B32-8A07-CE5583F20352}" dt="2021-09-26T15:32:45.893" v="1" actId="20577"/>
        <pc:sldMkLst>
          <pc:docMk/>
          <pc:sldMk cId="4186887544" sldId="257"/>
        </pc:sldMkLst>
        <pc:spChg chg="mod">
          <ac:chgData name="Dmitriy Beznosko" userId="8bcdeb23-d2dd-465e-bda6-8e644f22b48c" providerId="ADAL" clId="{6FCA7C54-11B9-4B32-8A07-CE5583F20352}" dt="2021-09-26T15:32:45.893" v="1" actId="20577"/>
          <ac:spMkLst>
            <pc:docMk/>
            <pc:sldMk cId="4186887544" sldId="257"/>
            <ac:spMk id="2" creationId="{0A085278-B6F6-4825-A44F-8C128C113109}"/>
          </ac:spMkLst>
        </pc:spChg>
      </pc:sldChg>
      <pc:sldChg chg="del">
        <pc:chgData name="Dmitriy Beznosko" userId="8bcdeb23-d2dd-465e-bda6-8e644f22b48c" providerId="ADAL" clId="{6FCA7C54-11B9-4B32-8A07-CE5583F20352}" dt="2021-09-26T15:32:52.938" v="2" actId="2696"/>
        <pc:sldMkLst>
          <pc:docMk/>
          <pc:sldMk cId="1709021131" sldId="258"/>
        </pc:sldMkLst>
      </pc:sldChg>
      <pc:sldChg chg="del">
        <pc:chgData name="Dmitriy Beznosko" userId="8bcdeb23-d2dd-465e-bda6-8e644f22b48c" providerId="ADAL" clId="{6FCA7C54-11B9-4B32-8A07-CE5583F20352}" dt="2021-09-26T15:32:52.938" v="2" actId="2696"/>
        <pc:sldMkLst>
          <pc:docMk/>
          <pc:sldMk cId="2866573554" sldId="259"/>
        </pc:sldMkLst>
      </pc:sldChg>
      <pc:sldChg chg="del">
        <pc:chgData name="Dmitriy Beznosko" userId="8bcdeb23-d2dd-465e-bda6-8e644f22b48c" providerId="ADAL" clId="{6FCA7C54-11B9-4B32-8A07-CE5583F20352}" dt="2021-09-26T15:32:52.938" v="2" actId="2696"/>
        <pc:sldMkLst>
          <pc:docMk/>
          <pc:sldMk cId="816031462" sldId="260"/>
        </pc:sldMkLst>
      </pc:sldChg>
      <pc:sldChg chg="del">
        <pc:chgData name="Dmitriy Beznosko" userId="8bcdeb23-d2dd-465e-bda6-8e644f22b48c" providerId="ADAL" clId="{6FCA7C54-11B9-4B32-8A07-CE5583F20352}" dt="2021-09-26T15:32:52.938" v="2" actId="2696"/>
        <pc:sldMkLst>
          <pc:docMk/>
          <pc:sldMk cId="2747421691" sldId="261"/>
        </pc:sldMkLst>
      </pc:sldChg>
      <pc:sldChg chg="addSp delSp modSp mod setBg">
        <pc:chgData name="Dmitriy Beznosko" userId="8bcdeb23-d2dd-465e-bda6-8e644f22b48c" providerId="ADAL" clId="{6FCA7C54-11B9-4B32-8A07-CE5583F20352}" dt="2021-09-26T16:53:16.931" v="1149" actId="1076"/>
        <pc:sldMkLst>
          <pc:docMk/>
          <pc:sldMk cId="89361422" sldId="262"/>
        </pc:sldMkLst>
        <pc:spChg chg="mod ord">
          <ac:chgData name="Dmitriy Beznosko" userId="8bcdeb23-d2dd-465e-bda6-8e644f22b48c" providerId="ADAL" clId="{6FCA7C54-11B9-4B32-8A07-CE5583F20352}" dt="2021-09-26T16:52:36.860" v="1091" actId="26606"/>
          <ac:spMkLst>
            <pc:docMk/>
            <pc:sldMk cId="89361422" sldId="262"/>
            <ac:spMk id="4" creationId="{46F7A6AC-0A27-4103-BEC4-EB0B8AD8D7A5}"/>
          </ac:spMkLst>
        </pc:spChg>
        <pc:spChg chg="mod">
          <ac:chgData name="Dmitriy Beznosko" userId="8bcdeb23-d2dd-465e-bda6-8e644f22b48c" providerId="ADAL" clId="{6FCA7C54-11B9-4B32-8A07-CE5583F20352}" dt="2021-09-26T16:52:36.860" v="1091" actId="26606"/>
          <ac:spMkLst>
            <pc:docMk/>
            <pc:sldMk cId="89361422" sldId="262"/>
            <ac:spMk id="5" creationId="{A52C2679-8ACE-4D00-81CC-5DBC919C23EB}"/>
          </ac:spMkLst>
        </pc:spChg>
        <pc:spChg chg="add del mod">
          <ac:chgData name="Dmitriy Beznosko" userId="8bcdeb23-d2dd-465e-bda6-8e644f22b48c" providerId="ADAL" clId="{6FCA7C54-11B9-4B32-8A07-CE5583F20352}" dt="2021-09-26T16:52:27.530" v="1088" actId="931"/>
          <ac:spMkLst>
            <pc:docMk/>
            <pc:sldMk cId="89361422" sldId="262"/>
            <ac:spMk id="6" creationId="{E0E7B6D5-167A-4DA5-A1E0-9CE2E26DCDAD}"/>
          </ac:spMkLst>
        </pc:spChg>
        <pc:spChg chg="add">
          <ac:chgData name="Dmitriy Beznosko" userId="8bcdeb23-d2dd-465e-bda6-8e644f22b48c" providerId="ADAL" clId="{6FCA7C54-11B9-4B32-8A07-CE5583F20352}" dt="2021-09-26T16:52:36.860" v="1091" actId="26606"/>
          <ac:spMkLst>
            <pc:docMk/>
            <pc:sldMk cId="89361422" sldId="262"/>
            <ac:spMk id="13" creationId="{5D5E0904-721C-4D68-9EB8-1C9752E329A7}"/>
          </ac:spMkLst>
        </pc:spChg>
        <pc:spChg chg="add">
          <ac:chgData name="Dmitriy Beznosko" userId="8bcdeb23-d2dd-465e-bda6-8e644f22b48c" providerId="ADAL" clId="{6FCA7C54-11B9-4B32-8A07-CE5583F20352}" dt="2021-09-26T16:52:36.860" v="1091" actId="26606"/>
          <ac:spMkLst>
            <pc:docMk/>
            <pc:sldMk cId="89361422" sldId="262"/>
            <ac:spMk id="15" creationId="{B298ECBA-3258-45DF-8FD4-7581736BCCBC}"/>
          </ac:spMkLst>
        </pc:spChg>
        <pc:spChg chg="add">
          <ac:chgData name="Dmitriy Beznosko" userId="8bcdeb23-d2dd-465e-bda6-8e644f22b48c" providerId="ADAL" clId="{6FCA7C54-11B9-4B32-8A07-CE5583F20352}" dt="2021-09-26T16:52:36.860" v="1091" actId="26606"/>
          <ac:spMkLst>
            <pc:docMk/>
            <pc:sldMk cId="89361422" sldId="262"/>
            <ac:spMk id="17" creationId="{B62BF453-BD82-4B90-9FE7-51703133806E}"/>
          </ac:spMkLst>
        </pc:spChg>
        <pc:spChg chg="add mod">
          <ac:chgData name="Dmitriy Beznosko" userId="8bcdeb23-d2dd-465e-bda6-8e644f22b48c" providerId="ADAL" clId="{6FCA7C54-11B9-4B32-8A07-CE5583F20352}" dt="2021-09-26T16:53:16.931" v="1149" actId="1076"/>
          <ac:spMkLst>
            <pc:docMk/>
            <pc:sldMk cId="89361422" sldId="262"/>
            <ac:spMk id="18" creationId="{54DBF085-E51C-4554-8DBA-E1A4A01799F7}"/>
          </ac:spMkLst>
        </pc:spChg>
        <pc:spChg chg="add">
          <ac:chgData name="Dmitriy Beznosko" userId="8bcdeb23-d2dd-465e-bda6-8e644f22b48c" providerId="ADAL" clId="{6FCA7C54-11B9-4B32-8A07-CE5583F20352}" dt="2021-09-26T16:52:36.860" v="1091" actId="26606"/>
          <ac:spMkLst>
            <pc:docMk/>
            <pc:sldMk cId="89361422" sldId="262"/>
            <ac:spMk id="19" creationId="{072366D3-9B5C-42E1-9906-77FF6BB55EAB}"/>
          </ac:spMkLst>
        </pc:spChg>
        <pc:spChg chg="add">
          <ac:chgData name="Dmitriy Beznosko" userId="8bcdeb23-d2dd-465e-bda6-8e644f22b48c" providerId="ADAL" clId="{6FCA7C54-11B9-4B32-8A07-CE5583F20352}" dt="2021-09-26T16:52:36.860" v="1091" actId="26606"/>
          <ac:spMkLst>
            <pc:docMk/>
            <pc:sldMk cId="89361422" sldId="262"/>
            <ac:spMk id="21" creationId="{121F5E60-4E89-4B16-A245-12BD9935998D}"/>
          </ac:spMkLst>
        </pc:spChg>
        <pc:picChg chg="del">
          <ac:chgData name="Dmitriy Beznosko" userId="8bcdeb23-d2dd-465e-bda6-8e644f22b48c" providerId="ADAL" clId="{6FCA7C54-11B9-4B32-8A07-CE5583F20352}" dt="2021-09-26T15:32:55.602" v="3" actId="478"/>
          <ac:picMkLst>
            <pc:docMk/>
            <pc:sldMk cId="89361422" sldId="262"/>
            <ac:picMk id="3" creationId="{03460614-BC75-4425-815E-0572D6A9CD6F}"/>
          </ac:picMkLst>
        </pc:picChg>
        <pc:picChg chg="add mod">
          <ac:chgData name="Dmitriy Beznosko" userId="8bcdeb23-d2dd-465e-bda6-8e644f22b48c" providerId="ADAL" clId="{6FCA7C54-11B9-4B32-8A07-CE5583F20352}" dt="2021-09-26T16:52:36.860" v="1091" actId="26606"/>
          <ac:picMkLst>
            <pc:docMk/>
            <pc:sldMk cId="89361422" sldId="262"/>
            <ac:picMk id="8" creationId="{DBD4920A-E64B-4B9F-A01E-0248B8DEFF6E}"/>
          </ac:picMkLst>
        </pc:picChg>
        <pc:picChg chg="add del mod">
          <ac:chgData name="Dmitriy Beznosko" userId="8bcdeb23-d2dd-465e-bda6-8e644f22b48c" providerId="ADAL" clId="{6FCA7C54-11B9-4B32-8A07-CE5583F20352}" dt="2021-09-26T16:52:46.810" v="1093"/>
          <ac:picMkLst>
            <pc:docMk/>
            <pc:sldMk cId="89361422" sldId="262"/>
            <ac:picMk id="10" creationId="{9D7A034A-C708-477B-BFD6-4E38EC4025BA}"/>
          </ac:picMkLst>
        </pc:picChg>
      </pc:sldChg>
      <pc:sldChg chg="addSp delSp modSp new mod setBg modClrScheme chgLayout">
        <pc:chgData name="Dmitriy Beznosko" userId="8bcdeb23-d2dd-465e-bda6-8e644f22b48c" providerId="ADAL" clId="{6FCA7C54-11B9-4B32-8A07-CE5583F20352}" dt="2021-09-26T16:12:30.254" v="409" actId="20577"/>
        <pc:sldMkLst>
          <pc:docMk/>
          <pc:sldMk cId="2878837384" sldId="263"/>
        </pc:sldMkLst>
        <pc:spChg chg="del mod ord">
          <ac:chgData name="Dmitriy Beznosko" userId="8bcdeb23-d2dd-465e-bda6-8e644f22b48c" providerId="ADAL" clId="{6FCA7C54-11B9-4B32-8A07-CE5583F20352}" dt="2021-09-26T15:33:04.037" v="5" actId="700"/>
          <ac:spMkLst>
            <pc:docMk/>
            <pc:sldMk cId="2878837384" sldId="263"/>
            <ac:spMk id="2" creationId="{EDC58888-CF56-4D83-93A6-37B7AD92FC3D}"/>
          </ac:spMkLst>
        </pc:spChg>
        <pc:spChg chg="del mod ord">
          <ac:chgData name="Dmitriy Beznosko" userId="8bcdeb23-d2dd-465e-bda6-8e644f22b48c" providerId="ADAL" clId="{6FCA7C54-11B9-4B32-8A07-CE5583F20352}" dt="2021-09-26T15:33:04.037" v="5" actId="700"/>
          <ac:spMkLst>
            <pc:docMk/>
            <pc:sldMk cId="2878837384" sldId="263"/>
            <ac:spMk id="3" creationId="{0711F03E-4CE9-4E85-B1FB-C158D030A06A}"/>
          </ac:spMkLst>
        </pc:spChg>
        <pc:spChg chg="mod ord">
          <ac:chgData name="Dmitriy Beznosko" userId="8bcdeb23-d2dd-465e-bda6-8e644f22b48c" providerId="ADAL" clId="{6FCA7C54-11B9-4B32-8A07-CE5583F20352}" dt="2021-09-26T16:08:51.601" v="390" actId="26606"/>
          <ac:spMkLst>
            <pc:docMk/>
            <pc:sldMk cId="2878837384" sldId="263"/>
            <ac:spMk id="4" creationId="{39506A45-70C4-480F-BC08-335CE0F81D94}"/>
          </ac:spMkLst>
        </pc:spChg>
        <pc:spChg chg="add mod ord">
          <ac:chgData name="Dmitriy Beznosko" userId="8bcdeb23-d2dd-465e-bda6-8e644f22b48c" providerId="ADAL" clId="{6FCA7C54-11B9-4B32-8A07-CE5583F20352}" dt="2021-09-26T16:08:51.601" v="390" actId="26606"/>
          <ac:spMkLst>
            <pc:docMk/>
            <pc:sldMk cId="2878837384" sldId="263"/>
            <ac:spMk id="5" creationId="{343A2FFF-8D40-47FA-9376-922E22619679}"/>
          </ac:spMkLst>
        </pc:spChg>
        <pc:spChg chg="add mod ord">
          <ac:chgData name="Dmitriy Beznosko" userId="8bcdeb23-d2dd-465e-bda6-8e644f22b48c" providerId="ADAL" clId="{6FCA7C54-11B9-4B32-8A07-CE5583F20352}" dt="2021-09-26T16:12:30.254" v="409" actId="20577"/>
          <ac:spMkLst>
            <pc:docMk/>
            <pc:sldMk cId="2878837384" sldId="263"/>
            <ac:spMk id="6" creationId="{1D78EC3C-EE5D-4631-A1E9-2E75CD0FE6A9}"/>
          </ac:spMkLst>
        </pc:spChg>
        <pc:spChg chg="add del mod">
          <ac:chgData name="Dmitriy Beznosko" userId="8bcdeb23-d2dd-465e-bda6-8e644f22b48c" providerId="ADAL" clId="{6FCA7C54-11B9-4B32-8A07-CE5583F20352}" dt="2021-09-26T16:08:31.236" v="389" actId="478"/>
          <ac:spMkLst>
            <pc:docMk/>
            <pc:sldMk cId="2878837384" sldId="263"/>
            <ac:spMk id="9" creationId="{5FCB7B1D-9889-47B2-ABAD-E725C77A9691}"/>
          </ac:spMkLst>
        </pc:spChg>
        <pc:spChg chg="add">
          <ac:chgData name="Dmitriy Beznosko" userId="8bcdeb23-d2dd-465e-bda6-8e644f22b48c" providerId="ADAL" clId="{6FCA7C54-11B9-4B32-8A07-CE5583F20352}" dt="2021-09-26T16:08:51.601" v="390" actId="26606"/>
          <ac:spMkLst>
            <pc:docMk/>
            <pc:sldMk cId="2878837384" sldId="263"/>
            <ac:spMk id="13" creationId="{989683EB-D202-4B4D-B1BD-8BA6965FBEF5}"/>
          </ac:spMkLst>
        </pc:spChg>
        <pc:picChg chg="add mod ord">
          <ac:chgData name="Dmitriy Beznosko" userId="8bcdeb23-d2dd-465e-bda6-8e644f22b48c" providerId="ADAL" clId="{6FCA7C54-11B9-4B32-8A07-CE5583F20352}" dt="2021-09-26T16:08:51.601" v="390" actId="26606"/>
          <ac:picMkLst>
            <pc:docMk/>
            <pc:sldMk cId="2878837384" sldId="263"/>
            <ac:picMk id="8" creationId="{1F756F53-A486-42C0-845C-7D0B24E4A77E}"/>
          </ac:picMkLst>
        </pc:picChg>
        <pc:picChg chg="add mod">
          <ac:chgData name="Dmitriy Beznosko" userId="8bcdeb23-d2dd-465e-bda6-8e644f22b48c" providerId="ADAL" clId="{6FCA7C54-11B9-4B32-8A07-CE5583F20352}" dt="2021-09-26T16:11:09.530" v="394" actId="1076"/>
          <ac:picMkLst>
            <pc:docMk/>
            <pc:sldMk cId="2878837384" sldId="263"/>
            <ac:picMk id="11" creationId="{29145176-BF19-43CE-A5CF-8A170317EF13}"/>
          </ac:picMkLst>
        </pc:picChg>
      </pc:sldChg>
      <pc:sldChg chg="addSp delSp modSp add mod setBg addAnim">
        <pc:chgData name="Dmitriy Beznosko" userId="8bcdeb23-d2dd-465e-bda6-8e644f22b48c" providerId="ADAL" clId="{6FCA7C54-11B9-4B32-8A07-CE5583F20352}" dt="2021-09-26T16:43:12.642" v="863" actId="20577"/>
        <pc:sldMkLst>
          <pc:docMk/>
          <pc:sldMk cId="4168058210" sldId="264"/>
        </pc:sldMkLst>
        <pc:spChg chg="mod ord">
          <ac:chgData name="Dmitriy Beznosko" userId="8bcdeb23-d2dd-465e-bda6-8e644f22b48c" providerId="ADAL" clId="{6FCA7C54-11B9-4B32-8A07-CE5583F20352}" dt="2021-09-26T16:41:54.032" v="669" actId="26606"/>
          <ac:spMkLst>
            <pc:docMk/>
            <pc:sldMk cId="4168058210" sldId="264"/>
            <ac:spMk id="4" creationId="{39506A45-70C4-480F-BC08-335CE0F81D94}"/>
          </ac:spMkLst>
        </pc:spChg>
        <pc:spChg chg="mod">
          <ac:chgData name="Dmitriy Beznosko" userId="8bcdeb23-d2dd-465e-bda6-8e644f22b48c" providerId="ADAL" clId="{6FCA7C54-11B9-4B32-8A07-CE5583F20352}" dt="2021-09-26T16:41:59.878" v="671" actId="14100"/>
          <ac:spMkLst>
            <pc:docMk/>
            <pc:sldMk cId="4168058210" sldId="264"/>
            <ac:spMk id="5" creationId="{343A2FFF-8D40-47FA-9376-922E22619679}"/>
          </ac:spMkLst>
        </pc:spChg>
        <pc:spChg chg="mod">
          <ac:chgData name="Dmitriy Beznosko" userId="8bcdeb23-d2dd-465e-bda6-8e644f22b48c" providerId="ADAL" clId="{6FCA7C54-11B9-4B32-8A07-CE5583F20352}" dt="2021-09-26T16:43:12.642" v="863" actId="20577"/>
          <ac:spMkLst>
            <pc:docMk/>
            <pc:sldMk cId="4168058210" sldId="264"/>
            <ac:spMk id="6" creationId="{1D78EC3C-EE5D-4631-A1E9-2E75CD0FE6A9}"/>
          </ac:spMkLst>
        </pc:spChg>
        <pc:spChg chg="add del mod">
          <ac:chgData name="Dmitriy Beznosko" userId="8bcdeb23-d2dd-465e-bda6-8e644f22b48c" providerId="ADAL" clId="{6FCA7C54-11B9-4B32-8A07-CE5583F20352}" dt="2021-09-26T16:02:25.164" v="17" actId="478"/>
          <ac:spMkLst>
            <pc:docMk/>
            <pc:sldMk cId="4168058210" sldId="264"/>
            <ac:spMk id="7" creationId="{DB902944-1DDE-4210-A3F6-C0D68C208752}"/>
          </ac:spMkLst>
        </pc:spChg>
        <pc:spChg chg="add del mod">
          <ac:chgData name="Dmitriy Beznosko" userId="8bcdeb23-d2dd-465e-bda6-8e644f22b48c" providerId="ADAL" clId="{6FCA7C54-11B9-4B32-8A07-CE5583F20352}" dt="2021-09-26T16:41:17.482" v="664" actId="478"/>
          <ac:spMkLst>
            <pc:docMk/>
            <pc:sldMk cId="4168058210" sldId="264"/>
            <ac:spMk id="12" creationId="{F413F5B5-251A-4884-97E5-44FC78DFB374}"/>
          </ac:spMkLst>
        </pc:spChg>
        <pc:spChg chg="add">
          <ac:chgData name="Dmitriy Beznosko" userId="8bcdeb23-d2dd-465e-bda6-8e644f22b48c" providerId="ADAL" clId="{6FCA7C54-11B9-4B32-8A07-CE5583F20352}" dt="2021-09-26T16:41:54.032" v="669" actId="26606"/>
          <ac:spMkLst>
            <pc:docMk/>
            <pc:sldMk cId="4168058210" sldId="264"/>
            <ac:spMk id="16" creationId="{D2781DDF-FAC9-41BA-A2E2-B4F31ED7333B}"/>
          </ac:spMkLst>
        </pc:spChg>
        <pc:picChg chg="add del mod ord">
          <ac:chgData name="Dmitriy Beznosko" userId="8bcdeb23-d2dd-465e-bda6-8e644f22b48c" providerId="ADAL" clId="{6FCA7C54-11B9-4B32-8A07-CE5583F20352}" dt="2021-09-26T16:40:30.002" v="639" actId="478"/>
          <ac:picMkLst>
            <pc:docMk/>
            <pc:sldMk cId="4168058210" sldId="264"/>
            <ac:picMk id="3" creationId="{AC4C1DC5-E371-4EE9-8B61-8CD35A072383}"/>
          </ac:picMkLst>
        </pc:picChg>
        <pc:picChg chg="add mod ord">
          <ac:chgData name="Dmitriy Beznosko" userId="8bcdeb23-d2dd-465e-bda6-8e644f22b48c" providerId="ADAL" clId="{6FCA7C54-11B9-4B32-8A07-CE5583F20352}" dt="2021-09-26T16:41:54.032" v="669" actId="26606"/>
          <ac:picMkLst>
            <pc:docMk/>
            <pc:sldMk cId="4168058210" sldId="264"/>
            <ac:picMk id="9" creationId="{1911F80D-174D-499F-91E3-531BA85C2635}"/>
          </ac:picMkLst>
        </pc:picChg>
        <pc:picChg chg="add mod">
          <ac:chgData name="Dmitriy Beznosko" userId="8bcdeb23-d2dd-465e-bda6-8e644f22b48c" providerId="ADAL" clId="{6FCA7C54-11B9-4B32-8A07-CE5583F20352}" dt="2021-09-26T16:41:54.032" v="669" actId="26606"/>
          <ac:picMkLst>
            <pc:docMk/>
            <pc:sldMk cId="4168058210" sldId="264"/>
            <ac:picMk id="11" creationId="{B2624B7C-2F0E-428D-9F75-B20AE79FBF94}"/>
          </ac:picMkLst>
        </pc:picChg>
      </pc:sldChg>
      <pc:sldChg chg="addSp delSp modSp add mod ord setBg addAnim">
        <pc:chgData name="Dmitriy Beznosko" userId="8bcdeb23-d2dd-465e-bda6-8e644f22b48c" providerId="ADAL" clId="{6FCA7C54-11B9-4B32-8A07-CE5583F20352}" dt="2021-09-26T17:09:17.922" v="1639" actId="931"/>
        <pc:sldMkLst>
          <pc:docMk/>
          <pc:sldMk cId="3577413526" sldId="265"/>
        </pc:sldMkLst>
        <pc:spChg chg="mod">
          <ac:chgData name="Dmitriy Beznosko" userId="8bcdeb23-d2dd-465e-bda6-8e644f22b48c" providerId="ADAL" clId="{6FCA7C54-11B9-4B32-8A07-CE5583F20352}" dt="2021-09-26T16:45:34.322" v="901" actId="26606"/>
          <ac:spMkLst>
            <pc:docMk/>
            <pc:sldMk cId="3577413526" sldId="265"/>
            <ac:spMk id="4" creationId="{39506A45-70C4-480F-BC08-335CE0F81D94}"/>
          </ac:spMkLst>
        </pc:spChg>
        <pc:spChg chg="mod">
          <ac:chgData name="Dmitriy Beznosko" userId="8bcdeb23-d2dd-465e-bda6-8e644f22b48c" providerId="ADAL" clId="{6FCA7C54-11B9-4B32-8A07-CE5583F20352}" dt="2021-09-26T16:48:30.701" v="1075" actId="1076"/>
          <ac:spMkLst>
            <pc:docMk/>
            <pc:sldMk cId="3577413526" sldId="265"/>
            <ac:spMk id="5" creationId="{343A2FFF-8D40-47FA-9376-922E22619679}"/>
          </ac:spMkLst>
        </pc:spChg>
        <pc:spChg chg="mod ord">
          <ac:chgData name="Dmitriy Beznosko" userId="8bcdeb23-d2dd-465e-bda6-8e644f22b48c" providerId="ADAL" clId="{6FCA7C54-11B9-4B32-8A07-CE5583F20352}" dt="2021-09-26T17:05:51.065" v="1622" actId="20577"/>
          <ac:spMkLst>
            <pc:docMk/>
            <pc:sldMk cId="3577413526" sldId="265"/>
            <ac:spMk id="6" creationId="{1D78EC3C-EE5D-4631-A1E9-2E75CD0FE6A9}"/>
          </ac:spMkLst>
        </pc:spChg>
        <pc:spChg chg="add del mod">
          <ac:chgData name="Dmitriy Beznosko" userId="8bcdeb23-d2dd-465e-bda6-8e644f22b48c" providerId="ADAL" clId="{6FCA7C54-11B9-4B32-8A07-CE5583F20352}" dt="2021-09-26T16:45:17.674" v="897" actId="478"/>
          <ac:spMkLst>
            <pc:docMk/>
            <pc:sldMk cId="3577413526" sldId="265"/>
            <ac:spMk id="7" creationId="{7E7FE9D7-3DD6-47AC-8BD9-76583224AB4D}"/>
          </ac:spMkLst>
        </pc:spChg>
        <pc:spChg chg="add del mod">
          <ac:chgData name="Dmitriy Beznosko" userId="8bcdeb23-d2dd-465e-bda6-8e644f22b48c" providerId="ADAL" clId="{6FCA7C54-11B9-4B32-8A07-CE5583F20352}" dt="2021-09-26T16:45:18.602" v="898" actId="478"/>
          <ac:spMkLst>
            <pc:docMk/>
            <pc:sldMk cId="3577413526" sldId="265"/>
            <ac:spMk id="10" creationId="{2190A44A-37FD-4783-8569-D7910F1103EE}"/>
          </ac:spMkLst>
        </pc:spChg>
        <pc:spChg chg="add del mod">
          <ac:chgData name="Dmitriy Beznosko" userId="8bcdeb23-d2dd-465e-bda6-8e644f22b48c" providerId="ADAL" clId="{6FCA7C54-11B9-4B32-8A07-CE5583F20352}" dt="2021-09-26T16:45:15.818" v="896" actId="478"/>
          <ac:spMkLst>
            <pc:docMk/>
            <pc:sldMk cId="3577413526" sldId="265"/>
            <ac:spMk id="13" creationId="{2477A2F8-C108-4EF6-8F7C-FCD3EFF4503C}"/>
          </ac:spMkLst>
        </pc:spChg>
        <pc:spChg chg="add del mod">
          <ac:chgData name="Dmitriy Beznosko" userId="8bcdeb23-d2dd-465e-bda6-8e644f22b48c" providerId="ADAL" clId="{6FCA7C54-11B9-4B32-8A07-CE5583F20352}" dt="2021-09-26T17:07:35.778" v="1629" actId="931"/>
          <ac:spMkLst>
            <pc:docMk/>
            <pc:sldMk cId="3577413526" sldId="265"/>
            <ac:spMk id="16" creationId="{6987D12B-19E4-4994-AA00-0D6F991AAEA8}"/>
          </ac:spMkLst>
        </pc:spChg>
        <pc:spChg chg="add del">
          <ac:chgData name="Dmitriy Beznosko" userId="8bcdeb23-d2dd-465e-bda6-8e644f22b48c" providerId="ADAL" clId="{6FCA7C54-11B9-4B32-8A07-CE5583F20352}" dt="2021-09-26T16:45:34.322" v="901" actId="26606"/>
          <ac:spMkLst>
            <pc:docMk/>
            <pc:sldMk cId="3577413526" sldId="265"/>
            <ac:spMk id="18" creationId="{7F5E9321-8E84-45AC-AD89-51E914F68B42}"/>
          </ac:spMkLst>
        </pc:spChg>
        <pc:spChg chg="add del">
          <ac:chgData name="Dmitriy Beznosko" userId="8bcdeb23-d2dd-465e-bda6-8e644f22b48c" providerId="ADAL" clId="{6FCA7C54-11B9-4B32-8A07-CE5583F20352}" dt="2021-09-26T16:45:34.322" v="901" actId="26606"/>
          <ac:spMkLst>
            <pc:docMk/>
            <pc:sldMk cId="3577413526" sldId="265"/>
            <ac:spMk id="20" creationId="{C1A700DC-DD5C-4DE0-AC7B-CCBF3E1743AA}"/>
          </ac:spMkLst>
        </pc:spChg>
        <pc:spChg chg="add del mod">
          <ac:chgData name="Dmitriy Beznosko" userId="8bcdeb23-d2dd-465e-bda6-8e644f22b48c" providerId="ADAL" clId="{6FCA7C54-11B9-4B32-8A07-CE5583F20352}" dt="2021-09-26T17:08:18.209" v="1634" actId="931"/>
          <ac:spMkLst>
            <pc:docMk/>
            <pc:sldMk cId="3577413526" sldId="265"/>
            <ac:spMk id="21" creationId="{2B7DABB6-952F-4109-BAB0-7DF316C748DD}"/>
          </ac:spMkLst>
        </pc:spChg>
        <pc:spChg chg="add del">
          <ac:chgData name="Dmitriy Beznosko" userId="8bcdeb23-d2dd-465e-bda6-8e644f22b48c" providerId="ADAL" clId="{6FCA7C54-11B9-4B32-8A07-CE5583F20352}" dt="2021-09-26T16:45:34.322" v="901" actId="26606"/>
          <ac:spMkLst>
            <pc:docMk/>
            <pc:sldMk cId="3577413526" sldId="265"/>
            <ac:spMk id="22" creationId="{9F861D4E-31C2-4893-913B-12F1EB82E24D}"/>
          </ac:spMkLst>
        </pc:spChg>
        <pc:spChg chg="add del">
          <ac:chgData name="Dmitriy Beznosko" userId="8bcdeb23-d2dd-465e-bda6-8e644f22b48c" providerId="ADAL" clId="{6FCA7C54-11B9-4B32-8A07-CE5583F20352}" dt="2021-09-26T16:45:34.322" v="901" actId="26606"/>
          <ac:spMkLst>
            <pc:docMk/>
            <pc:sldMk cId="3577413526" sldId="265"/>
            <ac:spMk id="24" creationId="{DB554A7E-41A3-4DC5-9E04-47E7C1562002}"/>
          </ac:spMkLst>
        </pc:spChg>
        <pc:spChg chg="add del mod">
          <ac:chgData name="Dmitriy Beznosko" userId="8bcdeb23-d2dd-465e-bda6-8e644f22b48c" providerId="ADAL" clId="{6FCA7C54-11B9-4B32-8A07-CE5583F20352}" dt="2021-09-26T17:09:17.922" v="1639" actId="931"/>
          <ac:spMkLst>
            <pc:docMk/>
            <pc:sldMk cId="3577413526" sldId="265"/>
            <ac:spMk id="26" creationId="{286DCA9A-D67D-48DA-A55F-6A8E5F3A61B9}"/>
          </ac:spMkLst>
        </pc:spChg>
        <pc:spChg chg="add">
          <ac:chgData name="Dmitriy Beznosko" userId="8bcdeb23-d2dd-465e-bda6-8e644f22b48c" providerId="ADAL" clId="{6FCA7C54-11B9-4B32-8A07-CE5583F20352}" dt="2021-09-26T16:45:34.322" v="901" actId="26606"/>
          <ac:spMkLst>
            <pc:docMk/>
            <pc:sldMk cId="3577413526" sldId="265"/>
            <ac:spMk id="29" creationId="{554C70E2-B81C-49FD-87AB-36A4F9CAC33A}"/>
          </ac:spMkLst>
        </pc:spChg>
        <pc:spChg chg="add">
          <ac:chgData name="Dmitriy Beznosko" userId="8bcdeb23-d2dd-465e-bda6-8e644f22b48c" providerId="ADAL" clId="{6FCA7C54-11B9-4B32-8A07-CE5583F20352}" dt="2021-09-26T16:45:34.322" v="901" actId="26606"/>
          <ac:spMkLst>
            <pc:docMk/>
            <pc:sldMk cId="3577413526" sldId="265"/>
            <ac:spMk id="31" creationId="{6F77CED5-3E09-45CC-8632-769F0C30CB82}"/>
          </ac:spMkLst>
        </pc:spChg>
        <pc:picChg chg="add del mod ord">
          <ac:chgData name="Dmitriy Beznosko" userId="8bcdeb23-d2dd-465e-bda6-8e644f22b48c" providerId="ADAL" clId="{6FCA7C54-11B9-4B32-8A07-CE5583F20352}" dt="2021-09-26T16:48:19.106" v="1070" actId="478"/>
          <ac:picMkLst>
            <pc:docMk/>
            <pc:sldMk cId="3577413526" sldId="265"/>
            <ac:picMk id="3" creationId="{2FA6436C-A3E4-4644-BA0E-8B7326A171FB}"/>
          </ac:picMkLst>
        </pc:picChg>
        <pc:picChg chg="add mod ord">
          <ac:chgData name="Dmitriy Beznosko" userId="8bcdeb23-d2dd-465e-bda6-8e644f22b48c" providerId="ADAL" clId="{6FCA7C54-11B9-4B32-8A07-CE5583F20352}" dt="2021-09-26T16:46:15.148" v="914" actId="14100"/>
          <ac:picMkLst>
            <pc:docMk/>
            <pc:sldMk cId="3577413526" sldId="265"/>
            <ac:picMk id="9" creationId="{DC7DA22E-2B04-437A-8A69-6908D23461F2}"/>
          </ac:picMkLst>
        </pc:picChg>
        <pc:picChg chg="add mod ord">
          <ac:chgData name="Dmitriy Beznosko" userId="8bcdeb23-d2dd-465e-bda6-8e644f22b48c" providerId="ADAL" clId="{6FCA7C54-11B9-4B32-8A07-CE5583F20352}" dt="2021-09-26T16:48:22.280" v="1071" actId="1076"/>
          <ac:picMkLst>
            <pc:docMk/>
            <pc:sldMk cId="3577413526" sldId="265"/>
            <ac:picMk id="12" creationId="{62682D70-ECA5-47B8-A3F0-5D1E8726F4FB}"/>
          </ac:picMkLst>
        </pc:picChg>
        <pc:picChg chg="add del mod">
          <ac:chgData name="Dmitriy Beznosko" userId="8bcdeb23-d2dd-465e-bda6-8e644f22b48c" providerId="ADAL" clId="{6FCA7C54-11B9-4B32-8A07-CE5583F20352}" dt="2021-09-26T17:07:35.778" v="1629" actId="931"/>
          <ac:picMkLst>
            <pc:docMk/>
            <pc:sldMk cId="3577413526" sldId="265"/>
            <ac:picMk id="15" creationId="{890E5616-CC17-4425-B31D-1D792D34A3D7}"/>
          </ac:picMkLst>
        </pc:picChg>
        <pc:picChg chg="add del mod">
          <ac:chgData name="Dmitriy Beznosko" userId="8bcdeb23-d2dd-465e-bda6-8e644f22b48c" providerId="ADAL" clId="{6FCA7C54-11B9-4B32-8A07-CE5583F20352}" dt="2021-09-26T17:08:18.209" v="1634" actId="931"/>
          <ac:picMkLst>
            <pc:docMk/>
            <pc:sldMk cId="3577413526" sldId="265"/>
            <ac:picMk id="19" creationId="{DD92540C-206E-473E-B9C7-A7B9C40AB14A}"/>
          </ac:picMkLst>
        </pc:picChg>
        <pc:picChg chg="add del mod">
          <ac:chgData name="Dmitriy Beznosko" userId="8bcdeb23-d2dd-465e-bda6-8e644f22b48c" providerId="ADAL" clId="{6FCA7C54-11B9-4B32-8A07-CE5583F20352}" dt="2021-09-26T17:09:17.922" v="1639" actId="931"/>
          <ac:picMkLst>
            <pc:docMk/>
            <pc:sldMk cId="3577413526" sldId="265"/>
            <ac:picMk id="25" creationId="{02835820-CA85-4474-9C6F-B1E5A1446FDA}"/>
          </ac:picMkLst>
        </pc:picChg>
      </pc:sldChg>
      <pc:sldChg chg="add del">
        <pc:chgData name="Dmitriy Beznosko" userId="8bcdeb23-d2dd-465e-bda6-8e644f22b48c" providerId="ADAL" clId="{6FCA7C54-11B9-4B32-8A07-CE5583F20352}" dt="2021-09-26T16:51:45.151" v="1082" actId="47"/>
        <pc:sldMkLst>
          <pc:docMk/>
          <pc:sldMk cId="1229325226" sldId="266"/>
        </pc:sldMkLst>
      </pc:sldChg>
      <pc:sldChg chg="del">
        <pc:chgData name="Dmitriy Beznosko" userId="8bcdeb23-d2dd-465e-bda6-8e644f22b48c" providerId="ADAL" clId="{6FCA7C54-11B9-4B32-8A07-CE5583F20352}" dt="2021-09-26T15:32:52.938" v="2" actId="2696"/>
        <pc:sldMkLst>
          <pc:docMk/>
          <pc:sldMk cId="3744503915" sldId="267"/>
        </pc:sldMkLst>
      </pc:sldChg>
      <pc:sldChg chg="add del">
        <pc:chgData name="Dmitriy Beznosko" userId="8bcdeb23-d2dd-465e-bda6-8e644f22b48c" providerId="ADAL" clId="{6FCA7C54-11B9-4B32-8A07-CE5583F20352}" dt="2021-09-26T16:51:45.369" v="1083" actId="47"/>
        <pc:sldMkLst>
          <pc:docMk/>
          <pc:sldMk cId="3937209487" sldId="267"/>
        </pc:sldMkLst>
      </pc:sldChg>
      <pc:sldChg chg="del">
        <pc:chgData name="Dmitriy Beznosko" userId="8bcdeb23-d2dd-465e-bda6-8e644f22b48c" providerId="ADAL" clId="{6FCA7C54-11B9-4B32-8A07-CE5583F20352}" dt="2021-09-26T15:32:52.938" v="2" actId="2696"/>
        <pc:sldMkLst>
          <pc:docMk/>
          <pc:sldMk cId="1117902159" sldId="268"/>
        </pc:sldMkLst>
      </pc:sldChg>
      <pc:sldChg chg="add del">
        <pc:chgData name="Dmitriy Beznosko" userId="8bcdeb23-d2dd-465e-bda6-8e644f22b48c" providerId="ADAL" clId="{6FCA7C54-11B9-4B32-8A07-CE5583F20352}" dt="2021-09-26T16:51:46.047" v="1084" actId="47"/>
        <pc:sldMkLst>
          <pc:docMk/>
          <pc:sldMk cId="1823171279" sldId="268"/>
        </pc:sldMkLst>
      </pc:sldChg>
      <pc:sldChg chg="add del">
        <pc:chgData name="Dmitriy Beznosko" userId="8bcdeb23-d2dd-465e-bda6-8e644f22b48c" providerId="ADAL" clId="{6FCA7C54-11B9-4B32-8A07-CE5583F20352}" dt="2021-09-26T16:51:46.543" v="1085" actId="47"/>
        <pc:sldMkLst>
          <pc:docMk/>
          <pc:sldMk cId="883962171" sldId="269"/>
        </pc:sldMkLst>
      </pc:sldChg>
      <pc:sldChg chg="del">
        <pc:chgData name="Dmitriy Beznosko" userId="8bcdeb23-d2dd-465e-bda6-8e644f22b48c" providerId="ADAL" clId="{6FCA7C54-11B9-4B32-8A07-CE5583F20352}" dt="2021-09-26T15:32:52.938" v="2" actId="2696"/>
        <pc:sldMkLst>
          <pc:docMk/>
          <pc:sldMk cId="1678973397" sldId="269"/>
        </pc:sldMkLst>
      </pc:sldChg>
      <pc:sldChg chg="addSp delSp modSp add del mod ord">
        <pc:chgData name="Dmitriy Beznosko" userId="8bcdeb23-d2dd-465e-bda6-8e644f22b48c" providerId="ADAL" clId="{6FCA7C54-11B9-4B32-8A07-CE5583F20352}" dt="2021-09-26T17:05:02.341" v="1578" actId="1076"/>
        <pc:sldMkLst>
          <pc:docMk/>
          <pc:sldMk cId="1456691892" sldId="270"/>
        </pc:sldMkLst>
        <pc:spChg chg="mod">
          <ac:chgData name="Dmitriy Beznosko" userId="8bcdeb23-d2dd-465e-bda6-8e644f22b48c" providerId="ADAL" clId="{6FCA7C54-11B9-4B32-8A07-CE5583F20352}" dt="2021-09-26T17:01:21.923" v="1228" actId="14100"/>
          <ac:spMkLst>
            <pc:docMk/>
            <pc:sldMk cId="1456691892" sldId="270"/>
            <ac:spMk id="5" creationId="{343A2FFF-8D40-47FA-9376-922E22619679}"/>
          </ac:spMkLst>
        </pc:spChg>
        <pc:spChg chg="mod">
          <ac:chgData name="Dmitriy Beznosko" userId="8bcdeb23-d2dd-465e-bda6-8e644f22b48c" providerId="ADAL" clId="{6FCA7C54-11B9-4B32-8A07-CE5583F20352}" dt="2021-09-26T17:04:13.926" v="1571" actId="1076"/>
          <ac:spMkLst>
            <pc:docMk/>
            <pc:sldMk cId="1456691892" sldId="270"/>
            <ac:spMk id="6" creationId="{1D78EC3C-EE5D-4631-A1E9-2E75CD0FE6A9}"/>
          </ac:spMkLst>
        </pc:spChg>
        <pc:spChg chg="add del mod">
          <ac:chgData name="Dmitriy Beznosko" userId="8bcdeb23-d2dd-465e-bda6-8e644f22b48c" providerId="ADAL" clId="{6FCA7C54-11B9-4B32-8A07-CE5583F20352}" dt="2021-09-26T17:01:33.562" v="1232" actId="478"/>
          <ac:spMkLst>
            <pc:docMk/>
            <pc:sldMk cId="1456691892" sldId="270"/>
            <ac:spMk id="7" creationId="{D8375135-E118-485B-AC78-90499C06EBF5}"/>
          </ac:spMkLst>
        </pc:spChg>
        <pc:spChg chg="add del mod">
          <ac:chgData name="Dmitriy Beznosko" userId="8bcdeb23-d2dd-465e-bda6-8e644f22b48c" providerId="ADAL" clId="{6FCA7C54-11B9-4B32-8A07-CE5583F20352}" dt="2021-09-26T17:01:32.290" v="1231" actId="478"/>
          <ac:spMkLst>
            <pc:docMk/>
            <pc:sldMk cId="1456691892" sldId="270"/>
            <ac:spMk id="10" creationId="{6A276B65-BA24-4B45-ADD9-F408108FB41F}"/>
          </ac:spMkLst>
        </pc:spChg>
        <pc:spChg chg="add del mod">
          <ac:chgData name="Dmitriy Beznosko" userId="8bcdeb23-d2dd-465e-bda6-8e644f22b48c" providerId="ADAL" clId="{6FCA7C54-11B9-4B32-8A07-CE5583F20352}" dt="2021-09-26T17:00:35.225" v="1187" actId="478"/>
          <ac:spMkLst>
            <pc:docMk/>
            <pc:sldMk cId="1456691892" sldId="270"/>
            <ac:spMk id="13" creationId="{F10FEC84-32E9-46F9-AE6B-99EF267A9D4A}"/>
          </ac:spMkLst>
        </pc:spChg>
        <pc:spChg chg="add del mod">
          <ac:chgData name="Dmitriy Beznosko" userId="8bcdeb23-d2dd-465e-bda6-8e644f22b48c" providerId="ADAL" clId="{6FCA7C54-11B9-4B32-8A07-CE5583F20352}" dt="2021-09-26T17:04:48.098" v="1575" actId="478"/>
          <ac:spMkLst>
            <pc:docMk/>
            <pc:sldMk cId="1456691892" sldId="270"/>
            <ac:spMk id="16" creationId="{05F42643-2975-4DF0-B41B-3B501E6A8D34}"/>
          </ac:spMkLst>
        </pc:spChg>
        <pc:picChg chg="add mod">
          <ac:chgData name="Dmitriy Beznosko" userId="8bcdeb23-d2dd-465e-bda6-8e644f22b48c" providerId="ADAL" clId="{6FCA7C54-11B9-4B32-8A07-CE5583F20352}" dt="2021-09-26T17:01:37.225" v="1233" actId="1076"/>
          <ac:picMkLst>
            <pc:docMk/>
            <pc:sldMk cId="1456691892" sldId="270"/>
            <ac:picMk id="3" creationId="{DC25996A-6EEE-4CF1-9912-0AEAA00B8913}"/>
          </ac:picMkLst>
        </pc:picChg>
        <pc:picChg chg="add mod">
          <ac:chgData name="Dmitriy Beznosko" userId="8bcdeb23-d2dd-465e-bda6-8e644f22b48c" providerId="ADAL" clId="{6FCA7C54-11B9-4B32-8A07-CE5583F20352}" dt="2021-09-26T17:00:39.433" v="1189" actId="1076"/>
          <ac:picMkLst>
            <pc:docMk/>
            <pc:sldMk cId="1456691892" sldId="270"/>
            <ac:picMk id="9" creationId="{0DEF228D-A201-4C50-BBF3-EED6DA536994}"/>
          </ac:picMkLst>
        </pc:picChg>
        <pc:picChg chg="add mod">
          <ac:chgData name="Dmitriy Beznosko" userId="8bcdeb23-d2dd-465e-bda6-8e644f22b48c" providerId="ADAL" clId="{6FCA7C54-11B9-4B32-8A07-CE5583F20352}" dt="2021-09-26T17:01:28.767" v="1230" actId="14100"/>
          <ac:picMkLst>
            <pc:docMk/>
            <pc:sldMk cId="1456691892" sldId="270"/>
            <ac:picMk id="12" creationId="{2D9812A9-2907-40A2-962D-9508608E18C8}"/>
          </ac:picMkLst>
        </pc:picChg>
        <pc:picChg chg="add mod">
          <ac:chgData name="Dmitriy Beznosko" userId="8bcdeb23-d2dd-465e-bda6-8e644f22b48c" providerId="ADAL" clId="{6FCA7C54-11B9-4B32-8A07-CE5583F20352}" dt="2021-09-26T17:05:02.341" v="1578" actId="1076"/>
          <ac:picMkLst>
            <pc:docMk/>
            <pc:sldMk cId="1456691892" sldId="270"/>
            <ac:picMk id="15" creationId="{468E2037-0FE1-450E-8E8D-1F9D4E5C6A21}"/>
          </ac:picMkLst>
        </pc:picChg>
      </pc:sldChg>
      <pc:sldChg chg="del">
        <pc:chgData name="Dmitriy Beznosko" userId="8bcdeb23-d2dd-465e-bda6-8e644f22b48c" providerId="ADAL" clId="{6FCA7C54-11B9-4B32-8A07-CE5583F20352}" dt="2021-09-26T15:32:52.938" v="2" actId="2696"/>
        <pc:sldMkLst>
          <pc:docMk/>
          <pc:sldMk cId="3265866864" sldId="270"/>
        </pc:sldMkLst>
      </pc:sldChg>
      <pc:sldChg chg="delSp modSp add mod ord">
        <pc:chgData name="Dmitriy Beznosko" userId="8bcdeb23-d2dd-465e-bda6-8e644f22b48c" providerId="ADAL" clId="{6FCA7C54-11B9-4B32-8A07-CE5583F20352}" dt="2021-09-26T16:36:53.890" v="584" actId="14100"/>
        <pc:sldMkLst>
          <pc:docMk/>
          <pc:sldMk cId="2096223164" sldId="286"/>
        </pc:sldMkLst>
        <pc:spChg chg="mod">
          <ac:chgData name="Dmitriy Beznosko" userId="8bcdeb23-d2dd-465e-bda6-8e644f22b48c" providerId="ADAL" clId="{6FCA7C54-11B9-4B32-8A07-CE5583F20352}" dt="2021-09-26T16:36:53.890" v="584" actId="14100"/>
          <ac:spMkLst>
            <pc:docMk/>
            <pc:sldMk cId="2096223164" sldId="286"/>
            <ac:spMk id="2" creationId="{00000000-0000-0000-0000-000000000000}"/>
          </ac:spMkLst>
        </pc:spChg>
        <pc:spChg chg="mod">
          <ac:chgData name="Dmitriy Beznosko" userId="8bcdeb23-d2dd-465e-bda6-8e644f22b48c" providerId="ADAL" clId="{6FCA7C54-11B9-4B32-8A07-CE5583F20352}" dt="2021-09-26T16:36:37.274" v="582" actId="1076"/>
          <ac:spMkLst>
            <pc:docMk/>
            <pc:sldMk cId="2096223164" sldId="286"/>
            <ac:spMk id="5" creationId="{00000000-0000-0000-0000-000000000000}"/>
          </ac:spMkLst>
        </pc:spChg>
        <pc:spChg chg="del">
          <ac:chgData name="Dmitriy Beznosko" userId="8bcdeb23-d2dd-465e-bda6-8e644f22b48c" providerId="ADAL" clId="{6FCA7C54-11B9-4B32-8A07-CE5583F20352}" dt="2021-09-26T16:16:52.043" v="422" actId="478"/>
          <ac:spMkLst>
            <pc:docMk/>
            <pc:sldMk cId="2096223164" sldId="286"/>
            <ac:spMk id="8" creationId="{00000000-0000-0000-0000-000000000000}"/>
          </ac:spMkLst>
        </pc:spChg>
        <pc:picChg chg="mod">
          <ac:chgData name="Dmitriy Beznosko" userId="8bcdeb23-d2dd-465e-bda6-8e644f22b48c" providerId="ADAL" clId="{6FCA7C54-11B9-4B32-8A07-CE5583F20352}" dt="2021-09-26T16:36:45.649" v="583"/>
          <ac:picMkLst>
            <pc:docMk/>
            <pc:sldMk cId="2096223164" sldId="286"/>
            <ac:picMk id="4098" creationId="{00000000-0000-0000-0000-000000000000}"/>
          </ac:picMkLst>
        </pc:picChg>
        <pc:picChg chg="del">
          <ac:chgData name="Dmitriy Beznosko" userId="8bcdeb23-d2dd-465e-bda6-8e644f22b48c" providerId="ADAL" clId="{6FCA7C54-11B9-4B32-8A07-CE5583F20352}" dt="2021-09-26T16:16:50.387" v="421" actId="478"/>
          <ac:picMkLst>
            <pc:docMk/>
            <pc:sldMk cId="2096223164" sldId="286"/>
            <ac:picMk id="4100" creationId="{00000000-0000-0000-0000-000000000000}"/>
          </ac:picMkLst>
        </pc:picChg>
      </pc:sldChg>
      <pc:sldChg chg="add">
        <pc:chgData name="Dmitriy Beznosko" userId="8bcdeb23-d2dd-465e-bda6-8e644f22b48c" providerId="ADAL" clId="{6FCA7C54-11B9-4B32-8A07-CE5583F20352}" dt="2021-09-26T16:15:57.421" v="412"/>
        <pc:sldMkLst>
          <pc:docMk/>
          <pc:sldMk cId="4146621984" sldId="287"/>
        </pc:sldMkLst>
      </pc:sldChg>
      <pc:sldChg chg="add">
        <pc:chgData name="Dmitriy Beznosko" userId="8bcdeb23-d2dd-465e-bda6-8e644f22b48c" providerId="ADAL" clId="{6FCA7C54-11B9-4B32-8A07-CE5583F20352}" dt="2021-09-26T16:16:09.422" v="414"/>
        <pc:sldMkLst>
          <pc:docMk/>
          <pc:sldMk cId="1071700815" sldId="288"/>
        </pc:sldMkLst>
      </pc:sldChg>
      <pc:sldChg chg="add">
        <pc:chgData name="Dmitriy Beznosko" userId="8bcdeb23-d2dd-465e-bda6-8e644f22b48c" providerId="ADAL" clId="{6FCA7C54-11B9-4B32-8A07-CE5583F20352}" dt="2021-09-26T16:16:11.277" v="416"/>
        <pc:sldMkLst>
          <pc:docMk/>
          <pc:sldMk cId="3519658782" sldId="289"/>
        </pc:sldMkLst>
      </pc:sldChg>
      <pc:sldChg chg="addSp delSp modSp add mod">
        <pc:chgData name="Dmitriy Beznosko" userId="8bcdeb23-d2dd-465e-bda6-8e644f22b48c" providerId="ADAL" clId="{6FCA7C54-11B9-4B32-8A07-CE5583F20352}" dt="2021-09-26T16:19:34.529" v="508" actId="14100"/>
        <pc:sldMkLst>
          <pc:docMk/>
          <pc:sldMk cId="3798726072" sldId="290"/>
        </pc:sldMkLst>
        <pc:spChg chg="mod">
          <ac:chgData name="Dmitriy Beznosko" userId="8bcdeb23-d2dd-465e-bda6-8e644f22b48c" providerId="ADAL" clId="{6FCA7C54-11B9-4B32-8A07-CE5583F20352}" dt="2021-09-26T16:18:50.247" v="443" actId="403"/>
          <ac:spMkLst>
            <pc:docMk/>
            <pc:sldMk cId="3798726072" sldId="290"/>
            <ac:spMk id="2" creationId="{00000000-0000-0000-0000-000000000000}"/>
          </ac:spMkLst>
        </pc:spChg>
        <pc:spChg chg="add del mod">
          <ac:chgData name="Dmitriy Beznosko" userId="8bcdeb23-d2dd-465e-bda6-8e644f22b48c" providerId="ADAL" clId="{6FCA7C54-11B9-4B32-8A07-CE5583F20352}" dt="2021-09-26T16:17:24.821" v="429" actId="478"/>
          <ac:spMkLst>
            <pc:docMk/>
            <pc:sldMk cId="3798726072" sldId="290"/>
            <ac:spMk id="3" creationId="{B499676C-C666-414D-858D-A8EBD86F3FE0}"/>
          </ac:spMkLst>
        </pc:spChg>
        <pc:spChg chg="add mod">
          <ac:chgData name="Dmitriy Beznosko" userId="8bcdeb23-d2dd-465e-bda6-8e644f22b48c" providerId="ADAL" clId="{6FCA7C54-11B9-4B32-8A07-CE5583F20352}" dt="2021-09-26T16:19:34.529" v="508" actId="14100"/>
          <ac:spMkLst>
            <pc:docMk/>
            <pc:sldMk cId="3798726072" sldId="290"/>
            <ac:spMk id="10" creationId="{AAA1B0ED-EE5A-435E-BA81-08E25875DE39}"/>
          </ac:spMkLst>
        </pc:spChg>
        <pc:picChg chg="mod">
          <ac:chgData name="Dmitriy Beznosko" userId="8bcdeb23-d2dd-465e-bda6-8e644f22b48c" providerId="ADAL" clId="{6FCA7C54-11B9-4B32-8A07-CE5583F20352}" dt="2021-09-26T16:18:17.735" v="436" actId="1076"/>
          <ac:picMkLst>
            <pc:docMk/>
            <pc:sldMk cId="3798726072" sldId="290"/>
            <ac:picMk id="2052" creationId="{00000000-0000-0000-0000-000000000000}"/>
          </ac:picMkLst>
        </pc:picChg>
        <pc:picChg chg="mod">
          <ac:chgData name="Dmitriy Beznosko" userId="8bcdeb23-d2dd-465e-bda6-8e644f22b48c" providerId="ADAL" clId="{6FCA7C54-11B9-4B32-8A07-CE5583F20352}" dt="2021-09-26T16:19:24.572" v="505" actId="1076"/>
          <ac:picMkLst>
            <pc:docMk/>
            <pc:sldMk cId="3798726072" sldId="290"/>
            <ac:picMk id="2054" creationId="{00000000-0000-0000-0000-000000000000}"/>
          </ac:picMkLst>
        </pc:picChg>
        <pc:picChg chg="add del mod">
          <ac:chgData name="Dmitriy Beznosko" userId="8bcdeb23-d2dd-465e-bda6-8e644f22b48c" providerId="ADAL" clId="{6FCA7C54-11B9-4B32-8A07-CE5583F20352}" dt="2021-09-26T16:18:14.708" v="435" actId="1076"/>
          <ac:picMkLst>
            <pc:docMk/>
            <pc:sldMk cId="3798726072" sldId="290"/>
            <ac:picMk id="7170" creationId="{00000000-0000-0000-0000-000000000000}"/>
          </ac:picMkLst>
        </pc:picChg>
      </pc:sldChg>
      <pc:sldChg chg="modSp add mod">
        <pc:chgData name="Dmitriy Beznosko" userId="8bcdeb23-d2dd-465e-bda6-8e644f22b48c" providerId="ADAL" clId="{6FCA7C54-11B9-4B32-8A07-CE5583F20352}" dt="2021-09-26T16:51:02.394" v="1081" actId="20577"/>
        <pc:sldMkLst>
          <pc:docMk/>
          <pc:sldMk cId="3535705490" sldId="291"/>
        </pc:sldMkLst>
        <pc:spChg chg="mod">
          <ac:chgData name="Dmitriy Beznosko" userId="8bcdeb23-d2dd-465e-bda6-8e644f22b48c" providerId="ADAL" clId="{6FCA7C54-11B9-4B32-8A07-CE5583F20352}" dt="2021-09-26T16:51:02.394" v="1081" actId="20577"/>
          <ac:spMkLst>
            <pc:docMk/>
            <pc:sldMk cId="3535705490" sldId="291"/>
            <ac:spMk id="6" creationId="{00000000-0000-0000-0000-000000000000}"/>
          </ac:spMkLst>
        </pc:spChg>
      </pc:sldChg>
      <pc:sldChg chg="addSp delSp modSp add mod">
        <pc:chgData name="Dmitriy Beznosko" userId="8bcdeb23-d2dd-465e-bda6-8e644f22b48c" providerId="ADAL" clId="{6FCA7C54-11B9-4B32-8A07-CE5583F20352}" dt="2021-09-26T17:43:45.747" v="1715" actId="14100"/>
        <pc:sldMkLst>
          <pc:docMk/>
          <pc:sldMk cId="1763574390" sldId="292"/>
        </pc:sldMkLst>
        <pc:spChg chg="mod">
          <ac:chgData name="Dmitriy Beznosko" userId="8bcdeb23-d2dd-465e-bda6-8e644f22b48c" providerId="ADAL" clId="{6FCA7C54-11B9-4B32-8A07-CE5583F20352}" dt="2021-09-26T17:43:45.747" v="1715" actId="14100"/>
          <ac:spMkLst>
            <pc:docMk/>
            <pc:sldMk cId="1763574390" sldId="292"/>
            <ac:spMk id="3" creationId="{00000000-0000-0000-0000-000000000000}"/>
          </ac:spMkLst>
        </pc:spChg>
        <pc:spChg chg="add del mod">
          <ac:chgData name="Dmitriy Beznosko" userId="8bcdeb23-d2dd-465e-bda6-8e644f22b48c" providerId="ADAL" clId="{6FCA7C54-11B9-4B32-8A07-CE5583F20352}" dt="2021-09-26T17:10:25.917" v="1645" actId="21"/>
          <ac:spMkLst>
            <pc:docMk/>
            <pc:sldMk cId="1763574390" sldId="292"/>
            <ac:spMk id="7" creationId="{17D68CB9-3F68-48C3-B84D-5837E5AA545A}"/>
          </ac:spMkLst>
        </pc:spChg>
        <pc:spChg chg="add del mod">
          <ac:chgData name="Dmitriy Beznosko" userId="8bcdeb23-d2dd-465e-bda6-8e644f22b48c" providerId="ADAL" clId="{6FCA7C54-11B9-4B32-8A07-CE5583F20352}" dt="2021-09-26T17:10:25.917" v="1645" actId="21"/>
          <ac:spMkLst>
            <pc:docMk/>
            <pc:sldMk cId="1763574390" sldId="292"/>
            <ac:spMk id="10" creationId="{E44B4CFB-272A-4E7B-AB16-1BFFD7B14520}"/>
          </ac:spMkLst>
        </pc:spChg>
        <pc:picChg chg="add del mod">
          <ac:chgData name="Dmitriy Beznosko" userId="8bcdeb23-d2dd-465e-bda6-8e644f22b48c" providerId="ADAL" clId="{6FCA7C54-11B9-4B32-8A07-CE5583F20352}" dt="2021-09-26T17:10:25.917" v="1645" actId="21"/>
          <ac:picMkLst>
            <pc:docMk/>
            <pc:sldMk cId="1763574390" sldId="292"/>
            <ac:picMk id="6" creationId="{2938C0AB-B2FD-4999-B4D0-B826BDCF999F}"/>
          </ac:picMkLst>
        </pc:picChg>
        <pc:picChg chg="add del mod">
          <ac:chgData name="Dmitriy Beznosko" userId="8bcdeb23-d2dd-465e-bda6-8e644f22b48c" providerId="ADAL" clId="{6FCA7C54-11B9-4B32-8A07-CE5583F20352}" dt="2021-09-26T17:10:25.917" v="1645" actId="21"/>
          <ac:picMkLst>
            <pc:docMk/>
            <pc:sldMk cId="1763574390" sldId="292"/>
            <ac:picMk id="9" creationId="{4717122C-1313-4316-8A4B-4AE43108627A}"/>
          </ac:picMkLst>
        </pc:picChg>
        <pc:picChg chg="mod">
          <ac:chgData name="Dmitriy Beznosko" userId="8bcdeb23-d2dd-465e-bda6-8e644f22b48c" providerId="ADAL" clId="{6FCA7C54-11B9-4B32-8A07-CE5583F20352}" dt="2021-09-26T17:43:31.989" v="1711" actId="1076"/>
          <ac:picMkLst>
            <pc:docMk/>
            <pc:sldMk cId="1763574390" sldId="292"/>
            <ac:picMk id="1026" creationId="{00000000-0000-0000-0000-000000000000}"/>
          </ac:picMkLst>
        </pc:picChg>
      </pc:sldChg>
      <pc:sldChg chg="modSp add mod">
        <pc:chgData name="Dmitriy Beznosko" userId="8bcdeb23-d2dd-465e-bda6-8e644f22b48c" providerId="ADAL" clId="{6FCA7C54-11B9-4B32-8A07-CE5583F20352}" dt="2021-09-26T17:45:36.386" v="1727" actId="113"/>
        <pc:sldMkLst>
          <pc:docMk/>
          <pc:sldMk cId="4174638831" sldId="293"/>
        </pc:sldMkLst>
        <pc:spChg chg="mod">
          <ac:chgData name="Dmitriy Beznosko" userId="8bcdeb23-d2dd-465e-bda6-8e644f22b48c" providerId="ADAL" clId="{6FCA7C54-11B9-4B32-8A07-CE5583F20352}" dt="2021-09-26T17:45:36.386" v="1727" actId="113"/>
          <ac:spMkLst>
            <pc:docMk/>
            <pc:sldMk cId="4174638831" sldId="293"/>
            <ac:spMk id="3" creationId="{00000000-0000-0000-0000-000000000000}"/>
          </ac:spMkLst>
        </pc:spChg>
      </pc:sldChg>
      <pc:sldChg chg="modSp add mod">
        <pc:chgData name="Dmitriy Beznosko" userId="8bcdeb23-d2dd-465e-bda6-8e644f22b48c" providerId="ADAL" clId="{6FCA7C54-11B9-4B32-8A07-CE5583F20352}" dt="2021-09-26T17:44:02.976" v="1720" actId="1076"/>
        <pc:sldMkLst>
          <pc:docMk/>
          <pc:sldMk cId="2320057786" sldId="294"/>
        </pc:sldMkLst>
        <pc:spChg chg="mod">
          <ac:chgData name="Dmitriy Beznosko" userId="8bcdeb23-d2dd-465e-bda6-8e644f22b48c" providerId="ADAL" clId="{6FCA7C54-11B9-4B32-8A07-CE5583F20352}" dt="2021-09-26T17:43:56.169" v="1719" actId="20577"/>
          <ac:spMkLst>
            <pc:docMk/>
            <pc:sldMk cId="2320057786" sldId="294"/>
            <ac:spMk id="3" creationId="{00000000-0000-0000-0000-000000000000}"/>
          </ac:spMkLst>
        </pc:spChg>
        <pc:picChg chg="mod">
          <ac:chgData name="Dmitriy Beznosko" userId="8bcdeb23-d2dd-465e-bda6-8e644f22b48c" providerId="ADAL" clId="{6FCA7C54-11B9-4B32-8A07-CE5583F20352}" dt="2021-09-26T17:44:02.976" v="1720" actId="1076"/>
          <ac:picMkLst>
            <pc:docMk/>
            <pc:sldMk cId="2320057786" sldId="294"/>
            <ac:picMk id="1026" creationId="{00000000-0000-0000-0000-000000000000}"/>
          </ac:picMkLst>
        </pc:picChg>
      </pc:sldChg>
      <pc:sldChg chg="modSp add mod">
        <pc:chgData name="Dmitriy Beznosko" userId="8bcdeb23-d2dd-465e-bda6-8e644f22b48c" providerId="ADAL" clId="{6FCA7C54-11B9-4B32-8A07-CE5583F20352}" dt="2021-09-26T16:38:40.132" v="600" actId="6549"/>
        <pc:sldMkLst>
          <pc:docMk/>
          <pc:sldMk cId="3226184339" sldId="295"/>
        </pc:sldMkLst>
        <pc:spChg chg="mod">
          <ac:chgData name="Dmitriy Beznosko" userId="8bcdeb23-d2dd-465e-bda6-8e644f22b48c" providerId="ADAL" clId="{6FCA7C54-11B9-4B32-8A07-CE5583F20352}" dt="2021-09-26T16:38:40.132" v="600" actId="6549"/>
          <ac:spMkLst>
            <pc:docMk/>
            <pc:sldMk cId="3226184339" sldId="295"/>
            <ac:spMk id="3" creationId="{00000000-0000-0000-0000-000000000000}"/>
          </ac:spMkLst>
        </pc:spChg>
      </pc:sldChg>
      <pc:sldChg chg="addSp delSp modSp new mod ord modClrScheme chgLayout">
        <pc:chgData name="Dmitriy Beznosko" userId="8bcdeb23-d2dd-465e-bda6-8e644f22b48c" providerId="ADAL" clId="{6FCA7C54-11B9-4B32-8A07-CE5583F20352}" dt="2021-09-26T17:11:56.008" v="1707"/>
        <pc:sldMkLst>
          <pc:docMk/>
          <pc:sldMk cId="1594351071" sldId="296"/>
        </pc:sldMkLst>
        <pc:spChg chg="del mod ord">
          <ac:chgData name="Dmitriy Beznosko" userId="8bcdeb23-d2dd-465e-bda6-8e644f22b48c" providerId="ADAL" clId="{6FCA7C54-11B9-4B32-8A07-CE5583F20352}" dt="2021-09-26T17:10:32.774" v="1647" actId="700"/>
          <ac:spMkLst>
            <pc:docMk/>
            <pc:sldMk cId="1594351071" sldId="296"/>
            <ac:spMk id="2" creationId="{8584E584-B16D-4733-B5F2-B18B99654137}"/>
          </ac:spMkLst>
        </pc:spChg>
        <pc:spChg chg="del mod ord">
          <ac:chgData name="Dmitriy Beznosko" userId="8bcdeb23-d2dd-465e-bda6-8e644f22b48c" providerId="ADAL" clId="{6FCA7C54-11B9-4B32-8A07-CE5583F20352}" dt="2021-09-26T17:10:32.774" v="1647" actId="700"/>
          <ac:spMkLst>
            <pc:docMk/>
            <pc:sldMk cId="1594351071" sldId="296"/>
            <ac:spMk id="3" creationId="{E5E05C7E-644A-4FB3-A55A-759259BF9DAD}"/>
          </ac:spMkLst>
        </pc:spChg>
        <pc:spChg chg="mod ord">
          <ac:chgData name="Dmitriy Beznosko" userId="8bcdeb23-d2dd-465e-bda6-8e644f22b48c" providerId="ADAL" clId="{6FCA7C54-11B9-4B32-8A07-CE5583F20352}" dt="2021-09-26T17:10:32.774" v="1647" actId="700"/>
          <ac:spMkLst>
            <pc:docMk/>
            <pc:sldMk cId="1594351071" sldId="296"/>
            <ac:spMk id="4" creationId="{35057A79-9C72-42BA-A48D-10E8B7F761D4}"/>
          </ac:spMkLst>
        </pc:spChg>
        <pc:spChg chg="add mod ord">
          <ac:chgData name="Dmitriy Beznosko" userId="8bcdeb23-d2dd-465e-bda6-8e644f22b48c" providerId="ADAL" clId="{6FCA7C54-11B9-4B32-8A07-CE5583F20352}" dt="2021-09-26T17:11:34.513" v="1705" actId="1076"/>
          <ac:spMkLst>
            <pc:docMk/>
            <pc:sldMk cId="1594351071" sldId="296"/>
            <ac:spMk id="5" creationId="{A40A0634-49E1-4088-AC19-F091C9C7B995}"/>
          </ac:spMkLst>
        </pc:spChg>
        <pc:spChg chg="add mod ord">
          <ac:chgData name="Dmitriy Beznosko" userId="8bcdeb23-d2dd-465e-bda6-8e644f22b48c" providerId="ADAL" clId="{6FCA7C54-11B9-4B32-8A07-CE5583F20352}" dt="2021-09-26T17:10:34.105" v="1649" actId="20577"/>
          <ac:spMkLst>
            <pc:docMk/>
            <pc:sldMk cId="1594351071" sldId="296"/>
            <ac:spMk id="6" creationId="{8F1CC1E0-6C6D-4CFD-BE27-EDE9488F4593}"/>
          </ac:spMkLst>
        </pc:spChg>
        <pc:spChg chg="add del mod">
          <ac:chgData name="Dmitriy Beznosko" userId="8bcdeb23-d2dd-465e-bda6-8e644f22b48c" providerId="ADAL" clId="{6FCA7C54-11B9-4B32-8A07-CE5583F20352}" dt="2021-09-26T17:10:40.290" v="1651" actId="478"/>
          <ac:spMkLst>
            <pc:docMk/>
            <pc:sldMk cId="1594351071" sldId="296"/>
            <ac:spMk id="8" creationId="{BB3858AC-C7C1-4E73-885E-56FA071BF3E7}"/>
          </ac:spMkLst>
        </pc:spChg>
        <pc:spChg chg="add del mod">
          <ac:chgData name="Dmitriy Beznosko" userId="8bcdeb23-d2dd-465e-bda6-8e644f22b48c" providerId="ADAL" clId="{6FCA7C54-11B9-4B32-8A07-CE5583F20352}" dt="2021-09-26T17:10:43.889" v="1653" actId="478"/>
          <ac:spMkLst>
            <pc:docMk/>
            <pc:sldMk cId="1594351071" sldId="296"/>
            <ac:spMk id="10" creationId="{4CB1AD52-1731-427B-952D-E4817586D81B}"/>
          </ac:spMkLst>
        </pc:spChg>
        <pc:picChg chg="add mod">
          <ac:chgData name="Dmitriy Beznosko" userId="8bcdeb23-d2dd-465e-bda6-8e644f22b48c" providerId="ADAL" clId="{6FCA7C54-11B9-4B32-8A07-CE5583F20352}" dt="2021-09-26T17:11:24.785" v="1698" actId="1076"/>
          <ac:picMkLst>
            <pc:docMk/>
            <pc:sldMk cId="1594351071" sldId="296"/>
            <ac:picMk id="7" creationId="{D54DDA06-A6B5-4924-ACCA-BF401938B1C0}"/>
          </ac:picMkLst>
        </pc:picChg>
        <pc:picChg chg="add mod">
          <ac:chgData name="Dmitriy Beznosko" userId="8bcdeb23-d2dd-465e-bda6-8e644f22b48c" providerId="ADAL" clId="{6FCA7C54-11B9-4B32-8A07-CE5583F20352}" dt="2021-09-26T17:11:18.017" v="1696" actId="1076"/>
          <ac:picMkLst>
            <pc:docMk/>
            <pc:sldMk cId="1594351071" sldId="296"/>
            <ac:picMk id="9" creationId="{8386D4A4-927B-4036-B497-C2A9AF39AC0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09681D-91CD-4DF9-865E-5315D2D1AABA}" type="datetimeFigureOut">
              <a:rPr lang="en-US" smtClean="0"/>
              <a:t>11/1/2021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544F6A-5BDC-46A1-B112-11B4E5D762C8}" type="slidenum">
              <a:rPr lang="en-US" smtClean="0"/>
              <a:t>‹#›</a:t>
            </a:fld>
            <a:endParaRPr lang="en-US"/>
          </a:p>
        </p:txBody>
      </p:sp>
    </p:spTree>
    <p:extLst>
      <p:ext uri="{BB962C8B-B14F-4D97-AF65-F5344CB8AC3E}">
        <p14:creationId xmlns:p14="http://schemas.microsoft.com/office/powerpoint/2010/main" val="2017269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D87ABA3-C396-4CBE-B6D1-2B1F18FFDC53}"/>
              </a:ext>
            </a:extLst>
          </p:cNvPr>
          <p:cNvSpPr>
            <a:spLocks noGrp="1" noChangeArrowheads="1"/>
          </p:cNvSpPr>
          <p:nvPr>
            <p:ph type="sldNum"/>
          </p:nvPr>
        </p:nvSpPr>
        <p:spPr>
          <a:ln/>
        </p:spPr>
        <p:txBody>
          <a:bodyPr/>
          <a:lstStyle/>
          <a:p>
            <a:fld id="{324C33E7-C37A-4F93-BC2E-CAFE33B0C251}" type="slidenum">
              <a:rPr lang="en-US" altLang="en-US"/>
              <a:pPr/>
              <a:t>2</a:t>
            </a:fld>
            <a:endParaRPr lang="en-US" altLang="en-US"/>
          </a:p>
        </p:txBody>
      </p:sp>
      <p:sp>
        <p:nvSpPr>
          <p:cNvPr id="37889" name="Text Box 1">
            <a:extLst>
              <a:ext uri="{FF2B5EF4-FFF2-40B4-BE49-F238E27FC236}">
                <a16:creationId xmlns:a16="http://schemas.microsoft.com/office/drawing/2014/main" id="{ACA8581D-AFCF-4B96-94A9-DACC76343387}"/>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8B437DDE-8D6F-4D61-A28E-93E34234D123}" type="slidenum">
              <a:rPr lang="en-US" altLang="en-US" sz="1200"/>
              <a:pPr algn="r">
                <a:buClrTx/>
                <a:buFontTx/>
                <a:buNone/>
              </a:pPr>
              <a:t>2</a:t>
            </a:fld>
            <a:endParaRPr lang="en-US" altLang="en-US" sz="1200"/>
          </a:p>
        </p:txBody>
      </p:sp>
      <p:sp>
        <p:nvSpPr>
          <p:cNvPr id="37890" name="Rectangle 2">
            <a:extLst>
              <a:ext uri="{FF2B5EF4-FFF2-40B4-BE49-F238E27FC236}">
                <a16:creationId xmlns:a16="http://schemas.microsoft.com/office/drawing/2014/main" id="{23BA71D9-B186-4B8A-9B5E-8C7566CBDB38}"/>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7891" name="Text Box 3">
            <a:extLst>
              <a:ext uri="{FF2B5EF4-FFF2-40B4-BE49-F238E27FC236}">
                <a16:creationId xmlns:a16="http://schemas.microsoft.com/office/drawing/2014/main" id="{F4DAE760-8C9F-4A1C-BAC4-CA42317E142D}"/>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a:latin typeface="Arial" panose="020B0604020202020204" pitchFamily="34" charset="0"/>
                <a:ea typeface="ＭＳ Ｐゴシック" panose="020B0600070205080204" pitchFamily="34" charset="-128"/>
              </a:rPr>
              <a:t>The starting point for GR is a statement called the “Principle of Equivalence”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B8D26A5-0D83-4B3A-BDE3-C9BF5A90C1D0}"/>
              </a:ext>
            </a:extLst>
          </p:cNvPr>
          <p:cNvSpPr>
            <a:spLocks noGrp="1" noChangeArrowheads="1"/>
          </p:cNvSpPr>
          <p:nvPr>
            <p:ph type="sldNum"/>
          </p:nvPr>
        </p:nvSpPr>
        <p:spPr>
          <a:ln/>
        </p:spPr>
        <p:txBody>
          <a:bodyPr/>
          <a:lstStyle/>
          <a:p>
            <a:fld id="{2CB78A34-F430-4145-A6F5-6CB7140372BC}" type="slidenum">
              <a:rPr lang="en-US" altLang="en-US"/>
              <a:pPr/>
              <a:t>11</a:t>
            </a:fld>
            <a:endParaRPr lang="en-US" altLang="en-US"/>
          </a:p>
        </p:txBody>
      </p:sp>
      <p:sp>
        <p:nvSpPr>
          <p:cNvPr id="52225" name="Text Box 1">
            <a:extLst>
              <a:ext uri="{FF2B5EF4-FFF2-40B4-BE49-F238E27FC236}">
                <a16:creationId xmlns:a16="http://schemas.microsoft.com/office/drawing/2014/main" id="{5A981FAD-48FB-4783-880E-08F58514AD68}"/>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0AEF80BD-A18E-4830-89E9-84EAE90202EE}" type="slidenum">
              <a:rPr lang="en-US" altLang="en-US" sz="1200"/>
              <a:pPr algn="r">
                <a:buClrTx/>
                <a:buFontTx/>
                <a:buNone/>
              </a:pPr>
              <a:t>11</a:t>
            </a:fld>
            <a:endParaRPr lang="en-US" altLang="en-US" sz="1200"/>
          </a:p>
        </p:txBody>
      </p:sp>
      <p:sp>
        <p:nvSpPr>
          <p:cNvPr id="52226" name="Rectangle 2">
            <a:extLst>
              <a:ext uri="{FF2B5EF4-FFF2-40B4-BE49-F238E27FC236}">
                <a16:creationId xmlns:a16="http://schemas.microsoft.com/office/drawing/2014/main" id="{9AA087CE-8BDA-4A79-BA16-C7BCBF6659C4}"/>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2227" name="Rectangle 3">
            <a:extLst>
              <a:ext uri="{FF2B5EF4-FFF2-40B4-BE49-F238E27FC236}">
                <a16:creationId xmlns:a16="http://schemas.microsoft.com/office/drawing/2014/main" id="{75D5813B-E16E-4A69-A716-5155F063329F}"/>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DA766BD-71D3-417F-A6A7-EC432E72BC89}"/>
              </a:ext>
            </a:extLst>
          </p:cNvPr>
          <p:cNvSpPr>
            <a:spLocks noGrp="1" noChangeArrowheads="1"/>
          </p:cNvSpPr>
          <p:nvPr>
            <p:ph type="sldNum"/>
          </p:nvPr>
        </p:nvSpPr>
        <p:spPr>
          <a:ln/>
        </p:spPr>
        <p:txBody>
          <a:bodyPr/>
          <a:lstStyle/>
          <a:p>
            <a:fld id="{1BC1253E-6C92-4234-AA78-3EC1C6E9EF3D}" type="slidenum">
              <a:rPr lang="en-US" altLang="en-US"/>
              <a:pPr/>
              <a:t>12</a:t>
            </a:fld>
            <a:endParaRPr lang="en-US" altLang="en-US"/>
          </a:p>
        </p:txBody>
      </p:sp>
      <p:sp>
        <p:nvSpPr>
          <p:cNvPr id="53249" name="Text Box 1">
            <a:extLst>
              <a:ext uri="{FF2B5EF4-FFF2-40B4-BE49-F238E27FC236}">
                <a16:creationId xmlns:a16="http://schemas.microsoft.com/office/drawing/2014/main" id="{E3772EC2-DC10-4079-A398-119AFB1BAD12}"/>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60FD4201-6ACD-4B69-802E-5C88FEAE2786}" type="slidenum">
              <a:rPr lang="en-US" altLang="en-US" sz="1200"/>
              <a:pPr algn="r">
                <a:buClrTx/>
                <a:buFontTx/>
                <a:buNone/>
              </a:pPr>
              <a:t>12</a:t>
            </a:fld>
            <a:endParaRPr lang="en-US" altLang="en-US" sz="1200"/>
          </a:p>
        </p:txBody>
      </p:sp>
      <p:sp>
        <p:nvSpPr>
          <p:cNvPr id="53250" name="Rectangle 2">
            <a:extLst>
              <a:ext uri="{FF2B5EF4-FFF2-40B4-BE49-F238E27FC236}">
                <a16:creationId xmlns:a16="http://schemas.microsoft.com/office/drawing/2014/main" id="{B5D89069-5D28-4612-A5BC-5B701C50056C}"/>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3251" name="Rectangle 3">
            <a:extLst>
              <a:ext uri="{FF2B5EF4-FFF2-40B4-BE49-F238E27FC236}">
                <a16:creationId xmlns:a16="http://schemas.microsoft.com/office/drawing/2014/main" id="{9854CC56-A87E-4530-8BAC-62ABB7535E77}"/>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E8989B61-4D4B-4178-9570-5F3B0AC8066B}"/>
              </a:ext>
            </a:extLst>
          </p:cNvPr>
          <p:cNvSpPr>
            <a:spLocks noGrp="1" noChangeArrowheads="1"/>
          </p:cNvSpPr>
          <p:nvPr>
            <p:ph type="sldNum"/>
          </p:nvPr>
        </p:nvSpPr>
        <p:spPr>
          <a:ln/>
        </p:spPr>
        <p:txBody>
          <a:bodyPr/>
          <a:lstStyle/>
          <a:p>
            <a:fld id="{6AB67CB4-9FD1-410A-B8E3-39AF140B518D}" type="slidenum">
              <a:rPr lang="en-US" altLang="en-US"/>
              <a:pPr/>
              <a:t>13</a:t>
            </a:fld>
            <a:endParaRPr lang="en-US" altLang="en-US"/>
          </a:p>
        </p:txBody>
      </p:sp>
      <p:sp>
        <p:nvSpPr>
          <p:cNvPr id="56321" name="Text Box 1">
            <a:extLst>
              <a:ext uri="{FF2B5EF4-FFF2-40B4-BE49-F238E27FC236}">
                <a16:creationId xmlns:a16="http://schemas.microsoft.com/office/drawing/2014/main" id="{7BE9E979-F1AA-4913-AE92-F21BA129B049}"/>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BBD24978-0A6E-4426-8B87-D5E77D666268}" type="slidenum">
              <a:rPr lang="en-US" altLang="en-US" sz="1200"/>
              <a:pPr algn="r">
                <a:buClrTx/>
                <a:buFontTx/>
                <a:buNone/>
              </a:pPr>
              <a:t>13</a:t>
            </a:fld>
            <a:endParaRPr lang="en-US" altLang="en-US" sz="1200"/>
          </a:p>
        </p:txBody>
      </p:sp>
      <p:sp>
        <p:nvSpPr>
          <p:cNvPr id="56322" name="Rectangle 2">
            <a:extLst>
              <a:ext uri="{FF2B5EF4-FFF2-40B4-BE49-F238E27FC236}">
                <a16:creationId xmlns:a16="http://schemas.microsoft.com/office/drawing/2014/main" id="{8CD295F1-98A4-491C-8292-B8F85B2AE6C1}"/>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3" name="Rectangle 3">
            <a:extLst>
              <a:ext uri="{FF2B5EF4-FFF2-40B4-BE49-F238E27FC236}">
                <a16:creationId xmlns:a16="http://schemas.microsoft.com/office/drawing/2014/main" id="{3F4039B4-2A85-45A2-A200-B7DB451E22A0}"/>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A6BDB642-C6DD-4FF2-BAAF-8657B49486E7}"/>
              </a:ext>
            </a:extLst>
          </p:cNvPr>
          <p:cNvSpPr>
            <a:spLocks noGrp="1" noChangeArrowheads="1"/>
          </p:cNvSpPr>
          <p:nvPr>
            <p:ph type="sldNum"/>
          </p:nvPr>
        </p:nvSpPr>
        <p:spPr>
          <a:ln/>
        </p:spPr>
        <p:txBody>
          <a:bodyPr/>
          <a:lstStyle/>
          <a:p>
            <a:fld id="{744C79C9-9A32-4369-9D83-EC02CFD13C87}" type="slidenum">
              <a:rPr lang="en-US" altLang="en-US"/>
              <a:pPr/>
              <a:t>14</a:t>
            </a:fld>
            <a:endParaRPr lang="en-US" altLang="en-US"/>
          </a:p>
        </p:txBody>
      </p:sp>
      <p:sp>
        <p:nvSpPr>
          <p:cNvPr id="58369" name="Text Box 1">
            <a:extLst>
              <a:ext uri="{FF2B5EF4-FFF2-40B4-BE49-F238E27FC236}">
                <a16:creationId xmlns:a16="http://schemas.microsoft.com/office/drawing/2014/main" id="{428922C0-1BA1-477A-B888-9E16B09BF118}"/>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4B6F46AC-1368-46B9-AB68-2D7649860F42}" type="slidenum">
              <a:rPr lang="en-US" altLang="en-US" sz="1200"/>
              <a:pPr algn="r">
                <a:buClrTx/>
                <a:buFontTx/>
                <a:buNone/>
              </a:pPr>
              <a:t>14</a:t>
            </a:fld>
            <a:endParaRPr lang="en-US" altLang="en-US" sz="1200"/>
          </a:p>
        </p:txBody>
      </p:sp>
      <p:sp>
        <p:nvSpPr>
          <p:cNvPr id="58370" name="Rectangle 2">
            <a:extLst>
              <a:ext uri="{FF2B5EF4-FFF2-40B4-BE49-F238E27FC236}">
                <a16:creationId xmlns:a16="http://schemas.microsoft.com/office/drawing/2014/main" id="{9B2CF73F-92A6-46D0-8E98-150F7005A4E6}"/>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8371" name="Rectangle 3">
            <a:extLst>
              <a:ext uri="{FF2B5EF4-FFF2-40B4-BE49-F238E27FC236}">
                <a16:creationId xmlns:a16="http://schemas.microsoft.com/office/drawing/2014/main" id="{51DAE7FA-4009-44B5-AE0F-0D5EB98F538B}"/>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75ED5BF-4701-47EB-802B-DEDCEC5B1BBA}"/>
              </a:ext>
            </a:extLst>
          </p:cNvPr>
          <p:cNvSpPr>
            <a:spLocks noGrp="1" noChangeArrowheads="1"/>
          </p:cNvSpPr>
          <p:nvPr>
            <p:ph type="sldNum"/>
          </p:nvPr>
        </p:nvSpPr>
        <p:spPr>
          <a:ln/>
        </p:spPr>
        <p:txBody>
          <a:bodyPr/>
          <a:lstStyle/>
          <a:p>
            <a:fld id="{BFB4EBF9-B0C1-49EC-8D4C-52C0E43AFFE6}" type="slidenum">
              <a:rPr lang="en-US" altLang="en-US"/>
              <a:pPr/>
              <a:t>15</a:t>
            </a:fld>
            <a:endParaRPr lang="en-US" altLang="en-US"/>
          </a:p>
        </p:txBody>
      </p:sp>
      <p:sp>
        <p:nvSpPr>
          <p:cNvPr id="62465" name="Text Box 1">
            <a:extLst>
              <a:ext uri="{FF2B5EF4-FFF2-40B4-BE49-F238E27FC236}">
                <a16:creationId xmlns:a16="http://schemas.microsoft.com/office/drawing/2014/main" id="{BCB00D77-DCED-4AA7-9B6E-35E9D7A323DC}"/>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7304D89A-4332-41F2-928A-FAB4946BB45C}" type="slidenum">
              <a:rPr lang="en-US" altLang="en-US" sz="1200"/>
              <a:pPr algn="r">
                <a:buClrTx/>
                <a:buFontTx/>
                <a:buNone/>
              </a:pPr>
              <a:t>15</a:t>
            </a:fld>
            <a:endParaRPr lang="en-US" altLang="en-US" sz="1200"/>
          </a:p>
        </p:txBody>
      </p:sp>
      <p:sp>
        <p:nvSpPr>
          <p:cNvPr id="62466" name="Rectangle 2">
            <a:extLst>
              <a:ext uri="{FF2B5EF4-FFF2-40B4-BE49-F238E27FC236}">
                <a16:creationId xmlns:a16="http://schemas.microsoft.com/office/drawing/2014/main" id="{CE98DEFD-5887-4B27-ADF8-997E5F755C8F}"/>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2467" name="Rectangle 3">
            <a:extLst>
              <a:ext uri="{FF2B5EF4-FFF2-40B4-BE49-F238E27FC236}">
                <a16:creationId xmlns:a16="http://schemas.microsoft.com/office/drawing/2014/main" id="{CD48664B-D642-4FD9-8CDB-C1B0B91AD5B5}"/>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C8BB08BB-A508-49F2-9666-1E6540607AD8}"/>
              </a:ext>
            </a:extLst>
          </p:cNvPr>
          <p:cNvSpPr>
            <a:spLocks noGrp="1" noChangeArrowheads="1"/>
          </p:cNvSpPr>
          <p:nvPr>
            <p:ph type="sldNum"/>
          </p:nvPr>
        </p:nvSpPr>
        <p:spPr>
          <a:ln/>
        </p:spPr>
        <p:txBody>
          <a:bodyPr/>
          <a:lstStyle/>
          <a:p>
            <a:fld id="{CA1B3DC2-B9FC-4689-BC4D-6A14DD149758}" type="slidenum">
              <a:rPr lang="en-US" altLang="en-US"/>
              <a:pPr/>
              <a:t>18</a:t>
            </a:fld>
            <a:endParaRPr lang="en-US" altLang="en-US"/>
          </a:p>
        </p:txBody>
      </p:sp>
      <p:sp>
        <p:nvSpPr>
          <p:cNvPr id="59393" name="Text Box 1">
            <a:extLst>
              <a:ext uri="{FF2B5EF4-FFF2-40B4-BE49-F238E27FC236}">
                <a16:creationId xmlns:a16="http://schemas.microsoft.com/office/drawing/2014/main" id="{2CDB88D3-F480-400D-BCA5-F0B165579F93}"/>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3F0E4D7B-F357-4162-B8F8-7475FFB0891A}" type="slidenum">
              <a:rPr lang="en-US" altLang="en-US" sz="1200"/>
              <a:pPr algn="r">
                <a:buClrTx/>
                <a:buFontTx/>
                <a:buNone/>
              </a:pPr>
              <a:t>18</a:t>
            </a:fld>
            <a:endParaRPr lang="en-US" altLang="en-US" sz="1200"/>
          </a:p>
        </p:txBody>
      </p:sp>
      <p:sp>
        <p:nvSpPr>
          <p:cNvPr id="59394" name="Rectangle 2">
            <a:extLst>
              <a:ext uri="{FF2B5EF4-FFF2-40B4-BE49-F238E27FC236}">
                <a16:creationId xmlns:a16="http://schemas.microsoft.com/office/drawing/2014/main" id="{BFF5C6FC-6915-4C7F-9E20-F5D47E8DB019}"/>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9395" name="Rectangle 3">
            <a:extLst>
              <a:ext uri="{FF2B5EF4-FFF2-40B4-BE49-F238E27FC236}">
                <a16:creationId xmlns:a16="http://schemas.microsoft.com/office/drawing/2014/main" id="{9776960C-B77E-44BE-AACD-6A0FDC217097}"/>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6D6522E-7103-4292-97AA-02BB8B089B30}"/>
              </a:ext>
            </a:extLst>
          </p:cNvPr>
          <p:cNvSpPr>
            <a:spLocks noGrp="1" noChangeArrowheads="1"/>
          </p:cNvSpPr>
          <p:nvPr>
            <p:ph type="sldNum"/>
          </p:nvPr>
        </p:nvSpPr>
        <p:spPr>
          <a:ln/>
        </p:spPr>
        <p:txBody>
          <a:bodyPr/>
          <a:lstStyle/>
          <a:p>
            <a:fld id="{0C6DCEB7-AB00-42A2-B7AE-13C936AE4AC9}" type="slidenum">
              <a:rPr lang="en-US" altLang="en-US"/>
              <a:pPr/>
              <a:t>19</a:t>
            </a:fld>
            <a:endParaRPr lang="en-US" altLang="en-US"/>
          </a:p>
        </p:txBody>
      </p:sp>
      <p:sp>
        <p:nvSpPr>
          <p:cNvPr id="63489" name="Text Box 1">
            <a:extLst>
              <a:ext uri="{FF2B5EF4-FFF2-40B4-BE49-F238E27FC236}">
                <a16:creationId xmlns:a16="http://schemas.microsoft.com/office/drawing/2014/main" id="{1DD86733-D899-47F0-A230-D10A845DFD5F}"/>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C6367A4A-AC9A-40F3-AE00-2C46C91AB20B}" type="slidenum">
              <a:rPr lang="en-US" altLang="en-US" sz="1200"/>
              <a:pPr algn="r">
                <a:buClrTx/>
                <a:buFontTx/>
                <a:buNone/>
              </a:pPr>
              <a:t>19</a:t>
            </a:fld>
            <a:endParaRPr lang="en-US" altLang="en-US" sz="1200"/>
          </a:p>
        </p:txBody>
      </p:sp>
      <p:sp>
        <p:nvSpPr>
          <p:cNvPr id="63490" name="Rectangle 2">
            <a:extLst>
              <a:ext uri="{FF2B5EF4-FFF2-40B4-BE49-F238E27FC236}">
                <a16:creationId xmlns:a16="http://schemas.microsoft.com/office/drawing/2014/main" id="{A45EB8C1-0144-451A-A630-F703559DCFE4}"/>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1" name="Rectangle 3">
            <a:extLst>
              <a:ext uri="{FF2B5EF4-FFF2-40B4-BE49-F238E27FC236}">
                <a16:creationId xmlns:a16="http://schemas.microsoft.com/office/drawing/2014/main" id="{8B037F23-1BE0-4D91-9ABB-7792DBB35E3E}"/>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C0F9E2FC-A884-4CA7-B42A-83BDBCD3C94C}"/>
              </a:ext>
            </a:extLst>
          </p:cNvPr>
          <p:cNvSpPr>
            <a:spLocks noGrp="1" noChangeArrowheads="1"/>
          </p:cNvSpPr>
          <p:nvPr>
            <p:ph type="sldNum"/>
          </p:nvPr>
        </p:nvSpPr>
        <p:spPr>
          <a:ln/>
        </p:spPr>
        <p:txBody>
          <a:bodyPr/>
          <a:lstStyle/>
          <a:p>
            <a:fld id="{079ABDCA-7F34-4C63-A712-EA2B67BC6FDD}" type="slidenum">
              <a:rPr lang="en-US" altLang="en-US"/>
              <a:pPr/>
              <a:t>3</a:t>
            </a:fld>
            <a:endParaRPr lang="en-US" altLang="en-US"/>
          </a:p>
        </p:txBody>
      </p:sp>
      <p:sp>
        <p:nvSpPr>
          <p:cNvPr id="38913" name="Text Box 1">
            <a:extLst>
              <a:ext uri="{FF2B5EF4-FFF2-40B4-BE49-F238E27FC236}">
                <a16:creationId xmlns:a16="http://schemas.microsoft.com/office/drawing/2014/main" id="{763938CF-1170-436D-BC72-A19B76888CF9}"/>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FA2720E9-90DB-4A82-911C-ADAB238F672C}" type="slidenum">
              <a:rPr lang="en-US" altLang="en-US" sz="1200"/>
              <a:pPr algn="r">
                <a:buClrTx/>
                <a:buFontTx/>
                <a:buNone/>
              </a:pPr>
              <a:t>3</a:t>
            </a:fld>
            <a:endParaRPr lang="en-US" altLang="en-US" sz="1200"/>
          </a:p>
        </p:txBody>
      </p:sp>
      <p:sp>
        <p:nvSpPr>
          <p:cNvPr id="38914" name="Rectangle 2">
            <a:extLst>
              <a:ext uri="{FF2B5EF4-FFF2-40B4-BE49-F238E27FC236}">
                <a16:creationId xmlns:a16="http://schemas.microsoft.com/office/drawing/2014/main" id="{01957723-D3C1-4166-AADD-45463AD22878}"/>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8915" name="Rectangle 3">
            <a:extLst>
              <a:ext uri="{FF2B5EF4-FFF2-40B4-BE49-F238E27FC236}">
                <a16:creationId xmlns:a16="http://schemas.microsoft.com/office/drawing/2014/main" id="{D312D717-0036-427F-B925-46C18C3198FE}"/>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C594B41-1D66-4062-B64D-8F5CBB28CEF0}"/>
              </a:ext>
            </a:extLst>
          </p:cNvPr>
          <p:cNvSpPr>
            <a:spLocks noGrp="1" noChangeArrowheads="1"/>
          </p:cNvSpPr>
          <p:nvPr>
            <p:ph type="sldNum"/>
          </p:nvPr>
        </p:nvSpPr>
        <p:spPr>
          <a:ln/>
        </p:spPr>
        <p:txBody>
          <a:bodyPr/>
          <a:lstStyle/>
          <a:p>
            <a:fld id="{EBD68FEF-8EDD-4EB2-AD05-FC9F7859DA73}" type="slidenum">
              <a:rPr lang="en-US" altLang="en-US"/>
              <a:pPr/>
              <a:t>4</a:t>
            </a:fld>
            <a:endParaRPr lang="en-US" altLang="en-US"/>
          </a:p>
        </p:txBody>
      </p:sp>
      <p:sp>
        <p:nvSpPr>
          <p:cNvPr id="41985" name="Text Box 1">
            <a:extLst>
              <a:ext uri="{FF2B5EF4-FFF2-40B4-BE49-F238E27FC236}">
                <a16:creationId xmlns:a16="http://schemas.microsoft.com/office/drawing/2014/main" id="{1BC98FBE-D285-4922-BFBB-58534B53D888}"/>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F47DF7E7-0279-4C4F-8262-FC8391B15FE8}" type="slidenum">
              <a:rPr lang="en-US" altLang="en-US" sz="1200"/>
              <a:pPr algn="r">
                <a:buClrTx/>
                <a:buFontTx/>
                <a:buNone/>
              </a:pPr>
              <a:t>4</a:t>
            </a:fld>
            <a:endParaRPr lang="en-US" altLang="en-US" sz="1200"/>
          </a:p>
        </p:txBody>
      </p:sp>
      <p:sp>
        <p:nvSpPr>
          <p:cNvPr id="41986" name="Rectangle 2">
            <a:extLst>
              <a:ext uri="{FF2B5EF4-FFF2-40B4-BE49-F238E27FC236}">
                <a16:creationId xmlns:a16="http://schemas.microsoft.com/office/drawing/2014/main" id="{184131D9-F208-4454-ABB7-0E05905A91E4}"/>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7" name="Rectangle 3">
            <a:extLst>
              <a:ext uri="{FF2B5EF4-FFF2-40B4-BE49-F238E27FC236}">
                <a16:creationId xmlns:a16="http://schemas.microsoft.com/office/drawing/2014/main" id="{601DC9BE-489C-45A6-82E3-50CEA7FCB923}"/>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F2949A5-7466-4025-8D97-72523DF17E22}"/>
              </a:ext>
            </a:extLst>
          </p:cNvPr>
          <p:cNvSpPr>
            <a:spLocks noGrp="1" noChangeArrowheads="1"/>
          </p:cNvSpPr>
          <p:nvPr>
            <p:ph type="sldNum"/>
          </p:nvPr>
        </p:nvSpPr>
        <p:spPr>
          <a:ln/>
        </p:spPr>
        <p:txBody>
          <a:bodyPr/>
          <a:lstStyle/>
          <a:p>
            <a:fld id="{2497AAD6-C602-460F-AF8E-5297DFCA6371}" type="slidenum">
              <a:rPr lang="en-US" altLang="en-US"/>
              <a:pPr/>
              <a:t>5</a:t>
            </a:fld>
            <a:endParaRPr lang="en-US" altLang="en-US"/>
          </a:p>
        </p:txBody>
      </p:sp>
      <p:sp>
        <p:nvSpPr>
          <p:cNvPr id="43009" name="Text Box 1">
            <a:extLst>
              <a:ext uri="{FF2B5EF4-FFF2-40B4-BE49-F238E27FC236}">
                <a16:creationId xmlns:a16="http://schemas.microsoft.com/office/drawing/2014/main" id="{39922A40-F46F-4F9F-826D-EBD49390168B}"/>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9D13AB5F-CDD1-41B0-85FA-1145041D3B63}" type="slidenum">
              <a:rPr lang="en-US" altLang="en-US" sz="1200"/>
              <a:pPr algn="r">
                <a:buClrTx/>
                <a:buFontTx/>
                <a:buNone/>
              </a:pPr>
              <a:t>5</a:t>
            </a:fld>
            <a:endParaRPr lang="en-US" altLang="en-US" sz="1200"/>
          </a:p>
        </p:txBody>
      </p:sp>
      <p:sp>
        <p:nvSpPr>
          <p:cNvPr id="43010" name="Rectangle 2">
            <a:extLst>
              <a:ext uri="{FF2B5EF4-FFF2-40B4-BE49-F238E27FC236}">
                <a16:creationId xmlns:a16="http://schemas.microsoft.com/office/drawing/2014/main" id="{95B9A2DD-88A5-4C0F-9BA1-9DCFE4CC616E}"/>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1" name="Rectangle 3">
            <a:extLst>
              <a:ext uri="{FF2B5EF4-FFF2-40B4-BE49-F238E27FC236}">
                <a16:creationId xmlns:a16="http://schemas.microsoft.com/office/drawing/2014/main" id="{B1C2AA99-2FEC-4241-95C7-0AB245F9E9A4}"/>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DBFC0650-4A40-4708-8D18-3524F8C06263}"/>
              </a:ext>
            </a:extLst>
          </p:cNvPr>
          <p:cNvSpPr>
            <a:spLocks noGrp="1" noChangeArrowheads="1"/>
          </p:cNvSpPr>
          <p:nvPr>
            <p:ph type="sldNum"/>
          </p:nvPr>
        </p:nvSpPr>
        <p:spPr>
          <a:ln/>
        </p:spPr>
        <p:txBody>
          <a:bodyPr/>
          <a:lstStyle/>
          <a:p>
            <a:fld id="{4005062B-8BE7-4641-B0CD-2FBA329860DE}" type="slidenum">
              <a:rPr lang="en-US" altLang="en-US"/>
              <a:pPr/>
              <a:t>6</a:t>
            </a:fld>
            <a:endParaRPr lang="en-US" altLang="en-US"/>
          </a:p>
        </p:txBody>
      </p:sp>
      <p:sp>
        <p:nvSpPr>
          <p:cNvPr id="44033" name="Text Box 1">
            <a:extLst>
              <a:ext uri="{FF2B5EF4-FFF2-40B4-BE49-F238E27FC236}">
                <a16:creationId xmlns:a16="http://schemas.microsoft.com/office/drawing/2014/main" id="{6013C0D3-A09B-46CD-864D-5B34EDB70C8A}"/>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DE8C20C4-6602-413E-9C18-DED21D465A19}" type="slidenum">
              <a:rPr lang="en-US" altLang="en-US" sz="1200"/>
              <a:pPr algn="r">
                <a:buClrTx/>
                <a:buFontTx/>
                <a:buNone/>
              </a:pPr>
              <a:t>6</a:t>
            </a:fld>
            <a:endParaRPr lang="en-US" altLang="en-US" sz="1200"/>
          </a:p>
        </p:txBody>
      </p:sp>
      <p:sp>
        <p:nvSpPr>
          <p:cNvPr id="44034" name="Rectangle 2">
            <a:extLst>
              <a:ext uri="{FF2B5EF4-FFF2-40B4-BE49-F238E27FC236}">
                <a16:creationId xmlns:a16="http://schemas.microsoft.com/office/drawing/2014/main" id="{3278258A-BA30-4943-858A-4CBBC92B478A}"/>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035" name="Rectangle 3">
            <a:extLst>
              <a:ext uri="{FF2B5EF4-FFF2-40B4-BE49-F238E27FC236}">
                <a16:creationId xmlns:a16="http://schemas.microsoft.com/office/drawing/2014/main" id="{2C89CCF6-5E9B-498C-9EC4-1B5A4E337581}"/>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BC7927DD-8B41-4430-9BFD-D7C5A0171E28}"/>
              </a:ext>
            </a:extLst>
          </p:cNvPr>
          <p:cNvSpPr>
            <a:spLocks noGrp="1" noChangeArrowheads="1"/>
          </p:cNvSpPr>
          <p:nvPr>
            <p:ph type="sldNum"/>
          </p:nvPr>
        </p:nvSpPr>
        <p:spPr>
          <a:ln/>
        </p:spPr>
        <p:txBody>
          <a:bodyPr/>
          <a:lstStyle/>
          <a:p>
            <a:fld id="{615B3AD3-DC65-43B7-8EE9-F88721532F4C}" type="slidenum">
              <a:rPr lang="en-US" altLang="en-US"/>
              <a:pPr/>
              <a:t>7</a:t>
            </a:fld>
            <a:endParaRPr lang="en-US" altLang="en-US"/>
          </a:p>
        </p:txBody>
      </p:sp>
      <p:sp>
        <p:nvSpPr>
          <p:cNvPr id="46081" name="Rectangle 1">
            <a:extLst>
              <a:ext uri="{FF2B5EF4-FFF2-40B4-BE49-F238E27FC236}">
                <a16:creationId xmlns:a16="http://schemas.microsoft.com/office/drawing/2014/main" id="{462943AC-581F-449A-8E0C-FE067DB9FC2D}"/>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6082" name="Rectangle 2">
            <a:extLst>
              <a:ext uri="{FF2B5EF4-FFF2-40B4-BE49-F238E27FC236}">
                <a16:creationId xmlns:a16="http://schemas.microsoft.com/office/drawing/2014/main" id="{3A6EDD76-AC47-4D23-83A8-B08537713C7D}"/>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9B8A2B4-BCB5-4707-8301-474C45AB790A}"/>
              </a:ext>
            </a:extLst>
          </p:cNvPr>
          <p:cNvSpPr>
            <a:spLocks noGrp="1" noChangeArrowheads="1"/>
          </p:cNvSpPr>
          <p:nvPr>
            <p:ph type="sldNum"/>
          </p:nvPr>
        </p:nvSpPr>
        <p:spPr>
          <a:ln/>
        </p:spPr>
        <p:txBody>
          <a:bodyPr/>
          <a:lstStyle/>
          <a:p>
            <a:fld id="{F1E5079B-A783-493B-9106-680D1649DBBC}" type="slidenum">
              <a:rPr lang="en-US" altLang="en-US"/>
              <a:pPr/>
              <a:t>8</a:t>
            </a:fld>
            <a:endParaRPr lang="en-US" altLang="en-US"/>
          </a:p>
        </p:txBody>
      </p:sp>
      <p:sp>
        <p:nvSpPr>
          <p:cNvPr id="47105" name="Text Box 1">
            <a:extLst>
              <a:ext uri="{FF2B5EF4-FFF2-40B4-BE49-F238E27FC236}">
                <a16:creationId xmlns:a16="http://schemas.microsoft.com/office/drawing/2014/main" id="{1648C4F8-08B5-405A-B9EF-168DD300DB5C}"/>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9F293531-23D7-4F87-B66B-956C74E6BA17}" type="slidenum">
              <a:rPr lang="en-US" altLang="en-US" sz="1200"/>
              <a:pPr algn="r">
                <a:buClrTx/>
                <a:buFontTx/>
                <a:buNone/>
              </a:pPr>
              <a:t>8</a:t>
            </a:fld>
            <a:endParaRPr lang="en-US" altLang="en-US" sz="1200"/>
          </a:p>
        </p:txBody>
      </p:sp>
      <p:sp>
        <p:nvSpPr>
          <p:cNvPr id="47106" name="Rectangle 2">
            <a:extLst>
              <a:ext uri="{FF2B5EF4-FFF2-40B4-BE49-F238E27FC236}">
                <a16:creationId xmlns:a16="http://schemas.microsoft.com/office/drawing/2014/main" id="{D92C643A-F969-4900-9A73-ABF7287FF5F6}"/>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7107" name="Rectangle 3">
            <a:extLst>
              <a:ext uri="{FF2B5EF4-FFF2-40B4-BE49-F238E27FC236}">
                <a16:creationId xmlns:a16="http://schemas.microsoft.com/office/drawing/2014/main" id="{74D7EE0D-8BD9-4E6A-B06E-CB0687C88D03}"/>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E13F95D2-8B03-48E3-BE34-21CF9D99F8A0}"/>
              </a:ext>
            </a:extLst>
          </p:cNvPr>
          <p:cNvSpPr>
            <a:spLocks noGrp="1" noChangeArrowheads="1"/>
          </p:cNvSpPr>
          <p:nvPr>
            <p:ph type="sldNum"/>
          </p:nvPr>
        </p:nvSpPr>
        <p:spPr>
          <a:ln/>
        </p:spPr>
        <p:txBody>
          <a:bodyPr/>
          <a:lstStyle/>
          <a:p>
            <a:fld id="{C28D9DA5-0939-4788-A46D-E66250C260E0}" type="slidenum">
              <a:rPr lang="en-US" altLang="en-US"/>
              <a:pPr/>
              <a:t>9</a:t>
            </a:fld>
            <a:endParaRPr lang="en-US" altLang="en-US"/>
          </a:p>
        </p:txBody>
      </p:sp>
      <p:sp>
        <p:nvSpPr>
          <p:cNvPr id="49153" name="Text Box 1">
            <a:extLst>
              <a:ext uri="{FF2B5EF4-FFF2-40B4-BE49-F238E27FC236}">
                <a16:creationId xmlns:a16="http://schemas.microsoft.com/office/drawing/2014/main" id="{29E5A420-E09B-4034-BAAD-15E0FE1EF4D9}"/>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F026BC59-957A-4A8C-9A4F-CE37DE02E333}" type="slidenum">
              <a:rPr lang="en-US" altLang="en-US" sz="1200"/>
              <a:pPr algn="r">
                <a:buClrTx/>
                <a:buFontTx/>
                <a:buNone/>
              </a:pPr>
              <a:t>9</a:t>
            </a:fld>
            <a:endParaRPr lang="en-US" altLang="en-US" sz="1200"/>
          </a:p>
        </p:txBody>
      </p:sp>
      <p:sp>
        <p:nvSpPr>
          <p:cNvPr id="49154" name="Rectangle 2">
            <a:extLst>
              <a:ext uri="{FF2B5EF4-FFF2-40B4-BE49-F238E27FC236}">
                <a16:creationId xmlns:a16="http://schemas.microsoft.com/office/drawing/2014/main" id="{E397D34A-BF57-43B6-A98B-7FDF4AA02B66}"/>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9155" name="Text Box 3">
            <a:extLst>
              <a:ext uri="{FF2B5EF4-FFF2-40B4-BE49-F238E27FC236}">
                <a16:creationId xmlns:a16="http://schemas.microsoft.com/office/drawing/2014/main" id="{A2FDC7A1-4D97-4BDA-83F7-07E9935C8D06}"/>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a:latin typeface="Arial" panose="020B0604020202020204" pitchFamily="34" charset="0"/>
                <a:ea typeface="ＭＳ Ｐゴシック" panose="020B0600070205080204" pitchFamily="34" charset="-128"/>
              </a:rPr>
              <a:t>Astronauts on ISS age about 0.007 s less than those on the ground – not really noticeable!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67C9BDE6-0B7A-4B1D-AC3E-FD926401E9F1}"/>
              </a:ext>
            </a:extLst>
          </p:cNvPr>
          <p:cNvSpPr>
            <a:spLocks noGrp="1" noChangeArrowheads="1"/>
          </p:cNvSpPr>
          <p:nvPr>
            <p:ph type="sldNum"/>
          </p:nvPr>
        </p:nvSpPr>
        <p:spPr>
          <a:ln/>
        </p:spPr>
        <p:txBody>
          <a:bodyPr/>
          <a:lstStyle/>
          <a:p>
            <a:fld id="{347A8B66-5630-43CE-8BE9-BD5D821EF06E}" type="slidenum">
              <a:rPr lang="en-US" altLang="en-US"/>
              <a:pPr/>
              <a:t>10</a:t>
            </a:fld>
            <a:endParaRPr lang="en-US" altLang="en-US"/>
          </a:p>
        </p:txBody>
      </p:sp>
      <p:sp>
        <p:nvSpPr>
          <p:cNvPr id="51201" name="Text Box 1">
            <a:extLst>
              <a:ext uri="{FF2B5EF4-FFF2-40B4-BE49-F238E27FC236}">
                <a16:creationId xmlns:a16="http://schemas.microsoft.com/office/drawing/2014/main" id="{6DEC1751-FBA0-464A-8091-73119B52B032}"/>
              </a:ext>
            </a:extLst>
          </p:cNvPr>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r">
              <a:buClrTx/>
              <a:buFontTx/>
              <a:buNone/>
            </a:pPr>
            <a:fld id="{835F8426-BE7A-4A72-90F7-FD480A8FCB8A}" type="slidenum">
              <a:rPr lang="en-US" altLang="en-US" sz="1200"/>
              <a:pPr algn="r">
                <a:buClrTx/>
                <a:buFontTx/>
                <a:buNone/>
              </a:pPr>
              <a:t>10</a:t>
            </a:fld>
            <a:endParaRPr lang="en-US" altLang="en-US" sz="1200"/>
          </a:p>
        </p:txBody>
      </p:sp>
      <p:sp>
        <p:nvSpPr>
          <p:cNvPr id="51202" name="Rectangle 2">
            <a:extLst>
              <a:ext uri="{FF2B5EF4-FFF2-40B4-BE49-F238E27FC236}">
                <a16:creationId xmlns:a16="http://schemas.microsoft.com/office/drawing/2014/main" id="{79C169B9-08BE-4364-95D9-0426EE0587E1}"/>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1203" name="Text Box 3">
            <a:extLst>
              <a:ext uri="{FF2B5EF4-FFF2-40B4-BE49-F238E27FC236}">
                <a16:creationId xmlns:a16="http://schemas.microsoft.com/office/drawing/2014/main" id="{18EDE044-5F44-45FD-AA26-8710061F2D52}"/>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a:latin typeface="Arial" panose="020B0604020202020204" pitchFamily="34" charset="0"/>
                <a:ea typeface="ＭＳ Ｐゴシック" panose="020B0600070205080204" pitchFamily="34" charset="-128"/>
              </a:rPr>
              <a:t>LIGO – Laser Interferometer Gravity Observatory – Washington State and Louisiana – separated by space to allow to check false signals</a:t>
            </a:r>
          </a:p>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a:latin typeface="Arial" panose="020B0604020202020204" pitchFamily="34" charset="0"/>
                <a:ea typeface="ＭＳ Ｐゴシック" panose="020B0600070205080204" pitchFamily="34" charset="-128"/>
              </a:rPr>
              <a:t>Sites separated by 1800 miles with mirrors at each site (interferometer) separated by 2.5 miles</a:t>
            </a:r>
          </a:p>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a:latin typeface="Arial" panose="020B0604020202020204" pitchFamily="34" charset="0"/>
                <a:ea typeface="ＭＳ Ｐゴシック" panose="020B0600070205080204" pitchFamily="34" charset="-128"/>
              </a:rPr>
              <a:t>LISA – Laser Interferometer Space Antenna – mirror separated by 3 million miles!  About 30 million miles from Earth </a:t>
            </a:r>
          </a:p>
          <a:p>
            <a:pPr eaLnBrk="1" hangingPunct="1">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a:latin typeface="Arial" panose="020B0604020202020204" pitchFamily="34" charset="0"/>
                <a:ea typeface="ＭＳ Ｐゴシック" panose="020B0600070205080204" pitchFamily="34" charset="-128"/>
              </a:rPr>
              <a:t>NASA discontinued funding in 2011 but NGO (New Gravitational Wave Obs) may still be built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04E799-84B6-4DA7-8FF9-CF4308DFC548}"/>
              </a:ext>
            </a:extLst>
          </p:cNvPr>
          <p:cNvSpPr>
            <a:spLocks noGrp="1"/>
          </p:cNvSpPr>
          <p:nvPr>
            <p:ph type="sldNum" idx="10"/>
          </p:nvPr>
        </p:nvSpPr>
        <p:spPr/>
        <p:txBody>
          <a:bodyPr/>
          <a:lstStyle>
            <a:lvl1pPr>
              <a:defRPr/>
            </a:lvl1pPr>
          </a:lstStyle>
          <a:p>
            <a:fld id="{1C140FF6-126B-4FF2-9F5C-44622D068B5F}" type="slidenum">
              <a:rPr lang="en-US" altLang="en-US"/>
              <a:pPr/>
              <a:t>‹#›</a:t>
            </a:fld>
            <a:endParaRPr lang="en-US" altLang="en-US"/>
          </a:p>
        </p:txBody>
      </p:sp>
    </p:spTree>
    <p:extLst>
      <p:ext uri="{BB962C8B-B14F-4D97-AF65-F5344CB8AC3E}">
        <p14:creationId xmlns:p14="http://schemas.microsoft.com/office/powerpoint/2010/main" val="34545725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11/1/2021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 id="2147483916" r:id="rId3"/>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hyperlink" Target="https://commons.wikimedia.org/wiki/File:Ligo.gif"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4.gif"/><Relationship Id="rId5" Type="http://schemas.openxmlformats.org/officeDocument/2006/relationships/hyperlink" Target="https://en.wikipedia.org/wiki/Laser_Interferometer_Space_Antenna" TargetMode="Externa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hyperlink" Target="http://twelvemakesadozen.blogspot.com/2011/12/when-i-grow-up.html"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1.jpg"/><Relationship Id="rId5" Type="http://schemas.openxmlformats.org/officeDocument/2006/relationships/hyperlink" Target="https://sketchfab.com/3d-models/blackhole-74cbeaeae2174a218fe9455d77902b5c" TargetMode="Externa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hyperlink" Target="https://www.pocketbook.co.uk/blog/category/general-management/time-management/"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4.jpg"/><Relationship Id="rId5" Type="http://schemas.openxmlformats.org/officeDocument/2006/relationships/hyperlink" Target="https://arukard.wordpress.com/category/audio/" TargetMode="External"/><Relationship Id="rId4" Type="http://schemas.openxmlformats.org/officeDocument/2006/relationships/image" Target="../media/image33.gif"/></Relationships>
</file>

<file path=ppt/slides/_rels/slide1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hyperlink" Target="http://physics.stackexchange.com/questions/288570/are-white-holes-the-inside-of-black-holes" TargetMode="External"/><Relationship Id="rId5" Type="http://schemas.openxmlformats.org/officeDocument/2006/relationships/image" Target="../media/image36.png"/><Relationship Id="rId4" Type="http://schemas.openxmlformats.org/officeDocument/2006/relationships/hyperlink" Target="https://www.flickr.com/photos/grantbeedie/20620387566"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itn.hms.harvard.edu/flash/2019/photographing-darkest-objects-existence-first-image-black-hole/" TargetMode="External"/><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physics.stackexchange.com/questions/113783/how-does-one-refute-a-machian-mechanism-for-inertial-emergenc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s://en.wikipedia.org/wiki/File:Relativistic_precession.sv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9.gif"/><Relationship Id="rId4" Type="http://schemas.openxmlformats.org/officeDocument/2006/relationships/hyperlink" Target="http://physics.stackexchange.com/questions/26408/what-did-general-relativity-clarify-about-mercury"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hyperlink" Target="http://hakobsandbox.openetext.utoronto.ca/part/chapter-10/"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0.jp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hyperlink" Target="https://theconversation.com/timeline-the-history-of-gravity-54528"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hyperlink" Target="https://www.scienceabc.com/nature/universe/doppler-effect-distant-galaxies-redshift-blueshift.html" TargetMode="Externa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8.png"/><Relationship Id="rId7" Type="http://schemas.openxmlformats.org/officeDocument/2006/relationships/hyperlink" Target="http://physics.stackexchange.com/questions/227022/gravity-spacetime-visualization"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0.jpg"/><Relationship Id="rId5" Type="http://schemas.microsoft.com/office/2007/relationships/hdphoto" Target="../media/hdphoto1.wdp"/><Relationship Id="rId4" Type="http://schemas.openxmlformats.org/officeDocument/2006/relationships/image" Target="../media/image19.png"/><Relationship Id="rId9" Type="http://schemas.openxmlformats.org/officeDocument/2006/relationships/hyperlink" Target="https://commons.wikimedia.org/wiki/File:GPS-constellation-3D-NOAA.jp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24</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for Astronomy textbook 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1">
            <a:extLst>
              <a:ext uri="{FF2B5EF4-FFF2-40B4-BE49-F238E27FC236}">
                <a16:creationId xmlns:a16="http://schemas.microsoft.com/office/drawing/2014/main" id="{EAD5C6E9-06DA-47AB-885B-FB7D53F04A7B}"/>
              </a:ext>
            </a:extLst>
          </p:cNvPr>
          <p:cNvSpPr txBox="1">
            <a:spLocks noChangeArrowheads="1"/>
          </p:cNvSpPr>
          <p:nvPr/>
        </p:nvSpPr>
        <p:spPr bwMode="auto">
          <a:xfrm>
            <a:off x="304799" y="304800"/>
            <a:ext cx="4525721" cy="1787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2000" i="1" dirty="0">
                <a:solidFill>
                  <a:schemeClr val="tx1"/>
                </a:solidFill>
                <a:latin typeface="+mn-lt"/>
              </a:rPr>
              <a:t>Gravitational Radiation</a:t>
            </a:r>
          </a:p>
          <a:p>
            <a:pPr>
              <a:buClrTx/>
              <a:buFontTx/>
              <a:buNone/>
            </a:pPr>
            <a:endParaRPr lang="en-US" altLang="en-US" sz="1800" dirty="0">
              <a:solidFill>
                <a:schemeClr val="tx1"/>
              </a:solidFill>
              <a:latin typeface="+mn-lt"/>
            </a:endParaRPr>
          </a:p>
          <a:p>
            <a:pPr marL="342900" indent="-342900">
              <a:buClrTx/>
              <a:buFont typeface="Arial" panose="020B0604020202020204" pitchFamily="34" charset="0"/>
              <a:buChar char="•"/>
            </a:pPr>
            <a:r>
              <a:rPr lang="en-US" altLang="en-US" sz="1800" dirty="0">
                <a:solidFill>
                  <a:schemeClr val="tx1"/>
                </a:solidFill>
                <a:latin typeface="+mn-lt"/>
              </a:rPr>
              <a:t>Accelerated electric charges produce EM radiation</a:t>
            </a:r>
          </a:p>
          <a:p>
            <a:pPr marL="342900" indent="-342900">
              <a:buClrTx/>
              <a:buFont typeface="Arial" panose="020B0604020202020204" pitchFamily="34" charset="0"/>
              <a:buChar char="•"/>
            </a:pPr>
            <a:r>
              <a:rPr lang="en-US" altLang="en-US" sz="1800" dirty="0">
                <a:solidFill>
                  <a:schemeClr val="tx1"/>
                </a:solidFill>
                <a:latin typeface="+mn-lt"/>
              </a:rPr>
              <a:t>GR predicts that massive systems should emit gravitational radiation.</a:t>
            </a:r>
          </a:p>
        </p:txBody>
      </p:sp>
      <p:pic>
        <p:nvPicPr>
          <p:cNvPr id="20482" name="Picture 2">
            <a:extLst>
              <a:ext uri="{FF2B5EF4-FFF2-40B4-BE49-F238E27FC236}">
                <a16:creationId xmlns:a16="http://schemas.microsoft.com/office/drawing/2014/main" id="{4A75AF91-DD0F-4CBA-BEAE-CD85812BF9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4140" y="3188560"/>
            <a:ext cx="2584450" cy="16843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3" name="Text Box 3">
            <a:extLst>
              <a:ext uri="{FF2B5EF4-FFF2-40B4-BE49-F238E27FC236}">
                <a16:creationId xmlns:a16="http://schemas.microsoft.com/office/drawing/2014/main" id="{081A1468-E256-4259-9761-88C416D8645A}"/>
              </a:ext>
            </a:extLst>
          </p:cNvPr>
          <p:cNvSpPr txBox="1">
            <a:spLocks noChangeArrowheads="1"/>
          </p:cNvSpPr>
          <p:nvPr/>
        </p:nvSpPr>
        <p:spPr bwMode="auto">
          <a:xfrm>
            <a:off x="304800" y="3505200"/>
            <a:ext cx="4724400" cy="32030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2000" dirty="0">
                <a:solidFill>
                  <a:schemeClr val="tx1"/>
                </a:solidFill>
                <a:latin typeface="+mj-lt"/>
              </a:rPr>
              <a:t>LIGO </a:t>
            </a:r>
            <a:r>
              <a:rPr lang="en-US" altLang="en-US" sz="1600" dirty="0">
                <a:solidFill>
                  <a:schemeClr val="tx1"/>
                </a:solidFill>
                <a:latin typeface="+mj-lt"/>
              </a:rPr>
              <a:t>(Laser Interferometer Gravitational-Wave Observatory) </a:t>
            </a:r>
            <a:r>
              <a:rPr lang="en-US" altLang="en-US" sz="2000" dirty="0">
                <a:solidFill>
                  <a:schemeClr val="tx1"/>
                </a:solidFill>
                <a:latin typeface="+mj-lt"/>
              </a:rPr>
              <a:t>is used </a:t>
            </a:r>
            <a:r>
              <a:rPr lang="en-US" altLang="en-US" sz="1800" dirty="0">
                <a:solidFill>
                  <a:schemeClr val="tx1"/>
                </a:solidFill>
                <a:latin typeface="+mj-lt"/>
              </a:rPr>
              <a:t>to detect the waves in space-time using laser interferometry to measure the time it takes light to travel between suspended mirrors. The space-time ripples cause the distance measured by a light beam to change as the gravitational wave passes by.</a:t>
            </a:r>
          </a:p>
          <a:p>
            <a:pPr>
              <a:buClrTx/>
              <a:buFontTx/>
              <a:buNone/>
            </a:pPr>
            <a:endParaRPr lang="en-US" altLang="en-US" sz="1800" dirty="0">
              <a:solidFill>
                <a:schemeClr val="tx1"/>
              </a:solidFill>
              <a:latin typeface="+mj-lt"/>
            </a:endParaRPr>
          </a:p>
          <a:p>
            <a:pPr>
              <a:buClrTx/>
              <a:buFontTx/>
              <a:buNone/>
            </a:pPr>
            <a:r>
              <a:rPr lang="en-US" altLang="en-US" sz="1800" dirty="0">
                <a:solidFill>
                  <a:schemeClr val="tx1"/>
                </a:solidFill>
                <a:latin typeface="+mj-lt"/>
              </a:rPr>
              <a:t>LISA – NASA’s version in space!</a:t>
            </a:r>
          </a:p>
        </p:txBody>
      </p:sp>
      <p:sp>
        <p:nvSpPr>
          <p:cNvPr id="20485" name="Text Box 5">
            <a:extLst>
              <a:ext uri="{FF2B5EF4-FFF2-40B4-BE49-F238E27FC236}">
                <a16:creationId xmlns:a16="http://schemas.microsoft.com/office/drawing/2014/main" id="{F91E750F-BF33-42CC-B678-45C05F40326C}"/>
              </a:ext>
            </a:extLst>
          </p:cNvPr>
          <p:cNvSpPr txBox="1">
            <a:spLocks noChangeArrowheads="1"/>
          </p:cNvSpPr>
          <p:nvPr/>
        </p:nvSpPr>
        <p:spPr bwMode="auto">
          <a:xfrm>
            <a:off x="304800" y="2556221"/>
            <a:ext cx="8229600" cy="9255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1800" dirty="0">
                <a:solidFill>
                  <a:schemeClr val="tx1"/>
                </a:solidFill>
                <a:latin typeface="+mj-lt"/>
              </a:rPr>
              <a:t>Massive objects distort spacetime and a moving mass will produce “ripples” in spacetime that should be observable (from two orbiting or colliding stellar remnants like neutron stars, etc.).</a:t>
            </a:r>
          </a:p>
        </p:txBody>
      </p:sp>
      <p:pic>
        <p:nvPicPr>
          <p:cNvPr id="3" name="Picture 2" descr="A picture containing blue, outdoor object&#10;&#10;Description automatically generated">
            <a:extLst>
              <a:ext uri="{FF2B5EF4-FFF2-40B4-BE49-F238E27FC236}">
                <a16:creationId xmlns:a16="http://schemas.microsoft.com/office/drawing/2014/main" id="{D5D52C25-6B46-4505-9655-3B9F9A717CD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087146" y="129519"/>
            <a:ext cx="3110845" cy="2333134"/>
          </a:xfrm>
          <a:prstGeom prst="rect">
            <a:avLst/>
          </a:prstGeom>
        </p:spPr>
      </p:pic>
      <p:pic>
        <p:nvPicPr>
          <p:cNvPr id="6" name="Picture 5" descr="Diagram, schematic&#10;&#10;Description automatically generated">
            <a:extLst>
              <a:ext uri="{FF2B5EF4-FFF2-40B4-BE49-F238E27FC236}">
                <a16:creationId xmlns:a16="http://schemas.microsoft.com/office/drawing/2014/main" id="{DD6BB882-AA13-4644-9F2F-804A176BE72E}"/>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5203902" y="5106728"/>
            <a:ext cx="2770208" cy="1650869"/>
          </a:xfrm>
          <a:prstGeom prst="rect">
            <a:avLst/>
          </a:prstGeom>
        </p:spPr>
      </p:pic>
    </p:spTree>
    <p:extLst>
      <p:ext uri="{BB962C8B-B14F-4D97-AF65-F5344CB8AC3E}">
        <p14:creationId xmlns:p14="http://schemas.microsoft.com/office/powerpoint/2010/main" val="3906023887"/>
      </p:ext>
    </p:extLst>
  </p:cSld>
  <p:clrMapOvr>
    <a:masterClrMapping/>
  </p:clrMapOvr>
  <p:transition spd="med"/>
  <p:timing>
    <p:tnLst>
      <p:par>
        <p:cTn id="1" dur="indefinite" restart="never" nodeType="tmRoot">
          <p:childTnLst>
            <p:par>
              <p:cTn id="2" fill="hold" nodeType="interactiveSeq">
                <p:stCondLst>
                  <p:cond delay="0"/>
                </p:stCondLst>
                <p:childTnLst>
                  <p:par>
                    <p:cTn id="3" fill="hold" nodeType="clickEffect">
                      <p:childTnLst>
                        <p:par>
                          <p:cTn id="4" fill="hold" nodeType="clickEffect">
                            <p:stCondLst>
                              <p:cond delay="0"/>
                            </p:stCondLst>
                            <p:childTnLst>
                              <p:par>
                                <p:cTn id="5" presetID="2" presetClass="mediacall" fill="hold" nodeType="clickEffect">
                                  <p:stCondLst>
                                    <p:cond delay="0"/>
                                  </p:stCondLst>
                                  <p:childTnLst>
                                    <p:par>
                                      <p:cTn id="6"/>
                                    </p:par>
                                  </p:childTnLst>
                                </p:cTn>
                              </p:par>
                            </p:childTnLst>
                          </p:cTn>
                        </p:par>
                      </p:childTnLst>
                    </p:cTn>
                  </p:par>
                </p:childTnLst>
              </p:cTn>
            </p:par>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1">
            <a:extLst>
              <a:ext uri="{FF2B5EF4-FFF2-40B4-BE49-F238E27FC236}">
                <a16:creationId xmlns:a16="http://schemas.microsoft.com/office/drawing/2014/main" id="{AFA2FF0E-CF9C-483E-B5F3-3530C40CC14E}"/>
              </a:ext>
            </a:extLst>
          </p:cNvPr>
          <p:cNvSpPr txBox="1">
            <a:spLocks noChangeArrowheads="1"/>
          </p:cNvSpPr>
          <p:nvPr/>
        </p:nvSpPr>
        <p:spPr bwMode="auto">
          <a:xfrm>
            <a:off x="577392" y="208961"/>
            <a:ext cx="7772400" cy="5593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ctr" eaLnBrk="1" hangingPunct="1">
              <a:buClrTx/>
              <a:buFontTx/>
              <a:buNone/>
            </a:pPr>
            <a:r>
              <a:rPr lang="en-US" altLang="en-US" sz="4400" dirty="0">
                <a:solidFill>
                  <a:schemeClr val="tx1"/>
                </a:solidFill>
                <a:latin typeface="+mj-lt"/>
                <a:cs typeface="ヒラギノ角ゴ Pro W3" charset="0"/>
              </a:rPr>
              <a:t>Black Holes</a:t>
            </a:r>
          </a:p>
        </p:txBody>
      </p:sp>
      <p:sp>
        <p:nvSpPr>
          <p:cNvPr id="21506" name="Text Box 2">
            <a:extLst>
              <a:ext uri="{FF2B5EF4-FFF2-40B4-BE49-F238E27FC236}">
                <a16:creationId xmlns:a16="http://schemas.microsoft.com/office/drawing/2014/main" id="{218F63D6-45A0-497E-8147-AAE04E026FDD}"/>
              </a:ext>
            </a:extLst>
          </p:cNvPr>
          <p:cNvSpPr txBox="1">
            <a:spLocks noChangeArrowheads="1"/>
          </p:cNvSpPr>
          <p:nvPr/>
        </p:nvSpPr>
        <p:spPr bwMode="auto">
          <a:xfrm>
            <a:off x="384142" y="903989"/>
            <a:ext cx="7772400" cy="2423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9pPr>
          </a:lstStyle>
          <a:p>
            <a:pPr marL="457200" indent="-457200" eaLnBrk="1" hangingPunct="1">
              <a:spcBef>
                <a:spcPts val="800"/>
              </a:spcBef>
              <a:buSzPct val="95000"/>
              <a:buFont typeface="Arial" panose="020B0604020202020204" pitchFamily="34" charset="0"/>
              <a:buChar char="•"/>
            </a:pPr>
            <a:r>
              <a:rPr lang="en-US" altLang="en-US" sz="2000" dirty="0">
                <a:solidFill>
                  <a:schemeClr val="tx1"/>
                </a:solidFill>
                <a:latin typeface="+mj-lt"/>
                <a:cs typeface="ヒラギノ角ゴ Pro W3" charset="0"/>
              </a:rPr>
              <a:t>Stellar remnants of the highest mass stars (&gt; 2.5 Solar masses)</a:t>
            </a:r>
          </a:p>
          <a:p>
            <a:pPr marL="457200" indent="-457200" eaLnBrk="1" hangingPunct="1">
              <a:spcBef>
                <a:spcPts val="800"/>
              </a:spcBef>
              <a:buSzPct val="95000"/>
              <a:buFont typeface="Arial" panose="020B0604020202020204" pitchFamily="34" charset="0"/>
              <a:buChar char="•"/>
            </a:pPr>
            <a:r>
              <a:rPr lang="en-US" altLang="en-US" sz="2000" dirty="0">
                <a:solidFill>
                  <a:schemeClr val="tx1"/>
                </a:solidFill>
                <a:latin typeface="+mj-lt"/>
                <a:cs typeface="ヒラギノ角ゴ Pro W3" charset="0"/>
              </a:rPr>
              <a:t>The most compact objects in the Universe </a:t>
            </a:r>
          </a:p>
          <a:p>
            <a:pPr marL="457200" indent="-457200" eaLnBrk="1" hangingPunct="1">
              <a:spcBef>
                <a:spcPts val="800"/>
              </a:spcBef>
              <a:buSzPct val="95000"/>
              <a:buFont typeface="Arial" panose="020B0604020202020204" pitchFamily="34" charset="0"/>
              <a:buChar char="•"/>
            </a:pPr>
            <a:r>
              <a:rPr lang="en-US" altLang="en-US" sz="2000" dirty="0">
                <a:solidFill>
                  <a:schemeClr val="tx1"/>
                </a:solidFill>
                <a:latin typeface="+mj-lt"/>
                <a:cs typeface="ヒラギノ角ゴ Pro W3" charset="0"/>
              </a:rPr>
              <a:t>the most extreme gravitational fields</a:t>
            </a:r>
          </a:p>
          <a:p>
            <a:pPr marL="457200" indent="-457200" eaLnBrk="1" hangingPunct="1">
              <a:spcBef>
                <a:spcPts val="800"/>
              </a:spcBef>
              <a:buSzPct val="95000"/>
              <a:buFont typeface="Arial" panose="020B0604020202020204" pitchFamily="34" charset="0"/>
              <a:buChar char="•"/>
            </a:pPr>
            <a:r>
              <a:rPr lang="en-US" altLang="en-US" sz="2000" dirty="0">
                <a:solidFill>
                  <a:schemeClr val="tx1"/>
                </a:solidFill>
                <a:latin typeface="+mj-lt"/>
                <a:cs typeface="ヒラギノ角ゴ Pro W3" charset="0"/>
              </a:rPr>
              <a:t>Perfect place to investigate the effects of GR</a:t>
            </a:r>
          </a:p>
        </p:txBody>
      </p:sp>
      <p:pic>
        <p:nvPicPr>
          <p:cNvPr id="4" name="Picture 10" descr="https://1.bp.blogspot.com/-SCEgmL4zUD8/WLboSnIwNbI/AAAAAAAABpI/cg_ULS1Ux1YAnZs5Mbj4lcttxb3YyyFuwCLcB/s1600/Screen%2BShot%2B2017-03-01%2Bat%2B10.26.50%2BPM.png">
            <a:extLst>
              <a:ext uri="{FF2B5EF4-FFF2-40B4-BE49-F238E27FC236}">
                <a16:creationId xmlns:a16="http://schemas.microsoft.com/office/drawing/2014/main" id="{869EF5A9-2F59-4DA1-A1D3-7F8C1BDB688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tretch/>
        </p:blipFill>
        <p:spPr bwMode="auto">
          <a:xfrm>
            <a:off x="4501692" y="3677434"/>
            <a:ext cx="3848100" cy="2343150"/>
          </a:xfrm>
          <a:prstGeom prst="rect">
            <a:avLst/>
          </a:prstGeom>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8625A3F-9240-4F15-BB1F-BC004F1AD672}"/>
              </a:ext>
            </a:extLst>
          </p:cNvPr>
          <p:cNvSpPr txBox="1"/>
          <p:nvPr/>
        </p:nvSpPr>
        <p:spPr>
          <a:xfrm>
            <a:off x="327581" y="2813900"/>
            <a:ext cx="4136011" cy="3416320"/>
          </a:xfrm>
          <a:prstGeom prst="rect">
            <a:avLst/>
          </a:prstGeom>
          <a:noFill/>
        </p:spPr>
        <p:txBody>
          <a:bodyPr wrap="square">
            <a:spAutoFit/>
          </a:bodyPr>
          <a:lstStyle/>
          <a:p>
            <a:pPr>
              <a:buClrTx/>
              <a:buFontTx/>
              <a:buNone/>
            </a:pPr>
            <a:r>
              <a:rPr lang="en-US" altLang="en-US" sz="1800" dirty="0">
                <a:solidFill>
                  <a:schemeClr val="tx1"/>
                </a:solidFill>
              </a:rPr>
              <a:t>The average density inside a 1 M</a:t>
            </a:r>
            <a:r>
              <a:rPr lang="en-US" altLang="en-US" sz="1800" baseline="-25000" dirty="0">
                <a:solidFill>
                  <a:schemeClr val="tx1"/>
                </a:solidFill>
                <a:latin typeface="Wingdings 2" panose="05020102010507070707" pitchFamily="18" charset="2"/>
              </a:rPr>
              <a:t></a:t>
            </a:r>
            <a:r>
              <a:rPr lang="en-US" altLang="en-US" sz="1800" dirty="0">
                <a:solidFill>
                  <a:schemeClr val="tx1"/>
                </a:solidFill>
              </a:rPr>
              <a:t> blackhole is 10</a:t>
            </a:r>
            <a:r>
              <a:rPr lang="en-US" altLang="en-US" sz="1800" baseline="30000" dirty="0">
                <a:solidFill>
                  <a:schemeClr val="tx1"/>
                </a:solidFill>
              </a:rPr>
              <a:t>17</a:t>
            </a:r>
            <a:r>
              <a:rPr lang="en-US" altLang="en-US" sz="1800" dirty="0">
                <a:solidFill>
                  <a:schemeClr val="tx1"/>
                </a:solidFill>
              </a:rPr>
              <a:t> g/cm</a:t>
            </a:r>
            <a:r>
              <a:rPr lang="en-US" altLang="en-US" sz="1800" baseline="30000" dirty="0">
                <a:solidFill>
                  <a:schemeClr val="tx1"/>
                </a:solidFill>
              </a:rPr>
              <a:t>3</a:t>
            </a:r>
          </a:p>
          <a:p>
            <a:pPr>
              <a:buClrTx/>
              <a:buFontTx/>
              <a:buNone/>
            </a:pPr>
            <a:r>
              <a:rPr lang="en-US" altLang="en-US" sz="1800" dirty="0">
                <a:solidFill>
                  <a:schemeClr val="tx1"/>
                </a:solidFill>
              </a:rPr>
              <a:t>Greater than the density of an atomic nucleus!</a:t>
            </a:r>
          </a:p>
          <a:p>
            <a:pPr>
              <a:buClrTx/>
              <a:buFontTx/>
              <a:buNone/>
            </a:pPr>
            <a:endParaRPr lang="en-US" altLang="en-US" sz="1800" dirty="0">
              <a:solidFill>
                <a:schemeClr val="tx1"/>
              </a:solidFill>
            </a:endParaRPr>
          </a:p>
          <a:p>
            <a:pPr>
              <a:buClrTx/>
              <a:buFontTx/>
              <a:buNone/>
            </a:pPr>
            <a:r>
              <a:rPr lang="en-US" altLang="en-US" sz="1800" dirty="0">
                <a:solidFill>
                  <a:schemeClr val="tx1"/>
                </a:solidFill>
              </a:rPr>
              <a:t>But, density decreases for more massive BHs</a:t>
            </a:r>
          </a:p>
          <a:p>
            <a:pPr>
              <a:buClrTx/>
              <a:buFontTx/>
              <a:buNone/>
            </a:pPr>
            <a:endParaRPr lang="en-US" altLang="en-US" sz="1800" dirty="0">
              <a:solidFill>
                <a:schemeClr val="tx1"/>
              </a:solidFill>
            </a:endParaRPr>
          </a:p>
          <a:p>
            <a:pPr>
              <a:buClrTx/>
              <a:buFontTx/>
              <a:buNone/>
            </a:pPr>
            <a:r>
              <a:rPr lang="en-US" altLang="en-US" sz="1800" dirty="0">
                <a:solidFill>
                  <a:schemeClr val="tx1"/>
                </a:solidFill>
              </a:rPr>
              <a:t>		</a:t>
            </a:r>
            <a:r>
              <a:rPr lang="en-US" altLang="en-US" sz="1800" dirty="0">
                <a:solidFill>
                  <a:schemeClr val="tx1"/>
                </a:solidFill>
                <a:latin typeface="Symbol" panose="05050102010706020507" pitchFamily="18" charset="2"/>
              </a:rPr>
              <a:t></a:t>
            </a:r>
            <a:r>
              <a:rPr lang="en-US" altLang="en-US" sz="1800" dirty="0">
                <a:solidFill>
                  <a:schemeClr val="tx1"/>
                </a:solidFill>
              </a:rPr>
              <a:t> = (1 x 10</a:t>
            </a:r>
            <a:r>
              <a:rPr lang="en-US" altLang="en-US" sz="1800" baseline="30000" dirty="0">
                <a:solidFill>
                  <a:schemeClr val="tx1"/>
                </a:solidFill>
              </a:rPr>
              <a:t>17</a:t>
            </a:r>
            <a:r>
              <a:rPr lang="en-US" altLang="en-US" sz="1800" dirty="0">
                <a:solidFill>
                  <a:schemeClr val="tx1"/>
                </a:solidFill>
              </a:rPr>
              <a:t> g/cm</a:t>
            </a:r>
            <a:r>
              <a:rPr lang="en-US" altLang="en-US" sz="1800" baseline="30000" dirty="0">
                <a:solidFill>
                  <a:schemeClr val="tx1"/>
                </a:solidFill>
              </a:rPr>
              <a:t>3</a:t>
            </a:r>
            <a:r>
              <a:rPr lang="en-US" altLang="en-US" sz="1800" dirty="0">
                <a:solidFill>
                  <a:schemeClr val="tx1"/>
                </a:solidFill>
              </a:rPr>
              <a:t>)(M/M</a:t>
            </a:r>
            <a:r>
              <a:rPr lang="en-US" altLang="en-US" sz="1800" baseline="-25000" dirty="0">
                <a:solidFill>
                  <a:schemeClr val="tx1"/>
                </a:solidFill>
                <a:latin typeface="Wingdings 2" panose="05020102010507070707" pitchFamily="18" charset="2"/>
              </a:rPr>
              <a:t></a:t>
            </a:r>
            <a:r>
              <a:rPr lang="en-US" altLang="en-US" sz="1800" dirty="0">
                <a:solidFill>
                  <a:schemeClr val="tx1"/>
                </a:solidFill>
              </a:rPr>
              <a:t>)</a:t>
            </a:r>
            <a:r>
              <a:rPr lang="en-US" altLang="en-US" sz="1800" baseline="30000" dirty="0">
                <a:solidFill>
                  <a:schemeClr val="tx1"/>
                </a:solidFill>
              </a:rPr>
              <a:t>-2</a:t>
            </a:r>
          </a:p>
          <a:p>
            <a:pPr>
              <a:buClrTx/>
              <a:buFontTx/>
              <a:buNone/>
            </a:pPr>
            <a:endParaRPr lang="en-US" altLang="en-US" sz="1800" dirty="0">
              <a:solidFill>
                <a:schemeClr val="tx1"/>
              </a:solidFill>
            </a:endParaRPr>
          </a:p>
          <a:p>
            <a:pPr>
              <a:buClrTx/>
              <a:buFontTx/>
              <a:buNone/>
            </a:pPr>
            <a:r>
              <a:rPr lang="en-US" altLang="en-US" sz="1800" dirty="0">
                <a:solidFill>
                  <a:schemeClr val="tx1"/>
                </a:solidFill>
              </a:rPr>
              <a:t>Density for 10</a:t>
            </a:r>
            <a:r>
              <a:rPr lang="en-US" altLang="en-US" sz="1800" baseline="30000" dirty="0">
                <a:solidFill>
                  <a:schemeClr val="tx1"/>
                </a:solidFill>
              </a:rPr>
              <a:t>8</a:t>
            </a:r>
            <a:r>
              <a:rPr lang="en-US" altLang="en-US" sz="1800" dirty="0">
                <a:solidFill>
                  <a:schemeClr val="tx1"/>
                </a:solidFill>
              </a:rPr>
              <a:t> M</a:t>
            </a:r>
            <a:r>
              <a:rPr lang="en-US" altLang="en-US" sz="1800" baseline="-25000" dirty="0">
                <a:solidFill>
                  <a:schemeClr val="tx1"/>
                </a:solidFill>
                <a:latin typeface="Wingdings 2" panose="05020102010507070707" pitchFamily="18" charset="2"/>
              </a:rPr>
              <a:t></a:t>
            </a:r>
            <a:r>
              <a:rPr lang="en-US" altLang="en-US" sz="1800" baseline="-25000" dirty="0">
                <a:solidFill>
                  <a:schemeClr val="tx1"/>
                </a:solidFill>
              </a:rPr>
              <a:t> </a:t>
            </a:r>
            <a:r>
              <a:rPr lang="en-US" altLang="en-US" sz="1800" dirty="0">
                <a:solidFill>
                  <a:schemeClr val="tx1"/>
                </a:solidFill>
              </a:rPr>
              <a:t>is ~few g/cm</a:t>
            </a:r>
            <a:r>
              <a:rPr lang="en-US" altLang="en-US" sz="1800" baseline="30000" dirty="0">
                <a:solidFill>
                  <a:schemeClr val="tx1"/>
                </a:solidFill>
              </a:rPr>
              <a:t>3</a:t>
            </a:r>
            <a:r>
              <a:rPr lang="en-US" altLang="en-US" sz="1800" dirty="0">
                <a:solidFill>
                  <a:schemeClr val="tx1"/>
                </a:solidFill>
              </a:rPr>
              <a:t>, not much denser than water.</a:t>
            </a:r>
          </a:p>
        </p:txBody>
      </p:sp>
    </p:spTree>
    <p:extLst>
      <p:ext uri="{BB962C8B-B14F-4D97-AF65-F5344CB8AC3E}">
        <p14:creationId xmlns:p14="http://schemas.microsoft.com/office/powerpoint/2010/main" val="140552839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2530" name="Text Box 2">
                <a:extLst>
                  <a:ext uri="{FF2B5EF4-FFF2-40B4-BE49-F238E27FC236}">
                    <a16:creationId xmlns:a16="http://schemas.microsoft.com/office/drawing/2014/main" id="{07217AE2-D4B7-4C4B-A0B8-7485B8FCD174}"/>
                  </a:ext>
                </a:extLst>
              </p:cNvPr>
              <p:cNvSpPr txBox="1">
                <a:spLocks noChangeArrowheads="1"/>
              </p:cNvSpPr>
              <p:nvPr/>
            </p:nvSpPr>
            <p:spPr bwMode="auto">
              <a:xfrm>
                <a:off x="225425" y="152400"/>
                <a:ext cx="3352800" cy="1460594"/>
              </a:xfrm>
              <a:prstGeom prst="rect">
                <a:avLst/>
              </a:prstGeom>
              <a:noFill/>
              <a:ln>
                <a:noFill/>
              </a:ln>
              <a:effectLst/>
              <a:extLst>
                <a:ext uri="{909E8E84-426E-40DD-AFC4-6F175D3DCCD1}">
                  <a14:hiddenFill>
                    <a:solidFill>
                      <a:srgbClr val="FFFFFF"/>
                    </a:solidFill>
                  </a14:hiddenFill>
                </a:ext>
                <a:ext uri="{91240B29-F687-4F45-9708-019B960494DF}">
                  <a14:hiddenLine w="9525" cap="flat">
                    <a:solidFill>
                      <a:srgbClr val="3465AF"/>
                    </a:solidFill>
                    <a:round/>
                    <a:headEnd/>
                    <a:tailEnd/>
                  </a14:hiddenLine>
                </a:ext>
                <a:ext uri="{AF507438-7753-43E0-B8FC-AC1667EBCBE1}">
                  <a14:hiddenEffects>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spcBef>
                    <a:spcPts val="1375"/>
                  </a:spcBef>
                  <a:buClrTx/>
                  <a:buFontTx/>
                  <a:buNone/>
                </a:pPr>
                <a:r>
                  <a:rPr lang="en-US" altLang="en-US" sz="2200" dirty="0">
                    <a:solidFill>
                      <a:schemeClr val="tx1"/>
                    </a:solidFill>
                    <a:latin typeface="+mj-lt"/>
                  </a:rPr>
                  <a:t>The escape speed for an object with mass M and size R is </a:t>
                </a:r>
                <a14:m>
                  <m:oMath xmlns:m="http://schemas.openxmlformats.org/officeDocument/2006/math">
                    <m:sSub>
                      <m:sSubPr>
                        <m:ctrlPr>
                          <a:rPr lang="en-US" altLang="en-US" sz="2200" b="0" i="1" smtClean="0">
                            <a:solidFill>
                              <a:schemeClr val="tx1"/>
                            </a:solidFill>
                            <a:latin typeface="Cambria Math" panose="02040503050406030204" pitchFamily="18" charset="0"/>
                          </a:rPr>
                        </m:ctrlPr>
                      </m:sSubPr>
                      <m:e>
                        <m:r>
                          <a:rPr lang="en-US" altLang="en-US" sz="2200" b="0" i="1" smtClean="0">
                            <a:solidFill>
                              <a:schemeClr val="tx1"/>
                            </a:solidFill>
                            <a:latin typeface="Cambria Math" panose="02040503050406030204" pitchFamily="18" charset="0"/>
                          </a:rPr>
                          <m:t>𝑣</m:t>
                        </m:r>
                      </m:e>
                      <m:sub>
                        <m:r>
                          <a:rPr lang="en-US" altLang="en-US" sz="2200" b="0" i="1" smtClean="0">
                            <a:solidFill>
                              <a:schemeClr val="tx1"/>
                            </a:solidFill>
                            <a:latin typeface="Cambria Math" panose="02040503050406030204" pitchFamily="18" charset="0"/>
                          </a:rPr>
                          <m:t>𝑒𝑠𝑐𝑎𝑝𝑒</m:t>
                        </m:r>
                      </m:sub>
                    </m:sSub>
                    <m:r>
                      <a:rPr lang="en-US" altLang="en-US" sz="2200" b="0" i="1" smtClean="0">
                        <a:solidFill>
                          <a:schemeClr val="tx1"/>
                        </a:solidFill>
                        <a:latin typeface="Cambria Math" panose="02040503050406030204" pitchFamily="18" charset="0"/>
                      </a:rPr>
                      <m:t>=</m:t>
                    </m:r>
                    <m:rad>
                      <m:radPr>
                        <m:degHide m:val="on"/>
                        <m:ctrlPr>
                          <a:rPr lang="en-US" altLang="en-US" sz="2200" b="0" i="1" smtClean="0">
                            <a:solidFill>
                              <a:schemeClr val="tx1"/>
                            </a:solidFill>
                            <a:latin typeface="Cambria Math" panose="02040503050406030204" pitchFamily="18" charset="0"/>
                          </a:rPr>
                        </m:ctrlPr>
                      </m:radPr>
                      <m:deg/>
                      <m:e>
                        <m:f>
                          <m:fPr>
                            <m:ctrlPr>
                              <a:rPr lang="en-US" altLang="en-US" sz="2200" b="0" i="1" smtClean="0">
                                <a:solidFill>
                                  <a:schemeClr val="tx1"/>
                                </a:solidFill>
                                <a:latin typeface="Cambria Math" panose="02040503050406030204" pitchFamily="18" charset="0"/>
                              </a:rPr>
                            </m:ctrlPr>
                          </m:fPr>
                          <m:num>
                            <m:r>
                              <a:rPr lang="en-US" altLang="en-US" sz="2200" b="0" i="1" smtClean="0">
                                <a:solidFill>
                                  <a:schemeClr val="tx1"/>
                                </a:solidFill>
                                <a:latin typeface="Cambria Math" panose="02040503050406030204" pitchFamily="18" charset="0"/>
                              </a:rPr>
                              <m:t>2</m:t>
                            </m:r>
                            <m:r>
                              <a:rPr lang="en-US" altLang="en-US" sz="2200" b="0" i="1" smtClean="0">
                                <a:solidFill>
                                  <a:schemeClr val="tx1"/>
                                </a:solidFill>
                                <a:latin typeface="Cambria Math" panose="02040503050406030204" pitchFamily="18" charset="0"/>
                              </a:rPr>
                              <m:t>𝐺𝑀</m:t>
                            </m:r>
                          </m:num>
                          <m:den>
                            <m:r>
                              <a:rPr lang="en-US" altLang="en-US" sz="2200" b="0" i="1" smtClean="0">
                                <a:solidFill>
                                  <a:schemeClr val="tx1"/>
                                </a:solidFill>
                                <a:latin typeface="Cambria Math" panose="02040503050406030204" pitchFamily="18" charset="0"/>
                              </a:rPr>
                              <m:t>𝑅</m:t>
                            </m:r>
                          </m:den>
                        </m:f>
                      </m:e>
                    </m:rad>
                  </m:oMath>
                </a14:m>
                <a:endParaRPr lang="en-US" altLang="en-US" sz="2200" dirty="0">
                  <a:solidFill>
                    <a:schemeClr val="tx1"/>
                  </a:solidFill>
                </a:endParaRPr>
              </a:p>
            </p:txBody>
          </p:sp>
        </mc:Choice>
        <mc:Fallback xmlns="">
          <p:sp>
            <p:nvSpPr>
              <p:cNvPr id="22530" name="Text Box 2">
                <a:extLst>
                  <a:ext uri="{FF2B5EF4-FFF2-40B4-BE49-F238E27FC236}">
                    <a16:creationId xmlns:a16="http://schemas.microsoft.com/office/drawing/2014/main" id="{07217AE2-D4B7-4C4B-A0B8-7485B8FCD174}"/>
                  </a:ext>
                </a:extLst>
              </p:cNvPr>
              <p:cNvSpPr txBox="1">
                <a:spLocks noRot="1" noChangeAspect="1" noMove="1" noResize="1" noEditPoints="1" noAdjustHandles="1" noChangeArrowheads="1" noChangeShapeType="1" noTextEdit="1"/>
              </p:cNvSpPr>
              <p:nvPr/>
            </p:nvSpPr>
            <p:spPr bwMode="auto">
              <a:xfrm>
                <a:off x="225425" y="152400"/>
                <a:ext cx="3352800" cy="1460594"/>
              </a:xfrm>
              <a:prstGeom prst="rect">
                <a:avLst/>
              </a:prstGeom>
              <a:blipFill>
                <a:blip r:embed="rId3"/>
                <a:stretch>
                  <a:fillRect l="-2364" t="-2917" r="-1636"/>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en-US">
                    <a:noFill/>
                  </a:rPr>
                  <a:t> </a:t>
                </a:r>
              </a:p>
            </p:txBody>
          </p:sp>
        </mc:Fallback>
      </mc:AlternateContent>
      <p:sp>
        <p:nvSpPr>
          <p:cNvPr id="22536" name="Text Box 8">
            <a:extLst>
              <a:ext uri="{FF2B5EF4-FFF2-40B4-BE49-F238E27FC236}">
                <a16:creationId xmlns:a16="http://schemas.microsoft.com/office/drawing/2014/main" id="{49771056-CA06-4730-A85D-BEDD02EA54B7}"/>
              </a:ext>
            </a:extLst>
          </p:cNvPr>
          <p:cNvSpPr txBox="1">
            <a:spLocks noChangeArrowheads="1"/>
          </p:cNvSpPr>
          <p:nvPr/>
        </p:nvSpPr>
        <p:spPr bwMode="auto">
          <a:xfrm>
            <a:off x="248253" y="1853153"/>
            <a:ext cx="3657600" cy="1366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spcBef>
                <a:spcPts val="1250"/>
              </a:spcBef>
              <a:buClrTx/>
              <a:buFontTx/>
              <a:buNone/>
            </a:pPr>
            <a:r>
              <a:rPr lang="en-US" altLang="en-US" sz="2000" dirty="0">
                <a:solidFill>
                  <a:schemeClr val="tx1"/>
                </a:solidFill>
              </a:rPr>
              <a:t>For the Sun,  </a:t>
            </a:r>
          </a:p>
          <a:p>
            <a:pPr>
              <a:spcBef>
                <a:spcPts val="1250"/>
              </a:spcBef>
              <a:buClrTx/>
              <a:buFontTx/>
              <a:buNone/>
            </a:pPr>
            <a:r>
              <a:rPr lang="en-US" altLang="en-US" sz="2000" dirty="0">
                <a:solidFill>
                  <a:schemeClr val="tx1"/>
                </a:solidFill>
              </a:rPr>
              <a:t>	Radius = 700,000 km</a:t>
            </a:r>
          </a:p>
          <a:p>
            <a:pPr>
              <a:spcBef>
                <a:spcPts val="1250"/>
              </a:spcBef>
              <a:buClrTx/>
              <a:buFontTx/>
              <a:buNone/>
            </a:pPr>
            <a:r>
              <a:rPr lang="en-US" altLang="en-US" sz="2000" dirty="0">
                <a:solidFill>
                  <a:schemeClr val="tx1"/>
                </a:solidFill>
              </a:rPr>
              <a:t>	   </a:t>
            </a:r>
            <a:r>
              <a:rPr lang="en-US" altLang="en-US" sz="2000" dirty="0" err="1">
                <a:solidFill>
                  <a:schemeClr val="tx1"/>
                </a:solidFill>
              </a:rPr>
              <a:t>V</a:t>
            </a:r>
            <a:r>
              <a:rPr lang="en-US" altLang="en-US" sz="2000" baseline="-25000" dirty="0" err="1">
                <a:solidFill>
                  <a:schemeClr val="tx1"/>
                </a:solidFill>
              </a:rPr>
              <a:t>esc</a:t>
            </a:r>
            <a:r>
              <a:rPr lang="en-US" altLang="en-US" sz="2000" dirty="0">
                <a:solidFill>
                  <a:schemeClr val="tx1"/>
                </a:solidFill>
              </a:rPr>
              <a:t> = 620 km/s</a:t>
            </a:r>
          </a:p>
        </p:txBody>
      </p:sp>
      <p:grpSp>
        <p:nvGrpSpPr>
          <p:cNvPr id="8" name="Group 7">
            <a:extLst>
              <a:ext uri="{FF2B5EF4-FFF2-40B4-BE49-F238E27FC236}">
                <a16:creationId xmlns:a16="http://schemas.microsoft.com/office/drawing/2014/main" id="{AF39727D-2AC5-4934-B6FA-B2B63129ECF0}"/>
              </a:ext>
            </a:extLst>
          </p:cNvPr>
          <p:cNvGrpSpPr/>
          <p:nvPr/>
        </p:nvGrpSpPr>
        <p:grpSpPr>
          <a:xfrm>
            <a:off x="4233481" y="83238"/>
            <a:ext cx="4221544" cy="3044650"/>
            <a:chOff x="4233481" y="83238"/>
            <a:chExt cx="4221544" cy="3044650"/>
          </a:xfrm>
        </p:grpSpPr>
        <p:pic>
          <p:nvPicPr>
            <p:cNvPr id="22529" name="Picture 1">
              <a:extLst>
                <a:ext uri="{FF2B5EF4-FFF2-40B4-BE49-F238E27FC236}">
                  <a16:creationId xmlns:a16="http://schemas.microsoft.com/office/drawing/2014/main" id="{F96B24D0-1C61-440C-B359-3D9F20594577}"/>
                </a:ext>
              </a:extLst>
            </p:cNvPr>
            <p:cNvPicPr>
              <a:picLocks noChangeAspect="1" noChangeArrowheads="1"/>
            </p:cNvPicPr>
            <p:nvPr/>
          </p:nvPicPr>
          <p:blipFill>
            <a:blip r:embed="rId4">
              <a:clrChange>
                <a:clrFrom>
                  <a:srgbClr val="FFFFFF"/>
                </a:clrFrom>
                <a:clrTo>
                  <a:srgbClr val="FFFFFF">
                    <a:alpha val="0"/>
                  </a:srgbClr>
                </a:clrTo>
              </a:clrChange>
              <a:lum bright="-6000" contrast="18000"/>
              <a:extLst>
                <a:ext uri="{28A0092B-C50C-407E-A947-70E740481C1C}">
                  <a14:useLocalDpi xmlns:a14="http://schemas.microsoft.com/office/drawing/2010/main" val="0"/>
                </a:ext>
              </a:extLst>
            </a:blip>
            <a:srcRect l="290" t="291" b="11540"/>
            <a:stretch>
              <a:fillRect/>
            </a:stretch>
          </p:blipFill>
          <p:spPr bwMode="auto">
            <a:xfrm>
              <a:off x="4233481" y="83238"/>
              <a:ext cx="4221544" cy="2905060"/>
            </a:xfrm>
            <a:prstGeom prst="rect">
              <a:avLst/>
            </a:prstGeom>
            <a:noFill/>
            <a:ln>
              <a:noFill/>
            </a:ln>
            <a:effectLst/>
            <a:extLst>
              <a:ext uri="{909E8E84-426E-40DD-AFC4-6F175D3DCCD1}">
                <a14:hiddenFill xmlns:a14="http://schemas.microsoft.com/office/drawing/2010/main">
                  <a:blipFill dpi="0" rotWithShape="0">
                    <a:blip>
                      <a:lum bright="-6000" contrast="18000"/>
                    </a:blip>
                    <a:srcRect l="290" t="291" b="11540"/>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8">
              <a:extLst>
                <a:ext uri="{FF2B5EF4-FFF2-40B4-BE49-F238E27FC236}">
                  <a16:creationId xmlns:a16="http://schemas.microsoft.com/office/drawing/2014/main" id="{439DC98D-07A0-40B1-AD6C-8A4C52BA1012}"/>
                </a:ext>
              </a:extLst>
            </p:cNvPr>
            <p:cNvSpPr txBox="1">
              <a:spLocks noChangeArrowheads="1"/>
            </p:cNvSpPr>
            <p:nvPr/>
          </p:nvSpPr>
          <p:spPr bwMode="auto">
            <a:xfrm>
              <a:off x="6528030" y="2848708"/>
              <a:ext cx="1315072" cy="279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spcBef>
                  <a:spcPts val="1250"/>
                </a:spcBef>
                <a:buClrTx/>
                <a:buFontTx/>
                <a:buNone/>
              </a:pPr>
              <a:r>
                <a:rPr lang="en-US" altLang="en-US" sz="1200" dirty="0">
                  <a:solidFill>
                    <a:schemeClr val="tx1"/>
                  </a:solidFill>
                </a:rPr>
                <a:t>orbital velocity</a:t>
              </a:r>
            </a:p>
          </p:txBody>
        </p:sp>
      </p:grpSp>
      <p:pic>
        <p:nvPicPr>
          <p:cNvPr id="22" name="Picture 6" descr="Image result for schwarzschild radius">
            <a:extLst>
              <a:ext uri="{FF2B5EF4-FFF2-40B4-BE49-F238E27FC236}">
                <a16:creationId xmlns:a16="http://schemas.microsoft.com/office/drawing/2014/main" id="{0F4F50AF-14B0-4C8D-A71C-CDD223071046}"/>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541841" y="4164352"/>
            <a:ext cx="1958667" cy="119478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3" name="Content Placeholder 2">
                <a:extLst>
                  <a:ext uri="{FF2B5EF4-FFF2-40B4-BE49-F238E27FC236}">
                    <a16:creationId xmlns:a16="http://schemas.microsoft.com/office/drawing/2014/main" id="{51B3E9E9-CCD3-42A9-8402-673BE93D128B}"/>
                  </a:ext>
                </a:extLst>
              </p:cNvPr>
              <p:cNvSpPr txBox="1">
                <a:spLocks/>
              </p:cNvSpPr>
              <p:nvPr/>
            </p:nvSpPr>
            <p:spPr>
              <a:xfrm>
                <a:off x="339365" y="3876773"/>
                <a:ext cx="4588454" cy="2146955"/>
              </a:xfrm>
              <a:prstGeom prst="rect">
                <a:avLst/>
              </a:prstGeom>
            </p:spPr>
            <p:txBody>
              <a:bodyPr>
                <a:normAutofit lnSpcReduction="10000"/>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r>
                  <a:rPr lang="en-US" dirty="0"/>
                  <a:t>What if escape velocity = speed of light c? so light can’t escape?</a:t>
                </a:r>
              </a:p>
              <a:p>
                <a:endParaRPr lang="en-US" dirty="0"/>
              </a:p>
              <a:p>
                <a:r>
                  <a:rPr lang="en-US" dirty="0"/>
                  <a:t>Schwarzschild radius</a:t>
                </a:r>
              </a:p>
              <a:p>
                <a:pPr lvl="1"/>
                <a14:m>
                  <m:oMath xmlns:m="http://schemas.openxmlformats.org/officeDocument/2006/math">
                    <m:r>
                      <a:rPr lang="en-US" i="1" dirty="0" smtClean="0">
                        <a:latin typeface="Cambria Math" panose="02040503050406030204" pitchFamily="18" charset="0"/>
                      </a:rPr>
                      <m:t>𝐺</m:t>
                    </m:r>
                    <m:r>
                      <a:rPr lang="en-US" i="1" dirty="0" smtClean="0">
                        <a:latin typeface="Cambria Math" panose="02040503050406030204" pitchFamily="18" charset="0"/>
                      </a:rPr>
                      <m:t>=6.67·</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10</m:t>
                        </m:r>
                      </m:e>
                      <m:sup>
                        <m:r>
                          <a:rPr lang="en-US" i="1" dirty="0" smtClean="0">
                            <a:latin typeface="Cambria Math" panose="02040503050406030204" pitchFamily="18" charset="0"/>
                          </a:rPr>
                          <m:t>−11</m:t>
                        </m:r>
                      </m:sup>
                    </m:sSup>
                    <m:r>
                      <a:rPr lang="en-US" i="1" dirty="0" smtClean="0">
                        <a:latin typeface="Cambria Math" panose="02040503050406030204" pitchFamily="18" charset="0"/>
                      </a:rPr>
                      <m:t> </m:t>
                    </m:r>
                    <m:r>
                      <a:rPr lang="en-US" i="1" dirty="0" smtClean="0">
                        <a:latin typeface="Cambria Math" panose="02040503050406030204" pitchFamily="18" charset="0"/>
                      </a:rPr>
                      <m:t>𝑁</m:t>
                    </m:r>
                    <m:r>
                      <a:rPr lang="en-US" i="1" dirty="0" smtClean="0">
                        <a:latin typeface="Cambria Math" panose="02040503050406030204" pitchFamily="18" charset="0"/>
                        <a:ea typeface="Tahoma" panose="020B0604030504040204" pitchFamily="34" charset="0"/>
                        <a:cs typeface="Tahoma" panose="020B0604030504040204" pitchFamily="34" charset="0"/>
                      </a:rPr>
                      <m:t>·</m:t>
                    </m:r>
                    <m:f>
                      <m:fPr>
                        <m:ctrlPr>
                          <a:rPr lang="en-US" i="1" dirty="0" smtClean="0">
                            <a:latin typeface="Cambria Math" panose="02040503050406030204" pitchFamily="18" charset="0"/>
                          </a:rPr>
                        </m:ctrlPr>
                      </m:fPr>
                      <m:num>
                        <m:r>
                          <a:rPr lang="en-US" i="1" dirty="0" smtClean="0">
                            <a:latin typeface="Cambria Math" panose="02040503050406030204" pitchFamily="18" charset="0"/>
                          </a:rPr>
                          <m:t>𝑚</m:t>
                        </m:r>
                        <m:r>
                          <a:rPr lang="en-US" i="1" baseline="30000" dirty="0" smtClean="0">
                            <a:latin typeface="Cambria Math" panose="02040503050406030204" pitchFamily="18" charset="0"/>
                          </a:rPr>
                          <m:t>2</m:t>
                        </m:r>
                      </m:num>
                      <m:den>
                        <m:r>
                          <a:rPr lang="en-US" i="1" dirty="0" smtClean="0">
                            <a:latin typeface="Cambria Math" panose="02040503050406030204" pitchFamily="18" charset="0"/>
                          </a:rPr>
                          <m:t>𝑘𝑔</m:t>
                        </m:r>
                        <m:r>
                          <a:rPr lang="en-US" i="1" baseline="30000" dirty="0" smtClean="0">
                            <a:latin typeface="Cambria Math" panose="02040503050406030204" pitchFamily="18" charset="0"/>
                          </a:rPr>
                          <m:t>2</m:t>
                        </m:r>
                      </m:den>
                    </m:f>
                  </m:oMath>
                </a14:m>
                <a:endParaRPr lang="en-US" baseline="30000" dirty="0"/>
              </a:p>
              <a:p>
                <a:pPr lvl="1"/>
                <a14:m>
                  <m:oMath xmlns:m="http://schemas.openxmlformats.org/officeDocument/2006/math">
                    <m:r>
                      <a:rPr lang="en-US" i="1" dirty="0" smtClean="0">
                        <a:latin typeface="Cambria Math" panose="02040503050406030204" pitchFamily="18" charset="0"/>
                      </a:rPr>
                      <m:t>𝑐</m:t>
                    </m:r>
                    <m:r>
                      <a:rPr lang="en-US" i="1" dirty="0" smtClean="0">
                        <a:latin typeface="Cambria Math" panose="02040503050406030204" pitchFamily="18" charset="0"/>
                      </a:rPr>
                      <m:t> = 3·108 </m:t>
                    </m:r>
                    <m:r>
                      <a:rPr lang="en-US" i="1" dirty="0" smtClean="0">
                        <a:latin typeface="Cambria Math" panose="02040503050406030204" pitchFamily="18" charset="0"/>
                      </a:rPr>
                      <m:t>𝑚</m:t>
                    </m:r>
                    <m:r>
                      <a:rPr lang="en-US" i="1" dirty="0" smtClean="0">
                        <a:latin typeface="Cambria Math" panose="02040503050406030204" pitchFamily="18" charset="0"/>
                      </a:rPr>
                      <m:t>/</m:t>
                    </m:r>
                    <m:r>
                      <a:rPr lang="en-US" i="1" dirty="0" smtClean="0">
                        <a:latin typeface="Cambria Math" panose="02040503050406030204" pitchFamily="18" charset="0"/>
                      </a:rPr>
                      <m:t>𝑠</m:t>
                    </m:r>
                  </m:oMath>
                </a14:m>
                <a:endParaRPr lang="en-US" baseline="30000" dirty="0"/>
              </a:p>
            </p:txBody>
          </p:sp>
        </mc:Choice>
        <mc:Fallback>
          <p:sp>
            <p:nvSpPr>
              <p:cNvPr id="23" name="Content Placeholder 2">
                <a:extLst>
                  <a:ext uri="{FF2B5EF4-FFF2-40B4-BE49-F238E27FC236}">
                    <a16:creationId xmlns:a16="http://schemas.microsoft.com/office/drawing/2014/main" id="{51B3E9E9-CCD3-42A9-8402-673BE93D128B}"/>
                  </a:ext>
                </a:extLst>
              </p:cNvPr>
              <p:cNvSpPr txBox="1">
                <a:spLocks noRot="1" noChangeAspect="1" noMove="1" noResize="1" noEditPoints="1" noAdjustHandles="1" noChangeArrowheads="1" noChangeShapeType="1" noTextEdit="1"/>
              </p:cNvSpPr>
              <p:nvPr/>
            </p:nvSpPr>
            <p:spPr>
              <a:xfrm>
                <a:off x="339365" y="3876773"/>
                <a:ext cx="4588454" cy="2146955"/>
              </a:xfrm>
              <a:prstGeom prst="rect">
                <a:avLst/>
              </a:prstGeom>
              <a:blipFill>
                <a:blip r:embed="rId6"/>
                <a:stretch>
                  <a:fillRect l="-266" t="-3693" r="-931" b="-852"/>
                </a:stretch>
              </a:blipFill>
            </p:spPr>
            <p:txBody>
              <a:bodyPr/>
              <a:lstStyle/>
              <a:p>
                <a:r>
                  <a:rPr lang="en-US">
                    <a:noFill/>
                  </a:rPr>
                  <a:t> </a:t>
                </a:r>
              </a:p>
            </p:txBody>
          </p:sp>
        </mc:Fallback>
      </mc:AlternateContent>
      <p:sp>
        <p:nvSpPr>
          <p:cNvPr id="25" name="TextBox 24">
            <a:extLst>
              <a:ext uri="{FF2B5EF4-FFF2-40B4-BE49-F238E27FC236}">
                <a16:creationId xmlns:a16="http://schemas.microsoft.com/office/drawing/2014/main" id="{E89676F6-8DB5-4BF1-AFE8-C1F2A4ED0E8A}"/>
              </a:ext>
            </a:extLst>
          </p:cNvPr>
          <p:cNvSpPr txBox="1"/>
          <p:nvPr/>
        </p:nvSpPr>
        <p:spPr>
          <a:xfrm>
            <a:off x="3578225" y="5505271"/>
            <a:ext cx="4574356" cy="1200329"/>
          </a:xfrm>
          <a:prstGeom prst="rect">
            <a:avLst/>
          </a:prstGeom>
          <a:noFill/>
        </p:spPr>
        <p:txBody>
          <a:bodyPr wrap="square">
            <a:spAutoFit/>
          </a:bodyPr>
          <a:lstStyle/>
          <a:p>
            <a:pPr>
              <a:spcBef>
                <a:spcPts val="3300"/>
              </a:spcBef>
              <a:buClrTx/>
              <a:buFontTx/>
              <a:buNone/>
            </a:pPr>
            <a:r>
              <a:rPr lang="en-US" altLang="en-US" sz="1800" dirty="0">
                <a:solidFill>
                  <a:schemeClr val="tx1"/>
                </a:solidFill>
              </a:rPr>
              <a:t>The sphere around a Black Hole at the Schwarzschild Radius is called the “event horizon,”  because no event inside that sphere can ever be known outside of it.</a:t>
            </a:r>
          </a:p>
        </p:txBody>
      </p:sp>
    </p:spTree>
    <p:extLst>
      <p:ext uri="{BB962C8B-B14F-4D97-AF65-F5344CB8AC3E}">
        <p14:creationId xmlns:p14="http://schemas.microsoft.com/office/powerpoint/2010/main" val="15219378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additive="repl">
                                        <p:cTn id="6" dur="1" fill="hold">
                                          <p:stCondLst>
                                            <p:cond delay="0"/>
                                          </p:stCondLst>
                                        </p:cTn>
                                        <p:tgtEl>
                                          <p:spTgt spid="22536"/>
                                        </p:tgtEl>
                                        <p:attrNameLst>
                                          <p:attrName>style.visibility</p:attrName>
                                        </p:attrNameLst>
                                      </p:cBhvr>
                                      <p:to>
                                        <p:strVal val="visible"/>
                                      </p:to>
                                    </p:set>
                                    <p:anim calcmode="lin" valueType="num">
                                      <p:cBhvr>
                                        <p:cTn id="7" dur="500" fill="hold"/>
                                        <p:tgtEl>
                                          <p:spTgt spid="22536"/>
                                        </p:tgtEl>
                                        <p:attrNameLst>
                                          <p:attrName>ppt_x</p:attrName>
                                        </p:attrNameLst>
                                      </p:cBhvr>
                                      <p:tavLst>
                                        <p:tav tm="100000">
                                          <p:val>
                                            <p:strVal val="0-#ppt_w/2"/>
                                          </p:val>
                                        </p:tav>
                                        <p:tav>
                                          <p:val>
                                            <p:strVal val="#ppt_x"/>
                                          </p:val>
                                        </p:tav>
                                      </p:tavLst>
                                    </p:anim>
                                    <p:anim calcmode="lin" valueType="num">
                                      <p:cBhvr>
                                        <p:cTn id="8" dur="500" fill="hold"/>
                                        <p:tgtEl>
                                          <p:spTgt spid="22536"/>
                                        </p:tgtEl>
                                        <p:attrNameLst>
                                          <p:attrName>ppt_y</p:attrName>
                                        </p:attrNameLst>
                                      </p:cBhvr>
                                      <p:tavLst>
                                        <p:tav tm="100000">
                                          <p:val>
                                            <p:strVal val="#ppt_y"/>
                                          </p:val>
                                        </p:tav>
                                        <p:tav>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5602" name="Text Box 2">
                <a:extLst>
                  <a:ext uri="{FF2B5EF4-FFF2-40B4-BE49-F238E27FC236}">
                    <a16:creationId xmlns:a16="http://schemas.microsoft.com/office/drawing/2014/main" id="{867B5AA1-3A76-48C8-84BC-B3AB6549C054}"/>
                  </a:ext>
                </a:extLst>
              </p:cNvPr>
              <p:cNvSpPr txBox="1">
                <a:spLocks noChangeArrowheads="1"/>
              </p:cNvSpPr>
              <p:nvPr/>
            </p:nvSpPr>
            <p:spPr bwMode="auto">
              <a:xfrm>
                <a:off x="290660" y="276709"/>
                <a:ext cx="7239000" cy="2721644"/>
              </a:xfrm>
              <a:prstGeom prst="rect">
                <a:avLst/>
              </a:prstGeom>
              <a:noFill/>
              <a:ln>
                <a:noFill/>
              </a:ln>
              <a:effectLst/>
              <a:extLst>
                <a:ext uri="{909E8E84-426E-40DD-AFC4-6F175D3DCCD1}">
                  <a14:hiddenFill>
                    <a:solidFill>
                      <a:srgbClr val="FFFFFF"/>
                    </a:solidFill>
                  </a14:hiddenFill>
                </a:ext>
                <a:ext uri="{91240B29-F687-4F45-9708-019B960494DF}">
                  <a14:hiddenLine w="9525" cap="flat">
                    <a:solidFill>
                      <a:srgbClr val="3465AF"/>
                    </a:solidFill>
                    <a:round/>
                    <a:headEnd/>
                    <a:tailEnd/>
                  </a14:hiddenLine>
                </a:ext>
                <a:ext uri="{AF507438-7753-43E0-B8FC-AC1667EBCBE1}">
                  <a14:hiddenEffects>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spcBef>
                    <a:spcPts val="1250"/>
                  </a:spcBef>
                  <a:buClrTx/>
                  <a:buFontTx/>
                  <a:buNone/>
                </a:pPr>
                <a:r>
                  <a:rPr lang="en-US" altLang="en-US" sz="2000" dirty="0">
                    <a:solidFill>
                      <a:schemeClr val="tx1"/>
                    </a:solidFill>
                    <a:latin typeface="+mj-lt"/>
                  </a:rPr>
                  <a:t>Tidal effects are significant near the </a:t>
                </a:r>
                <a:r>
                  <a:rPr lang="en-US" altLang="en-US" sz="2000" dirty="0" err="1">
                    <a:solidFill>
                      <a:schemeClr val="tx1"/>
                    </a:solidFill>
                    <a:latin typeface="+mj-lt"/>
                  </a:rPr>
                  <a:t>R</a:t>
                </a:r>
                <a:r>
                  <a:rPr lang="en-US" altLang="en-US" sz="2000" baseline="-25000" dirty="0" err="1">
                    <a:solidFill>
                      <a:schemeClr val="tx1"/>
                    </a:solidFill>
                    <a:latin typeface="+mj-lt"/>
                  </a:rPr>
                  <a:t>Schwarzschild</a:t>
                </a:r>
                <a:r>
                  <a:rPr lang="en-US" altLang="en-US" sz="2000" dirty="0">
                    <a:solidFill>
                      <a:schemeClr val="tx1"/>
                    </a:solidFill>
                    <a:latin typeface="+mj-lt"/>
                  </a:rPr>
                  <a:t> gravitational force falls off very quickly with small changes in distance.</a:t>
                </a:r>
              </a:p>
              <a:p>
                <a:pPr>
                  <a:spcBef>
                    <a:spcPts val="1250"/>
                  </a:spcBef>
                  <a:buClrTx/>
                  <a:buFontTx/>
                  <a:buNone/>
                </a:pPr>
                <a:r>
                  <a:rPr lang="en-US" altLang="en-US" sz="2000" dirty="0">
                    <a:solidFill>
                      <a:schemeClr val="tx1"/>
                    </a:solidFill>
                    <a:latin typeface="+mj-lt"/>
                  </a:rPr>
                  <a:t>Since the acceleration of free fall is: </a:t>
                </a:r>
                <a14:m>
                  <m:oMath xmlns:m="http://schemas.openxmlformats.org/officeDocument/2006/math">
                    <m:r>
                      <a:rPr lang="en-US" altLang="en-US" sz="2000" i="1" dirty="0" smtClean="0">
                        <a:solidFill>
                          <a:schemeClr val="tx1"/>
                        </a:solidFill>
                        <a:latin typeface="Cambria Math" panose="02040503050406030204" pitchFamily="18" charset="0"/>
                      </a:rPr>
                      <m:t>𝑔</m:t>
                    </m:r>
                    <m:d>
                      <m:dPr>
                        <m:ctrlPr>
                          <a:rPr lang="en-US" altLang="en-US" sz="2000" i="1" dirty="0" smtClean="0">
                            <a:solidFill>
                              <a:schemeClr val="tx1"/>
                            </a:solidFill>
                            <a:latin typeface="Cambria Math" panose="02040503050406030204" pitchFamily="18" charset="0"/>
                          </a:rPr>
                        </m:ctrlPr>
                      </m:dPr>
                      <m:e>
                        <m:r>
                          <a:rPr lang="en-US" altLang="en-US" sz="2000" i="1" dirty="0" smtClean="0">
                            <a:solidFill>
                              <a:schemeClr val="tx1"/>
                            </a:solidFill>
                            <a:latin typeface="Cambria Math" panose="02040503050406030204" pitchFamily="18" charset="0"/>
                          </a:rPr>
                          <m:t>𝑟</m:t>
                        </m:r>
                      </m:e>
                    </m:d>
                    <m:r>
                      <a:rPr lang="en-US" altLang="en-US" sz="2000" i="1" dirty="0" smtClean="0">
                        <a:solidFill>
                          <a:schemeClr val="tx1"/>
                        </a:solidFill>
                        <a:latin typeface="Cambria Math" panose="02040503050406030204" pitchFamily="18" charset="0"/>
                      </a:rPr>
                      <m:t>=</m:t>
                    </m:r>
                    <m:f>
                      <m:fPr>
                        <m:ctrlPr>
                          <a:rPr lang="en-US" altLang="en-US" sz="2000" i="1" dirty="0" smtClean="0">
                            <a:solidFill>
                              <a:schemeClr val="tx1"/>
                            </a:solidFill>
                            <a:latin typeface="Cambria Math" panose="02040503050406030204" pitchFamily="18" charset="0"/>
                          </a:rPr>
                        </m:ctrlPr>
                      </m:fPr>
                      <m:num>
                        <m:r>
                          <a:rPr lang="en-US" altLang="en-US" sz="2000" i="1" dirty="0" smtClean="0">
                            <a:solidFill>
                              <a:schemeClr val="tx1"/>
                            </a:solidFill>
                            <a:latin typeface="Cambria Math" panose="02040503050406030204" pitchFamily="18" charset="0"/>
                          </a:rPr>
                          <m:t>𝐺𝑀</m:t>
                        </m:r>
                      </m:num>
                      <m:den>
                        <m:r>
                          <a:rPr lang="en-US" altLang="en-US" sz="2000" i="1" dirty="0" smtClean="0">
                            <a:solidFill>
                              <a:schemeClr val="tx1"/>
                            </a:solidFill>
                            <a:latin typeface="Cambria Math" panose="02040503050406030204" pitchFamily="18" charset="0"/>
                          </a:rPr>
                          <m:t>𝑟</m:t>
                        </m:r>
                        <m:r>
                          <a:rPr lang="en-US" altLang="en-US" sz="2000" i="1" baseline="30000" dirty="0">
                            <a:solidFill>
                              <a:schemeClr val="tx1"/>
                            </a:solidFill>
                            <a:latin typeface="Cambria Math" panose="02040503050406030204" pitchFamily="18" charset="0"/>
                          </a:rPr>
                          <m:t>2</m:t>
                        </m:r>
                      </m:den>
                    </m:f>
                  </m:oMath>
                </a14:m>
                <a:endParaRPr lang="en-US" altLang="en-US" sz="2000" baseline="30000" dirty="0">
                  <a:solidFill>
                    <a:schemeClr val="tx1"/>
                  </a:solidFill>
                  <a:latin typeface="+mj-lt"/>
                </a:endParaRPr>
              </a:p>
              <a:p>
                <a:pPr>
                  <a:spcBef>
                    <a:spcPts val="1250"/>
                  </a:spcBef>
                  <a:buClrTx/>
                  <a:buFontTx/>
                  <a:buNone/>
                </a:pPr>
                <a:r>
                  <a:rPr lang="en-US" altLang="en-US" sz="2000" dirty="0">
                    <a:solidFill>
                      <a:schemeClr val="tx1"/>
                    </a:solidFill>
                    <a:latin typeface="+mj-lt"/>
                  </a:rPr>
                  <a:t>The change with distance is a derivative: </a:t>
                </a:r>
                <a14:m>
                  <m:oMath xmlns:m="http://schemas.openxmlformats.org/officeDocument/2006/math">
                    <m:f>
                      <m:fPr>
                        <m:ctrlPr>
                          <a:rPr lang="en-US" altLang="en-US" sz="2000" i="1" dirty="0">
                            <a:solidFill>
                              <a:schemeClr val="tx1"/>
                            </a:solidFill>
                            <a:latin typeface="Cambria Math" panose="02040503050406030204" pitchFamily="18" charset="0"/>
                          </a:rPr>
                        </m:ctrlPr>
                      </m:fPr>
                      <m:num>
                        <m:r>
                          <a:rPr lang="en-US" altLang="en-US" sz="2000" i="1" dirty="0" smtClean="0">
                            <a:solidFill>
                              <a:schemeClr val="tx1"/>
                            </a:solidFill>
                            <a:latin typeface="Cambria Math" panose="02040503050406030204" pitchFamily="18" charset="0"/>
                          </a:rPr>
                          <m:t>𝑑𝑔</m:t>
                        </m:r>
                        <m:d>
                          <m:dPr>
                            <m:ctrlPr>
                              <a:rPr lang="en-US" altLang="en-US" sz="2000" i="1" dirty="0">
                                <a:solidFill>
                                  <a:schemeClr val="tx1"/>
                                </a:solidFill>
                                <a:latin typeface="Cambria Math" panose="02040503050406030204" pitchFamily="18" charset="0"/>
                              </a:rPr>
                            </m:ctrlPr>
                          </m:dPr>
                          <m:e>
                            <m:r>
                              <a:rPr lang="en-US" altLang="en-US" sz="2000" i="1" dirty="0">
                                <a:solidFill>
                                  <a:schemeClr val="tx1"/>
                                </a:solidFill>
                                <a:latin typeface="Cambria Math" panose="02040503050406030204" pitchFamily="18" charset="0"/>
                              </a:rPr>
                              <m:t>𝑟</m:t>
                            </m:r>
                          </m:e>
                        </m:d>
                      </m:num>
                      <m:den>
                        <m:r>
                          <a:rPr lang="en-US" altLang="en-US" sz="2000" i="1" dirty="0" err="1">
                            <a:solidFill>
                              <a:schemeClr val="tx1"/>
                            </a:solidFill>
                            <a:latin typeface="Cambria Math" panose="02040503050406030204" pitchFamily="18" charset="0"/>
                          </a:rPr>
                          <m:t>𝑑𝑟</m:t>
                        </m:r>
                      </m:den>
                    </m:f>
                    <m:r>
                      <a:rPr lang="en-US" altLang="en-US" sz="2000" i="1" dirty="0">
                        <a:solidFill>
                          <a:schemeClr val="tx1"/>
                        </a:solidFill>
                        <a:latin typeface="Cambria Math" panose="02040503050406030204" pitchFamily="18" charset="0"/>
                      </a:rPr>
                      <m:t> = −</m:t>
                    </m:r>
                    <m:f>
                      <m:fPr>
                        <m:ctrlPr>
                          <a:rPr lang="en-US" altLang="en-US" sz="2000" i="1" dirty="0">
                            <a:solidFill>
                              <a:schemeClr val="tx1"/>
                            </a:solidFill>
                            <a:latin typeface="Cambria Math" panose="02040503050406030204" pitchFamily="18" charset="0"/>
                          </a:rPr>
                        </m:ctrlPr>
                      </m:fPr>
                      <m:num>
                        <m:r>
                          <a:rPr lang="en-US" altLang="en-US" sz="2000" i="1" dirty="0">
                            <a:solidFill>
                              <a:schemeClr val="tx1"/>
                            </a:solidFill>
                            <a:latin typeface="Cambria Math" panose="02040503050406030204" pitchFamily="18" charset="0"/>
                          </a:rPr>
                          <m:t>2</m:t>
                        </m:r>
                        <m:r>
                          <a:rPr lang="en-US" altLang="en-US" sz="2000" i="1" dirty="0">
                            <a:solidFill>
                              <a:schemeClr val="tx1"/>
                            </a:solidFill>
                            <a:latin typeface="Cambria Math" panose="02040503050406030204" pitchFamily="18" charset="0"/>
                          </a:rPr>
                          <m:t>𝐺𝑀</m:t>
                        </m:r>
                      </m:num>
                      <m:den>
                        <m:r>
                          <a:rPr lang="en-US" altLang="en-US" sz="2000" i="1" dirty="0">
                            <a:solidFill>
                              <a:schemeClr val="tx1"/>
                            </a:solidFill>
                            <a:latin typeface="Cambria Math" panose="02040503050406030204" pitchFamily="18" charset="0"/>
                          </a:rPr>
                          <m:t>𝑟</m:t>
                        </m:r>
                        <m:r>
                          <a:rPr lang="en-US" altLang="en-US" sz="2000" i="1" baseline="30000" dirty="0">
                            <a:solidFill>
                              <a:schemeClr val="tx1"/>
                            </a:solidFill>
                            <a:latin typeface="Cambria Math" panose="02040503050406030204" pitchFamily="18" charset="0"/>
                          </a:rPr>
                          <m:t>3</m:t>
                        </m:r>
                      </m:den>
                    </m:f>
                  </m:oMath>
                </a14:m>
                <a:endParaRPr lang="en-US" altLang="en-US" sz="2000" baseline="30000" dirty="0">
                  <a:solidFill>
                    <a:schemeClr val="tx1"/>
                  </a:solidFill>
                  <a:latin typeface="+mj-lt"/>
                </a:endParaRPr>
              </a:p>
              <a:p>
                <a:pPr>
                  <a:spcBef>
                    <a:spcPts val="1250"/>
                  </a:spcBef>
                  <a:buClrTx/>
                  <a:buFontTx/>
                  <a:buNone/>
                </a:pPr>
                <a:r>
                  <a:rPr lang="en-US" altLang="en-US" sz="2000" dirty="0">
                    <a:solidFill>
                      <a:schemeClr val="tx1"/>
                    </a:solidFill>
                    <a:latin typeface="+mj-lt"/>
                  </a:rPr>
                  <a:t>….so tidal forces are most significant at small r</a:t>
                </a:r>
              </a:p>
            </p:txBody>
          </p:sp>
        </mc:Choice>
        <mc:Fallback>
          <p:sp>
            <p:nvSpPr>
              <p:cNvPr id="25602" name="Text Box 2">
                <a:extLst>
                  <a:ext uri="{FF2B5EF4-FFF2-40B4-BE49-F238E27FC236}">
                    <a16:creationId xmlns:a16="http://schemas.microsoft.com/office/drawing/2014/main" id="{867B5AA1-3A76-48C8-84BC-B3AB6549C054}"/>
                  </a:ext>
                </a:extLst>
              </p:cNvPr>
              <p:cNvSpPr txBox="1">
                <a:spLocks noRot="1" noChangeAspect="1" noMove="1" noResize="1" noEditPoints="1" noAdjustHandles="1" noChangeArrowheads="1" noChangeShapeType="1" noTextEdit="1"/>
              </p:cNvSpPr>
              <p:nvPr/>
            </p:nvSpPr>
            <p:spPr bwMode="auto">
              <a:xfrm>
                <a:off x="290660" y="276709"/>
                <a:ext cx="7239000" cy="2721644"/>
              </a:xfrm>
              <a:prstGeom prst="rect">
                <a:avLst/>
              </a:prstGeom>
              <a:blipFill>
                <a:blip r:embed="rId3"/>
                <a:stretch>
                  <a:fillRect l="-927" t="-1119" r="-168" b="-3132"/>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en-US">
                    <a:noFill/>
                  </a:rPr>
                  <a:t> </a:t>
                </a:r>
              </a:p>
            </p:txBody>
          </p:sp>
        </mc:Fallback>
      </mc:AlternateContent>
      <p:pic>
        <p:nvPicPr>
          <p:cNvPr id="12" name="Picture 11" descr="A close up of a ring&#10;&#10;Description automatically generated with low confidence">
            <a:extLst>
              <a:ext uri="{FF2B5EF4-FFF2-40B4-BE49-F238E27FC236}">
                <a16:creationId xmlns:a16="http://schemas.microsoft.com/office/drawing/2014/main" id="{F2546915-78F2-4430-9BD0-C191256D877D}"/>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p:blipFill>
        <p:spPr>
          <a:xfrm>
            <a:off x="6271181" y="4476696"/>
            <a:ext cx="2516957" cy="2065060"/>
          </a:xfrm>
          <a:prstGeom prst="rect">
            <a:avLst/>
          </a:prstGeom>
        </p:spPr>
      </p:pic>
      <p:pic>
        <p:nvPicPr>
          <p:cNvPr id="3" name="Picture 2" descr="A picture containing clipart&#10;&#10;Description automatically generated">
            <a:extLst>
              <a:ext uri="{FF2B5EF4-FFF2-40B4-BE49-F238E27FC236}">
                <a16:creationId xmlns:a16="http://schemas.microsoft.com/office/drawing/2014/main" id="{42A1830E-C49A-4AB7-AC8D-8C339C3DF1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7103096" y="1216058"/>
            <a:ext cx="853125" cy="3658795"/>
          </a:xfrm>
          <a:prstGeom prst="rect">
            <a:avLst/>
          </a:prstGeom>
        </p:spPr>
      </p:pic>
      <p:sp>
        <p:nvSpPr>
          <p:cNvPr id="17" name="Text Box 6">
            <a:extLst>
              <a:ext uri="{FF2B5EF4-FFF2-40B4-BE49-F238E27FC236}">
                <a16:creationId xmlns:a16="http://schemas.microsoft.com/office/drawing/2014/main" id="{D290D7A7-9767-496A-AFE1-E781ED3EE98B}"/>
              </a:ext>
            </a:extLst>
          </p:cNvPr>
          <p:cNvSpPr txBox="1">
            <a:spLocks noChangeArrowheads="1"/>
          </p:cNvSpPr>
          <p:nvPr/>
        </p:nvSpPr>
        <p:spPr bwMode="auto">
          <a:xfrm>
            <a:off x="200793" y="2998353"/>
            <a:ext cx="5610832" cy="38596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marL="285750" indent="-285750">
              <a:spcBef>
                <a:spcPts val="2750"/>
              </a:spcBef>
              <a:buFont typeface="Arial" panose="020B0604020202020204" pitchFamily="34" charset="0"/>
              <a:buChar char="•"/>
            </a:pPr>
            <a:r>
              <a:rPr lang="en-US" altLang="en-US" sz="1800" dirty="0">
                <a:solidFill>
                  <a:schemeClr val="tx1"/>
                </a:solidFill>
                <a:latin typeface="+mj-lt"/>
              </a:rPr>
              <a:t>What is the difference between the acceleration of gravity at the feet and head of an astronaut just outside a 1 solar mass blackhole?</a:t>
            </a:r>
          </a:p>
          <a:p>
            <a:pPr marL="285750" indent="-285750">
              <a:spcBef>
                <a:spcPts val="2750"/>
              </a:spcBef>
              <a:buClrTx/>
              <a:buFont typeface="Arial" panose="020B0604020202020204" pitchFamily="34" charset="0"/>
              <a:buChar char="•"/>
            </a:pPr>
            <a:r>
              <a:rPr lang="en-US" altLang="en-US" sz="1800" dirty="0">
                <a:solidFill>
                  <a:schemeClr val="tx1"/>
                </a:solidFill>
                <a:latin typeface="+mj-lt"/>
              </a:rPr>
              <a:t>As you get close to a Black Hole, the previous exercise shows that you would get stretched, then torn apart because the gravitational pull at your feet is 2x10</a:t>
            </a:r>
            <a:r>
              <a:rPr lang="en-US" altLang="en-US" sz="1800" baseline="30000" dirty="0">
                <a:solidFill>
                  <a:schemeClr val="tx1"/>
                </a:solidFill>
                <a:latin typeface="+mj-lt"/>
              </a:rPr>
              <a:t>12</a:t>
            </a:r>
            <a:r>
              <a:rPr lang="en-US" altLang="en-US" sz="1800" dirty="0">
                <a:solidFill>
                  <a:schemeClr val="tx1"/>
                </a:solidFill>
                <a:latin typeface="+mj-lt"/>
              </a:rPr>
              <a:t> cm/s</a:t>
            </a:r>
            <a:r>
              <a:rPr lang="en-US" altLang="en-US" sz="1800" baseline="30000" dirty="0">
                <a:solidFill>
                  <a:schemeClr val="tx1"/>
                </a:solidFill>
                <a:latin typeface="+mj-lt"/>
              </a:rPr>
              <a:t>2</a:t>
            </a:r>
            <a:r>
              <a:rPr lang="en-US" altLang="en-US" sz="1800" dirty="0">
                <a:solidFill>
                  <a:schemeClr val="tx1"/>
                </a:solidFill>
                <a:latin typeface="+mj-lt"/>
              </a:rPr>
              <a:t> greater than at your head (about 2 billion times gravity on Earth!)</a:t>
            </a:r>
          </a:p>
          <a:p>
            <a:pPr marL="285750" indent="-285750">
              <a:spcBef>
                <a:spcPts val="2750"/>
              </a:spcBef>
              <a:buClrTx/>
              <a:buFont typeface="Arial" panose="020B0604020202020204" pitchFamily="34" charset="0"/>
              <a:buChar char="•"/>
            </a:pPr>
            <a:r>
              <a:rPr lang="en-US" altLang="en-US" sz="1800" dirty="0">
                <a:solidFill>
                  <a:schemeClr val="tx1"/>
                </a:solidFill>
                <a:latin typeface="+mj-lt"/>
              </a:rPr>
              <a:t>Let’s imagine an </a:t>
            </a:r>
            <a:r>
              <a:rPr lang="en-US" altLang="en-US" sz="1800" i="1" dirty="0">
                <a:solidFill>
                  <a:schemeClr val="tx1"/>
                </a:solidFill>
                <a:latin typeface="+mj-lt"/>
              </a:rPr>
              <a:t>indestructible</a:t>
            </a:r>
            <a:r>
              <a:rPr lang="en-US" altLang="en-US" sz="1800" dirty="0">
                <a:solidFill>
                  <a:schemeClr val="tx1"/>
                </a:solidFill>
                <a:latin typeface="+mj-lt"/>
              </a:rPr>
              <a:t> astronauts, and give them a clock and a flashlight for their journey to the Black Hole…</a:t>
            </a:r>
          </a:p>
        </p:txBody>
      </p:sp>
    </p:spTree>
    <p:extLst>
      <p:ext uri="{BB962C8B-B14F-4D97-AF65-F5344CB8AC3E}">
        <p14:creationId xmlns:p14="http://schemas.microsoft.com/office/powerpoint/2010/main" val="405450873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1">
            <a:extLst>
              <a:ext uri="{FF2B5EF4-FFF2-40B4-BE49-F238E27FC236}">
                <a16:creationId xmlns:a16="http://schemas.microsoft.com/office/drawing/2014/main" id="{E6819E7F-0817-4F4A-B5A6-4F8385A1F8B4}"/>
              </a:ext>
            </a:extLst>
          </p:cNvPr>
          <p:cNvSpPr txBox="1">
            <a:spLocks noChangeArrowheads="1"/>
          </p:cNvSpPr>
          <p:nvPr/>
        </p:nvSpPr>
        <p:spPr bwMode="auto">
          <a:xfrm>
            <a:off x="126475" y="277214"/>
            <a:ext cx="7066177" cy="3449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marL="182880">
              <a:spcBef>
                <a:spcPts val="1200"/>
              </a:spcBef>
              <a:buClrTx/>
              <a:buFontTx/>
              <a:buNone/>
            </a:pPr>
            <a:r>
              <a:rPr lang="en-US" altLang="en-US" sz="1800" dirty="0">
                <a:solidFill>
                  <a:schemeClr val="tx1"/>
                </a:solidFill>
                <a:latin typeface="+mn-lt"/>
              </a:rPr>
              <a:t>As our astronaut friends approach the Black Hole,  we notice that</a:t>
            </a:r>
          </a:p>
          <a:p>
            <a:pPr marL="182880" indent="-342900">
              <a:spcBef>
                <a:spcPts val="1200"/>
              </a:spcBef>
              <a:buFont typeface="Arial" panose="020B0604020202020204" pitchFamily="34" charset="0"/>
              <a:buChar char="•"/>
            </a:pPr>
            <a:r>
              <a:rPr lang="en-US" altLang="en-US" sz="1800" dirty="0">
                <a:solidFill>
                  <a:schemeClr val="tx1"/>
                </a:solidFill>
                <a:latin typeface="+mn-lt"/>
              </a:rPr>
              <a:t> Their flashlight appears redder and redder (to us).</a:t>
            </a:r>
          </a:p>
          <a:p>
            <a:pPr marL="1097280" lvl="4" indent="-342900">
              <a:spcBef>
                <a:spcPts val="1200"/>
              </a:spcBef>
              <a:buFont typeface="Arial" panose="020B0604020202020204" pitchFamily="34" charset="0"/>
              <a:buChar char="•"/>
            </a:pPr>
            <a:r>
              <a:rPr lang="en-US" altLang="en-US" sz="1600" dirty="0">
                <a:solidFill>
                  <a:schemeClr val="tx1"/>
                </a:solidFill>
                <a:latin typeface="+mn-lt"/>
              </a:rPr>
              <a:t>The radiation from flashlight gets gravitationally redshifted even more to the infrared and finally radio…</a:t>
            </a:r>
          </a:p>
          <a:p>
            <a:pPr marL="525780" indent="-342900">
              <a:spcBef>
                <a:spcPts val="1200"/>
              </a:spcBef>
              <a:buClrTx/>
              <a:buFont typeface="Arial" panose="020B0604020202020204" pitchFamily="34" charset="0"/>
              <a:buChar char="•"/>
            </a:pPr>
            <a:r>
              <a:rPr lang="en-US" altLang="en-US" sz="1800" dirty="0">
                <a:solidFill>
                  <a:schemeClr val="tx1"/>
                </a:solidFill>
                <a:latin typeface="+mn-lt"/>
              </a:rPr>
              <a:t>Their clock slows down due to gravitational time dilation.</a:t>
            </a:r>
          </a:p>
          <a:p>
            <a:pPr marL="982980" lvl="1" indent="-342900">
              <a:spcBef>
                <a:spcPts val="1200"/>
              </a:spcBef>
              <a:buFont typeface="Arial" panose="020B0604020202020204" pitchFamily="34" charset="0"/>
              <a:buChar char="•"/>
            </a:pPr>
            <a:r>
              <a:rPr lang="en-US" altLang="en-US" sz="1800" dirty="0">
                <a:solidFill>
                  <a:schemeClr val="tx1"/>
                </a:solidFill>
                <a:latin typeface="+mn-lt"/>
              </a:rPr>
              <a:t>At the event horizon, their clock would appear to stop.</a:t>
            </a:r>
          </a:p>
          <a:p>
            <a:pPr marL="1440180" lvl="2" indent="-342900">
              <a:spcBef>
                <a:spcPts val="1200"/>
              </a:spcBef>
              <a:buFont typeface="Arial" panose="020B0604020202020204" pitchFamily="34" charset="0"/>
              <a:buChar char="•"/>
            </a:pPr>
            <a:r>
              <a:rPr lang="en-US" altLang="en-US" sz="1800" dirty="0">
                <a:solidFill>
                  <a:schemeClr val="tx1"/>
                </a:solidFill>
                <a:latin typeface="+mn-lt"/>
              </a:rPr>
              <a:t>We would never see them cross the event horizon!</a:t>
            </a:r>
          </a:p>
          <a:p>
            <a:pPr marL="182880">
              <a:spcBef>
                <a:spcPts val="1200"/>
              </a:spcBef>
              <a:buClrTx/>
              <a:buFontTx/>
              <a:buNone/>
            </a:pPr>
            <a:endParaRPr lang="en-US" altLang="en-US" sz="1800" dirty="0">
              <a:solidFill>
                <a:schemeClr val="tx1"/>
              </a:solidFill>
              <a:latin typeface="+mn-lt"/>
            </a:endParaRPr>
          </a:p>
        </p:txBody>
      </p:sp>
      <p:pic>
        <p:nvPicPr>
          <p:cNvPr id="27652" name="Picture 4">
            <a:extLst>
              <a:ext uri="{FF2B5EF4-FFF2-40B4-BE49-F238E27FC236}">
                <a16:creationId xmlns:a16="http://schemas.microsoft.com/office/drawing/2014/main" id="{F474FC6E-B3F8-47D5-A141-9AF9532DEFC0}"/>
              </a:ext>
            </a:extLst>
          </p:cNvPr>
          <p:cNvPicPr>
            <a:picLocks noChangeAspect="1" noChangeArrowheads="1"/>
          </p:cNvPicPr>
          <p:nvPr/>
        </p:nvPicPr>
        <p:blipFill>
          <a:blip r:embed="rId3">
            <a:lum contrast="18000"/>
            <a:extLst>
              <a:ext uri="{28A0092B-C50C-407E-A947-70E740481C1C}">
                <a14:useLocalDpi xmlns:a14="http://schemas.microsoft.com/office/drawing/2010/main" val="0"/>
              </a:ext>
            </a:extLst>
          </a:blip>
          <a:srcRect l="14218" t="4681" r="17999" b="3358"/>
          <a:stretch>
            <a:fillRect/>
          </a:stretch>
        </p:blipFill>
        <p:spPr bwMode="auto">
          <a:xfrm>
            <a:off x="5768388" y="3902436"/>
            <a:ext cx="3249137" cy="2886959"/>
          </a:xfrm>
          <a:prstGeom prst="rect">
            <a:avLst/>
          </a:prstGeom>
          <a:noFill/>
          <a:ln>
            <a:noFill/>
          </a:ln>
          <a:effectLst/>
          <a:extLst>
            <a:ext uri="{909E8E84-426E-40DD-AFC4-6F175D3DCCD1}">
              <a14:hiddenFill xmlns:a14="http://schemas.microsoft.com/office/drawing/2010/main">
                <a:blipFill dpi="0" rotWithShape="0">
                  <a:blip>
                    <a:lum contrast="18000"/>
                  </a:blip>
                  <a:srcRect l="14218" t="4681" r="17999" b="3358"/>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5" descr="A black and white clock&#10;&#10;Description automatically generated with medium confidence">
            <a:extLst>
              <a:ext uri="{FF2B5EF4-FFF2-40B4-BE49-F238E27FC236}">
                <a16:creationId xmlns:a16="http://schemas.microsoft.com/office/drawing/2014/main" id="{3DE44B5C-71E9-41B2-976F-328C5A45D0F7}"/>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453122" y="1832390"/>
            <a:ext cx="1428750" cy="1428750"/>
          </a:xfrm>
          <a:prstGeom prst="rect">
            <a:avLst/>
          </a:prstGeom>
        </p:spPr>
      </p:pic>
      <p:pic>
        <p:nvPicPr>
          <p:cNvPr id="3" name="Picture 2" descr="A red and white sign&#10;&#10;Description automatically generated with low confidence">
            <a:extLst>
              <a:ext uri="{FF2B5EF4-FFF2-40B4-BE49-F238E27FC236}">
                <a16:creationId xmlns:a16="http://schemas.microsoft.com/office/drawing/2014/main" id="{1A716931-5DE4-4BB8-BAE2-9642FA094ED2}"/>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7129001" y="1564040"/>
            <a:ext cx="2014999" cy="1965450"/>
          </a:xfrm>
          <a:prstGeom prst="rect">
            <a:avLst/>
          </a:prstGeom>
        </p:spPr>
      </p:pic>
      <p:sp>
        <p:nvSpPr>
          <p:cNvPr id="14" name="Text Box 1">
            <a:extLst>
              <a:ext uri="{FF2B5EF4-FFF2-40B4-BE49-F238E27FC236}">
                <a16:creationId xmlns:a16="http://schemas.microsoft.com/office/drawing/2014/main" id="{041B09B1-07FC-4EA7-818A-86E2648C6A35}"/>
              </a:ext>
            </a:extLst>
          </p:cNvPr>
          <p:cNvSpPr txBox="1">
            <a:spLocks noChangeArrowheads="1"/>
          </p:cNvSpPr>
          <p:nvPr/>
        </p:nvSpPr>
        <p:spPr bwMode="auto">
          <a:xfrm>
            <a:off x="266841" y="3602406"/>
            <a:ext cx="5305940" cy="2655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nSpc>
                <a:spcPct val="70000"/>
              </a:lnSpc>
              <a:spcBef>
                <a:spcPts val="600"/>
              </a:spcBef>
              <a:buClrTx/>
              <a:buFontTx/>
              <a:buNone/>
            </a:pPr>
            <a:r>
              <a:rPr lang="en-US" altLang="en-US" sz="1600" dirty="0">
                <a:solidFill>
                  <a:schemeClr val="tx1"/>
                </a:solidFill>
                <a:cs typeface="Arial" panose="020B0604020202020204" pitchFamily="34" charset="0"/>
              </a:rPr>
              <a:t>What do our astronaut friends see?</a:t>
            </a:r>
          </a:p>
          <a:p>
            <a:pPr>
              <a:lnSpc>
                <a:spcPct val="70000"/>
              </a:lnSpc>
              <a:spcBef>
                <a:spcPts val="600"/>
              </a:spcBef>
              <a:buClrTx/>
              <a:buFontTx/>
              <a:buNone/>
            </a:pPr>
            <a:r>
              <a:rPr lang="en-US" altLang="en-US" sz="1600" dirty="0">
                <a:solidFill>
                  <a:schemeClr val="tx1"/>
                </a:solidFill>
                <a:cs typeface="Arial" panose="020B0604020202020204" pitchFamily="34" charset="0"/>
              </a:rPr>
              <a:t>	Their flashlights looks the same to them.</a:t>
            </a:r>
          </a:p>
          <a:p>
            <a:pPr>
              <a:lnSpc>
                <a:spcPct val="70000"/>
              </a:lnSpc>
              <a:spcBef>
                <a:spcPts val="600"/>
              </a:spcBef>
              <a:buClrTx/>
              <a:buFontTx/>
              <a:buNone/>
            </a:pPr>
            <a:r>
              <a:rPr lang="en-US" altLang="en-US" sz="1600" dirty="0">
                <a:solidFill>
                  <a:schemeClr val="tx1"/>
                </a:solidFill>
                <a:cs typeface="Arial" panose="020B0604020202020204" pitchFamily="34" charset="0"/>
              </a:rPr>
              <a:t>	The clock seems to run at the same speed.</a:t>
            </a:r>
          </a:p>
          <a:p>
            <a:pPr>
              <a:lnSpc>
                <a:spcPct val="70000"/>
              </a:lnSpc>
              <a:spcBef>
                <a:spcPts val="600"/>
              </a:spcBef>
              <a:buClrTx/>
              <a:buFontTx/>
              <a:buNone/>
            </a:pPr>
            <a:endParaRPr lang="en-US" altLang="en-US" sz="1600" dirty="0">
              <a:solidFill>
                <a:schemeClr val="tx1"/>
              </a:solidFill>
              <a:cs typeface="Arial" panose="020B0604020202020204" pitchFamily="34" charset="0"/>
            </a:endParaRPr>
          </a:p>
          <a:p>
            <a:pPr>
              <a:lnSpc>
                <a:spcPct val="70000"/>
              </a:lnSpc>
              <a:spcBef>
                <a:spcPts val="600"/>
              </a:spcBef>
              <a:buClrTx/>
              <a:buFontTx/>
              <a:buNone/>
            </a:pPr>
            <a:r>
              <a:rPr lang="en-US" altLang="en-US" sz="1600" dirty="0">
                <a:solidFill>
                  <a:schemeClr val="tx1"/>
                </a:solidFill>
                <a:cs typeface="Arial" panose="020B0604020202020204" pitchFamily="34" charset="0"/>
              </a:rPr>
              <a:t>Looking back at us,  they see:</a:t>
            </a:r>
          </a:p>
          <a:p>
            <a:pPr marL="285750" indent="-285750">
              <a:lnSpc>
                <a:spcPct val="70000"/>
              </a:lnSpc>
              <a:spcBef>
                <a:spcPts val="600"/>
              </a:spcBef>
              <a:buClrTx/>
              <a:buFont typeface="Arial" panose="020B0604020202020204" pitchFamily="34" charset="0"/>
              <a:buChar char="•"/>
            </a:pPr>
            <a:r>
              <a:rPr lang="en-US" altLang="en-US" sz="1600" dirty="0">
                <a:solidFill>
                  <a:schemeClr val="tx1"/>
                </a:solidFill>
                <a:cs typeface="Arial" panose="020B0604020202020204" pitchFamily="34" charset="0"/>
              </a:rPr>
              <a:t>Our flashlight gets bluer.</a:t>
            </a:r>
          </a:p>
          <a:p>
            <a:pPr marL="285750" indent="-285750">
              <a:lnSpc>
                <a:spcPct val="70000"/>
              </a:lnSpc>
              <a:spcBef>
                <a:spcPts val="600"/>
              </a:spcBef>
              <a:buClrTx/>
              <a:buFont typeface="Arial" panose="020B0604020202020204" pitchFamily="34" charset="0"/>
              <a:buChar char="•"/>
            </a:pPr>
            <a:r>
              <a:rPr lang="en-US" altLang="en-US" sz="1600" dirty="0">
                <a:solidFill>
                  <a:schemeClr val="tx1"/>
                </a:solidFill>
                <a:cs typeface="Arial" panose="020B0604020202020204" pitchFamily="34" charset="0"/>
              </a:rPr>
              <a:t>Our clock seems to speed up!</a:t>
            </a:r>
          </a:p>
          <a:p>
            <a:pPr>
              <a:spcBef>
                <a:spcPts val="600"/>
              </a:spcBef>
              <a:buClrTx/>
              <a:buFontTx/>
              <a:buNone/>
            </a:pPr>
            <a:r>
              <a:rPr lang="en-US" altLang="en-US" sz="1600" dirty="0">
                <a:solidFill>
                  <a:schemeClr val="tx1"/>
                </a:solidFill>
                <a:cs typeface="Arial" panose="020B0604020202020204" pitchFamily="34" charset="0"/>
              </a:rPr>
              <a:t>If the astronaut was your twin sibling, after this trip to the Black Hole you would be older than them!</a:t>
            </a:r>
          </a:p>
          <a:p>
            <a:pPr>
              <a:spcBef>
                <a:spcPts val="600"/>
              </a:spcBef>
              <a:buClrTx/>
              <a:buFontTx/>
              <a:buNone/>
            </a:pPr>
            <a:r>
              <a:rPr lang="en-US" altLang="en-US" sz="1600" dirty="0">
                <a:solidFill>
                  <a:schemeClr val="tx1"/>
                </a:solidFill>
                <a:cs typeface="Arial" panose="020B0604020202020204" pitchFamily="34" charset="0"/>
              </a:rPr>
              <a:t>(Your clock really would be running faster than theirs)</a:t>
            </a:r>
          </a:p>
        </p:txBody>
      </p:sp>
    </p:spTree>
    <p:extLst>
      <p:ext uri="{BB962C8B-B14F-4D97-AF65-F5344CB8AC3E}">
        <p14:creationId xmlns:p14="http://schemas.microsoft.com/office/powerpoint/2010/main" val="322744448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fill="hold" nodeType="clickEffect">
                                  <p:stCondLst>
                                    <p:cond delay="0"/>
                                  </p:stCondLst>
                                  <p:childTnLst>
                                    <p:set>
                                      <p:cBhvr additive="repl">
                                        <p:cTn id="6" dur="1" fill="hold">
                                          <p:stCondLst>
                                            <p:cond delay="0"/>
                                          </p:stCondLst>
                                        </p:cTn>
                                        <p:tgtEl>
                                          <p:spTgt spid="27649">
                                            <p:txEl>
                                              <p:pRg st="0" end="0"/>
                                            </p:txEl>
                                          </p:spTgt>
                                        </p:tgtEl>
                                        <p:attrNameLst>
                                          <p:attrName>style.visibility</p:attrName>
                                        </p:attrNameLst>
                                      </p:cBhvr>
                                      <p:to>
                                        <p:strVal val="visible"/>
                                      </p:to>
                                    </p:set>
                                    <p:animEffect transition="in" filter="dissolve">
                                      <p:cBhvr additive="repl">
                                        <p:cTn id="7" dur="500"/>
                                        <p:tgtEl>
                                          <p:spTgt spid="2764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nodeType="clickEffect">
                                  <p:stCondLst>
                                    <p:cond delay="0"/>
                                  </p:stCondLst>
                                  <p:childTnLst>
                                    <p:set>
                                      <p:cBhvr additive="repl">
                                        <p:cTn id="11" dur="1" fill="hold">
                                          <p:stCondLst>
                                            <p:cond delay="0"/>
                                          </p:stCondLst>
                                        </p:cTn>
                                        <p:tgtEl>
                                          <p:spTgt spid="27649">
                                            <p:txEl>
                                              <p:pRg st="1" end="1"/>
                                            </p:txEl>
                                          </p:spTgt>
                                        </p:tgtEl>
                                        <p:attrNameLst>
                                          <p:attrName>style.visibility</p:attrName>
                                        </p:attrNameLst>
                                      </p:cBhvr>
                                      <p:to>
                                        <p:strVal val="visible"/>
                                      </p:to>
                                    </p:set>
                                    <p:animEffect transition="in" filter="dissolve">
                                      <p:cBhvr additive="repl">
                                        <p:cTn id="12" dur="500"/>
                                        <p:tgtEl>
                                          <p:spTgt spid="2764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fill="hold" nodeType="clickEffect">
                                  <p:stCondLst>
                                    <p:cond delay="0"/>
                                  </p:stCondLst>
                                  <p:childTnLst>
                                    <p:set>
                                      <p:cBhvr additive="repl">
                                        <p:cTn id="16" dur="1" fill="hold">
                                          <p:stCondLst>
                                            <p:cond delay="0"/>
                                          </p:stCondLst>
                                        </p:cTn>
                                        <p:tgtEl>
                                          <p:spTgt spid="27649">
                                            <p:txEl>
                                              <p:pRg st="2" end="2"/>
                                            </p:txEl>
                                          </p:spTgt>
                                        </p:tgtEl>
                                        <p:attrNameLst>
                                          <p:attrName>style.visibility</p:attrName>
                                        </p:attrNameLst>
                                      </p:cBhvr>
                                      <p:to>
                                        <p:strVal val="visible"/>
                                      </p:to>
                                    </p:set>
                                    <p:animEffect transition="in" filter="dissolve">
                                      <p:cBhvr additive="repl">
                                        <p:cTn id="17" dur="500"/>
                                        <p:tgtEl>
                                          <p:spTgt spid="2764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fill="hold" nodeType="clickEffect">
                                  <p:stCondLst>
                                    <p:cond delay="0"/>
                                  </p:stCondLst>
                                  <p:childTnLst>
                                    <p:set>
                                      <p:cBhvr additive="repl">
                                        <p:cTn id="21" dur="1" fill="hold">
                                          <p:stCondLst>
                                            <p:cond delay="0"/>
                                          </p:stCondLst>
                                        </p:cTn>
                                        <p:tgtEl>
                                          <p:spTgt spid="27649">
                                            <p:txEl>
                                              <p:pRg st="3" end="3"/>
                                            </p:txEl>
                                          </p:spTgt>
                                        </p:tgtEl>
                                        <p:attrNameLst>
                                          <p:attrName>style.visibility</p:attrName>
                                        </p:attrNameLst>
                                      </p:cBhvr>
                                      <p:to>
                                        <p:strVal val="visible"/>
                                      </p:to>
                                    </p:set>
                                    <p:animEffect transition="in" filter="dissolve">
                                      <p:cBhvr additive="repl">
                                        <p:cTn id="22" dur="500"/>
                                        <p:tgtEl>
                                          <p:spTgt spid="2764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fill="hold" nodeType="clickEffect">
                                  <p:stCondLst>
                                    <p:cond delay="0"/>
                                  </p:stCondLst>
                                  <p:childTnLst>
                                    <p:set>
                                      <p:cBhvr additive="repl">
                                        <p:cTn id="26" dur="1" fill="hold">
                                          <p:stCondLst>
                                            <p:cond delay="0"/>
                                          </p:stCondLst>
                                        </p:cTn>
                                        <p:tgtEl>
                                          <p:spTgt spid="27649">
                                            <p:txEl>
                                              <p:pRg st="4" end="4"/>
                                            </p:txEl>
                                          </p:spTgt>
                                        </p:tgtEl>
                                        <p:attrNameLst>
                                          <p:attrName>style.visibility</p:attrName>
                                        </p:attrNameLst>
                                      </p:cBhvr>
                                      <p:to>
                                        <p:strVal val="visible"/>
                                      </p:to>
                                    </p:set>
                                    <p:animEffect transition="in" filter="dissolve">
                                      <p:cBhvr additive="repl">
                                        <p:cTn id="27" dur="500"/>
                                        <p:tgtEl>
                                          <p:spTgt spid="2764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fill="hold" nodeType="clickEffect">
                                  <p:stCondLst>
                                    <p:cond delay="0"/>
                                  </p:stCondLst>
                                  <p:childTnLst>
                                    <p:set>
                                      <p:cBhvr additive="repl">
                                        <p:cTn id="31" dur="1" fill="hold">
                                          <p:stCondLst>
                                            <p:cond delay="0"/>
                                          </p:stCondLst>
                                        </p:cTn>
                                        <p:tgtEl>
                                          <p:spTgt spid="27649">
                                            <p:txEl>
                                              <p:pRg st="5" end="5"/>
                                            </p:txEl>
                                          </p:spTgt>
                                        </p:tgtEl>
                                        <p:attrNameLst>
                                          <p:attrName>style.visibility</p:attrName>
                                        </p:attrNameLst>
                                      </p:cBhvr>
                                      <p:to>
                                        <p:strVal val="visible"/>
                                      </p:to>
                                    </p:set>
                                    <p:animEffect transition="in" filter="dissolve">
                                      <p:cBhvr additive="repl">
                                        <p:cTn id="32" dur="500"/>
                                        <p:tgtEl>
                                          <p:spTgt spid="2764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additive="repl">
                                        <p:cTn id="36" dur="1" fill="hold">
                                          <p:stCondLst>
                                            <p:cond delay="0"/>
                                          </p:stCondLst>
                                        </p:cTn>
                                        <p:tgtEl>
                                          <p:spTgt spid="14">
                                            <p:txEl>
                                              <p:pRg st="1" end="1"/>
                                            </p:txEl>
                                          </p:spTgt>
                                        </p:tgtEl>
                                        <p:attrNameLst>
                                          <p:attrName>style.visibility</p:attrName>
                                        </p:attrNameLst>
                                      </p:cBhvr>
                                      <p:to>
                                        <p:strVal val="visible"/>
                                      </p:to>
                                    </p:set>
                                    <p:anim calcmode="lin" valueType="num">
                                      <p:cBhvr>
                                        <p:cTn id="37" dur="500" fill="hold"/>
                                        <p:tgtEl>
                                          <p:spTgt spid="14">
                                            <p:txEl>
                                              <p:pRg st="1" end="1"/>
                                            </p:txEl>
                                          </p:spTgt>
                                        </p:tgtEl>
                                        <p:attrNameLst>
                                          <p:attrName>ppt_x</p:attrName>
                                        </p:attrNameLst>
                                      </p:cBhvr>
                                      <p:tavLst>
                                        <p:tav tm="100000">
                                          <p:val>
                                            <p:strVal val="0-#ppt_w/2"/>
                                          </p:val>
                                        </p:tav>
                                        <p:tav>
                                          <p:val>
                                            <p:strVal val="#ppt_x"/>
                                          </p:val>
                                        </p:tav>
                                      </p:tavLst>
                                    </p:anim>
                                    <p:anim calcmode="lin" valueType="num">
                                      <p:cBhvr>
                                        <p:cTn id="38" dur="500" fill="hold"/>
                                        <p:tgtEl>
                                          <p:spTgt spid="14">
                                            <p:txEl>
                                              <p:pRg st="1" end="1"/>
                                            </p:txEl>
                                          </p:spTgt>
                                        </p:tgtEl>
                                        <p:attrNameLst>
                                          <p:attrName>ppt_y</p:attrName>
                                        </p:attrNameLst>
                                      </p:cBhvr>
                                      <p:tavLst>
                                        <p:tav tm="100000">
                                          <p:val>
                                            <p:strVal val="#ppt_y"/>
                                          </p:val>
                                        </p:tav>
                                        <p:tav>
                                          <p:val>
                                            <p:strVal val="#ppt_y"/>
                                          </p:val>
                                        </p:tav>
                                      </p:tavLst>
                                    </p:anim>
                                  </p:childTnLst>
                                </p:cTn>
                              </p:par>
                            </p:childTnLst>
                          </p:cTn>
                        </p:par>
                        <p:par>
                          <p:cTn id="39" fill="hold">
                            <p:stCondLst>
                              <p:cond delay="500"/>
                            </p:stCondLst>
                            <p:childTnLst>
                              <p:par>
                                <p:cTn id="40" presetID="2" presetClass="entr" presetSubtype="8" fill="hold" nodeType="afterEffect">
                                  <p:stCondLst>
                                    <p:cond delay="0"/>
                                  </p:stCondLst>
                                  <p:childTnLst>
                                    <p:set>
                                      <p:cBhvr additive="repl">
                                        <p:cTn id="41" dur="1" fill="hold">
                                          <p:stCondLst>
                                            <p:cond delay="0"/>
                                          </p:stCondLst>
                                        </p:cTn>
                                        <p:tgtEl>
                                          <p:spTgt spid="14">
                                            <p:txEl>
                                              <p:pRg st="2" end="2"/>
                                            </p:txEl>
                                          </p:spTgt>
                                        </p:tgtEl>
                                        <p:attrNameLst>
                                          <p:attrName>style.visibility</p:attrName>
                                        </p:attrNameLst>
                                      </p:cBhvr>
                                      <p:to>
                                        <p:strVal val="visible"/>
                                      </p:to>
                                    </p:set>
                                    <p:anim calcmode="lin" valueType="num">
                                      <p:cBhvr>
                                        <p:cTn id="42" dur="500" fill="hold"/>
                                        <p:tgtEl>
                                          <p:spTgt spid="14">
                                            <p:txEl>
                                              <p:pRg st="2" end="2"/>
                                            </p:txEl>
                                          </p:spTgt>
                                        </p:tgtEl>
                                        <p:attrNameLst>
                                          <p:attrName>ppt_x</p:attrName>
                                        </p:attrNameLst>
                                      </p:cBhvr>
                                      <p:tavLst>
                                        <p:tav tm="100000">
                                          <p:val>
                                            <p:strVal val="0-#ppt_w/2"/>
                                          </p:val>
                                        </p:tav>
                                        <p:tav>
                                          <p:val>
                                            <p:strVal val="#ppt_x"/>
                                          </p:val>
                                        </p:tav>
                                      </p:tavLst>
                                    </p:anim>
                                    <p:anim calcmode="lin" valueType="num">
                                      <p:cBhvr>
                                        <p:cTn id="43" dur="500" fill="hold"/>
                                        <p:tgtEl>
                                          <p:spTgt spid="14">
                                            <p:txEl>
                                              <p:pRg st="2" end="2"/>
                                            </p:txEl>
                                          </p:spTgt>
                                        </p:tgtEl>
                                        <p:attrNameLst>
                                          <p:attrName>ppt_y</p:attrName>
                                        </p:attrNameLst>
                                      </p:cBhvr>
                                      <p:tavLst>
                                        <p:tav tm="100000">
                                          <p:val>
                                            <p:strVal val="#ppt_y"/>
                                          </p:val>
                                        </p:tav>
                                        <p:tav>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additive="repl">
                                        <p:cTn id="47" dur="1" fill="hold">
                                          <p:stCondLst>
                                            <p:cond delay="0"/>
                                          </p:stCondLst>
                                        </p:cTn>
                                        <p:tgtEl>
                                          <p:spTgt spid="14">
                                            <p:txEl>
                                              <p:pRg st="4" end="4"/>
                                            </p:txEl>
                                          </p:spTgt>
                                        </p:tgtEl>
                                        <p:attrNameLst>
                                          <p:attrName>style.visibility</p:attrName>
                                        </p:attrNameLst>
                                      </p:cBhvr>
                                      <p:to>
                                        <p:strVal val="visible"/>
                                      </p:to>
                                    </p:set>
                                    <p:anim calcmode="lin" valueType="num">
                                      <p:cBhvr>
                                        <p:cTn id="48" dur="500" fill="hold"/>
                                        <p:tgtEl>
                                          <p:spTgt spid="14">
                                            <p:txEl>
                                              <p:pRg st="4" end="4"/>
                                            </p:txEl>
                                          </p:spTgt>
                                        </p:tgtEl>
                                        <p:attrNameLst>
                                          <p:attrName>ppt_x</p:attrName>
                                        </p:attrNameLst>
                                      </p:cBhvr>
                                      <p:tavLst>
                                        <p:tav tm="100000">
                                          <p:val>
                                            <p:strVal val="0-#ppt_w/2"/>
                                          </p:val>
                                        </p:tav>
                                        <p:tav>
                                          <p:val>
                                            <p:strVal val="#ppt_x"/>
                                          </p:val>
                                        </p:tav>
                                      </p:tavLst>
                                    </p:anim>
                                    <p:anim calcmode="lin" valueType="num">
                                      <p:cBhvr>
                                        <p:cTn id="49" dur="500" fill="hold"/>
                                        <p:tgtEl>
                                          <p:spTgt spid="14">
                                            <p:txEl>
                                              <p:pRg st="4" end="4"/>
                                            </p:txEl>
                                          </p:spTgt>
                                        </p:tgtEl>
                                        <p:attrNameLst>
                                          <p:attrName>ppt_y</p:attrName>
                                        </p:attrNameLst>
                                      </p:cBhvr>
                                      <p:tavLst>
                                        <p:tav tm="100000">
                                          <p:val>
                                            <p:strVal val="#ppt_y"/>
                                          </p:val>
                                        </p:tav>
                                        <p:tav>
                                          <p:val>
                                            <p:strVal val="#ppt_y"/>
                                          </p:val>
                                        </p:tav>
                                      </p:tavLst>
                                    </p:anim>
                                  </p:childTnLst>
                                </p:cTn>
                              </p:par>
                            </p:childTnLst>
                          </p:cTn>
                        </p:par>
                        <p:par>
                          <p:cTn id="50" fill="hold">
                            <p:stCondLst>
                              <p:cond delay="500"/>
                            </p:stCondLst>
                            <p:childTnLst>
                              <p:par>
                                <p:cTn id="51" presetID="2" presetClass="entr" presetSubtype="8" fill="hold" nodeType="afterEffect">
                                  <p:stCondLst>
                                    <p:cond delay="0"/>
                                  </p:stCondLst>
                                  <p:childTnLst>
                                    <p:set>
                                      <p:cBhvr additive="repl">
                                        <p:cTn id="52" dur="1" fill="hold">
                                          <p:stCondLst>
                                            <p:cond delay="0"/>
                                          </p:stCondLst>
                                        </p:cTn>
                                        <p:tgtEl>
                                          <p:spTgt spid="14">
                                            <p:txEl>
                                              <p:pRg st="5" end="5"/>
                                            </p:txEl>
                                          </p:spTgt>
                                        </p:tgtEl>
                                        <p:attrNameLst>
                                          <p:attrName>style.visibility</p:attrName>
                                        </p:attrNameLst>
                                      </p:cBhvr>
                                      <p:to>
                                        <p:strVal val="visible"/>
                                      </p:to>
                                    </p:set>
                                    <p:anim calcmode="lin" valueType="num">
                                      <p:cBhvr>
                                        <p:cTn id="53" dur="500" fill="hold"/>
                                        <p:tgtEl>
                                          <p:spTgt spid="14">
                                            <p:txEl>
                                              <p:pRg st="5" end="5"/>
                                            </p:txEl>
                                          </p:spTgt>
                                        </p:tgtEl>
                                        <p:attrNameLst>
                                          <p:attrName>ppt_x</p:attrName>
                                        </p:attrNameLst>
                                      </p:cBhvr>
                                      <p:tavLst>
                                        <p:tav tm="100000">
                                          <p:val>
                                            <p:strVal val="0-#ppt_w/2"/>
                                          </p:val>
                                        </p:tav>
                                        <p:tav>
                                          <p:val>
                                            <p:strVal val="#ppt_x"/>
                                          </p:val>
                                        </p:tav>
                                      </p:tavLst>
                                    </p:anim>
                                    <p:anim calcmode="lin" valueType="num">
                                      <p:cBhvr>
                                        <p:cTn id="54" dur="500" fill="hold"/>
                                        <p:tgtEl>
                                          <p:spTgt spid="14">
                                            <p:txEl>
                                              <p:pRg st="5" end="5"/>
                                            </p:txEl>
                                          </p:spTgt>
                                        </p:tgtEl>
                                        <p:attrNameLst>
                                          <p:attrName>ppt_y</p:attrName>
                                        </p:attrNameLst>
                                      </p:cBhvr>
                                      <p:tavLst>
                                        <p:tav tm="100000">
                                          <p:val>
                                            <p:strVal val="#ppt_y"/>
                                          </p:val>
                                        </p:tav>
                                        <p:tav>
                                          <p:val>
                                            <p:strVal val="#ppt_y"/>
                                          </p:val>
                                        </p:tav>
                                      </p:tavLst>
                                    </p:anim>
                                  </p:childTnLst>
                                </p:cTn>
                              </p:par>
                            </p:childTnLst>
                          </p:cTn>
                        </p:par>
                        <p:par>
                          <p:cTn id="55" fill="hold">
                            <p:stCondLst>
                              <p:cond delay="1000"/>
                            </p:stCondLst>
                            <p:childTnLst>
                              <p:par>
                                <p:cTn id="56" presetID="2" presetClass="entr" presetSubtype="8" fill="hold" nodeType="afterEffect">
                                  <p:stCondLst>
                                    <p:cond delay="0"/>
                                  </p:stCondLst>
                                  <p:childTnLst>
                                    <p:set>
                                      <p:cBhvr additive="repl">
                                        <p:cTn id="57" dur="1" fill="hold">
                                          <p:stCondLst>
                                            <p:cond delay="0"/>
                                          </p:stCondLst>
                                        </p:cTn>
                                        <p:tgtEl>
                                          <p:spTgt spid="14">
                                            <p:txEl>
                                              <p:pRg st="6" end="6"/>
                                            </p:txEl>
                                          </p:spTgt>
                                        </p:tgtEl>
                                        <p:attrNameLst>
                                          <p:attrName>style.visibility</p:attrName>
                                        </p:attrNameLst>
                                      </p:cBhvr>
                                      <p:to>
                                        <p:strVal val="visible"/>
                                      </p:to>
                                    </p:set>
                                    <p:anim calcmode="lin" valueType="num">
                                      <p:cBhvr>
                                        <p:cTn id="58" dur="500" fill="hold"/>
                                        <p:tgtEl>
                                          <p:spTgt spid="14">
                                            <p:txEl>
                                              <p:pRg st="6" end="6"/>
                                            </p:txEl>
                                          </p:spTgt>
                                        </p:tgtEl>
                                        <p:attrNameLst>
                                          <p:attrName>ppt_x</p:attrName>
                                        </p:attrNameLst>
                                      </p:cBhvr>
                                      <p:tavLst>
                                        <p:tav tm="100000">
                                          <p:val>
                                            <p:strVal val="0-#ppt_w/2"/>
                                          </p:val>
                                        </p:tav>
                                        <p:tav>
                                          <p:val>
                                            <p:strVal val="#ppt_x"/>
                                          </p:val>
                                        </p:tav>
                                      </p:tavLst>
                                    </p:anim>
                                    <p:anim calcmode="lin" valueType="num">
                                      <p:cBhvr>
                                        <p:cTn id="59" dur="500" fill="hold"/>
                                        <p:tgtEl>
                                          <p:spTgt spid="14">
                                            <p:txEl>
                                              <p:pRg st="6" end="6"/>
                                            </p:txEl>
                                          </p:spTgt>
                                        </p:tgtEl>
                                        <p:attrNameLst>
                                          <p:attrName>ppt_y</p:attrName>
                                        </p:attrNameLst>
                                      </p:cBhvr>
                                      <p:tavLst>
                                        <p:tav tm="100000">
                                          <p:val>
                                            <p:strVal val="#ppt_y"/>
                                          </p:val>
                                        </p:tav>
                                        <p:tav>
                                          <p:val>
                                            <p:strVal val="#ppt_y"/>
                                          </p:val>
                                        </p:tav>
                                      </p:tavLst>
                                    </p:anim>
                                  </p:childTnLst>
                                </p:cTn>
                              </p:par>
                            </p:childTnLst>
                          </p:cTn>
                        </p:par>
                        <p:par>
                          <p:cTn id="60" fill="hold">
                            <p:stCondLst>
                              <p:cond delay="1500"/>
                            </p:stCondLst>
                            <p:childTnLst>
                              <p:par>
                                <p:cTn id="61" presetID="2" presetClass="entr" presetSubtype="8" fill="hold" nodeType="afterEffect">
                                  <p:stCondLst>
                                    <p:cond delay="0"/>
                                  </p:stCondLst>
                                  <p:childTnLst>
                                    <p:set>
                                      <p:cBhvr additive="repl">
                                        <p:cTn id="62" dur="1" fill="hold">
                                          <p:stCondLst>
                                            <p:cond delay="0"/>
                                          </p:stCondLst>
                                        </p:cTn>
                                        <p:tgtEl>
                                          <p:spTgt spid="14">
                                            <p:txEl>
                                              <p:pRg st="7" end="7"/>
                                            </p:txEl>
                                          </p:spTgt>
                                        </p:tgtEl>
                                        <p:attrNameLst>
                                          <p:attrName>style.visibility</p:attrName>
                                        </p:attrNameLst>
                                      </p:cBhvr>
                                      <p:to>
                                        <p:strVal val="visible"/>
                                      </p:to>
                                    </p:set>
                                    <p:anim calcmode="lin" valueType="num">
                                      <p:cBhvr>
                                        <p:cTn id="63" dur="500" fill="hold"/>
                                        <p:tgtEl>
                                          <p:spTgt spid="14">
                                            <p:txEl>
                                              <p:pRg st="7" end="7"/>
                                            </p:txEl>
                                          </p:spTgt>
                                        </p:tgtEl>
                                        <p:attrNameLst>
                                          <p:attrName>ppt_x</p:attrName>
                                        </p:attrNameLst>
                                      </p:cBhvr>
                                      <p:tavLst>
                                        <p:tav tm="100000">
                                          <p:val>
                                            <p:strVal val="0-#ppt_w/2"/>
                                          </p:val>
                                        </p:tav>
                                        <p:tav>
                                          <p:val>
                                            <p:strVal val="#ppt_x"/>
                                          </p:val>
                                        </p:tav>
                                      </p:tavLst>
                                    </p:anim>
                                    <p:anim calcmode="lin" valueType="num">
                                      <p:cBhvr>
                                        <p:cTn id="64" dur="500" fill="hold"/>
                                        <p:tgtEl>
                                          <p:spTgt spid="14">
                                            <p:txEl>
                                              <p:pRg st="7" end="7"/>
                                            </p:txEl>
                                          </p:spTgt>
                                        </p:tgtEl>
                                        <p:attrNameLst>
                                          <p:attrName>ppt_y</p:attrName>
                                        </p:attrNameLst>
                                      </p:cBhvr>
                                      <p:tavLst>
                                        <p:tav tm="100000">
                                          <p:val>
                                            <p:strVal val="#ppt_y"/>
                                          </p:val>
                                        </p:tav>
                                        <p:tav>
                                          <p:val>
                                            <p:strVal val="#ppt_y"/>
                                          </p:val>
                                        </p:tav>
                                      </p:tavLst>
                                    </p:anim>
                                  </p:childTnLst>
                                </p:cTn>
                              </p:par>
                            </p:childTnLst>
                          </p:cTn>
                        </p:par>
                        <p:par>
                          <p:cTn id="65" fill="hold">
                            <p:stCondLst>
                              <p:cond delay="2000"/>
                            </p:stCondLst>
                            <p:childTnLst>
                              <p:par>
                                <p:cTn id="66" presetID="2" presetClass="entr" presetSubtype="8" fill="hold" nodeType="afterEffect">
                                  <p:stCondLst>
                                    <p:cond delay="0"/>
                                  </p:stCondLst>
                                  <p:childTnLst>
                                    <p:set>
                                      <p:cBhvr additive="repl">
                                        <p:cTn id="67" dur="1" fill="hold">
                                          <p:stCondLst>
                                            <p:cond delay="0"/>
                                          </p:stCondLst>
                                        </p:cTn>
                                        <p:tgtEl>
                                          <p:spTgt spid="14">
                                            <p:txEl>
                                              <p:pRg st="8" end="8"/>
                                            </p:txEl>
                                          </p:spTgt>
                                        </p:tgtEl>
                                        <p:attrNameLst>
                                          <p:attrName>style.visibility</p:attrName>
                                        </p:attrNameLst>
                                      </p:cBhvr>
                                      <p:to>
                                        <p:strVal val="visible"/>
                                      </p:to>
                                    </p:set>
                                    <p:anim calcmode="lin" valueType="num">
                                      <p:cBhvr>
                                        <p:cTn id="68" dur="500" fill="hold"/>
                                        <p:tgtEl>
                                          <p:spTgt spid="14">
                                            <p:txEl>
                                              <p:pRg st="8" end="8"/>
                                            </p:txEl>
                                          </p:spTgt>
                                        </p:tgtEl>
                                        <p:attrNameLst>
                                          <p:attrName>ppt_x</p:attrName>
                                        </p:attrNameLst>
                                      </p:cBhvr>
                                      <p:tavLst>
                                        <p:tav tm="100000">
                                          <p:val>
                                            <p:strVal val="0-#ppt_w/2"/>
                                          </p:val>
                                        </p:tav>
                                        <p:tav>
                                          <p:val>
                                            <p:strVal val="#ppt_x"/>
                                          </p:val>
                                        </p:tav>
                                      </p:tavLst>
                                    </p:anim>
                                    <p:anim calcmode="lin" valueType="num">
                                      <p:cBhvr>
                                        <p:cTn id="69" dur="500" fill="hold"/>
                                        <p:tgtEl>
                                          <p:spTgt spid="14">
                                            <p:txEl>
                                              <p:pRg st="8" end="8"/>
                                            </p:txEl>
                                          </p:spTgt>
                                        </p:tgtEl>
                                        <p:attrNameLst>
                                          <p:attrName>ppt_y</p:attrName>
                                        </p:attrNameLst>
                                      </p:cBhvr>
                                      <p:tavLst>
                                        <p:tav tm="100000">
                                          <p:val>
                                            <p:strVal val="#ppt_y"/>
                                          </p:val>
                                        </p:tav>
                                        <p:tav>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5D947C97-25C1-49BA-A20F-198202864C52}"/>
              </a:ext>
            </a:extLst>
          </p:cNvPr>
          <p:cNvSpPr>
            <a:spLocks noChangeArrowheads="1"/>
          </p:cNvSpPr>
          <p:nvPr/>
        </p:nvSpPr>
        <p:spPr bwMode="auto">
          <a:xfrm>
            <a:off x="201891" y="3283670"/>
            <a:ext cx="8305800" cy="3223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marL="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spcBef>
                <a:spcPts val="3000"/>
              </a:spcBef>
              <a:buClrTx/>
              <a:buFontTx/>
              <a:buNone/>
            </a:pPr>
            <a:r>
              <a:rPr lang="en-US" altLang="en-US" sz="2000" dirty="0">
                <a:solidFill>
                  <a:schemeClr val="tx1"/>
                </a:solidFill>
                <a:latin typeface="+mn-lt"/>
              </a:rPr>
              <a:t>What would our friends find </a:t>
            </a:r>
            <a:r>
              <a:rPr lang="en-US" altLang="en-US" sz="2000" i="1" dirty="0">
                <a:solidFill>
                  <a:schemeClr val="tx1"/>
                </a:solidFill>
                <a:latin typeface="+mn-lt"/>
              </a:rPr>
              <a:t>inside</a:t>
            </a:r>
            <a:r>
              <a:rPr lang="en-US" altLang="en-US" sz="2000" dirty="0">
                <a:solidFill>
                  <a:schemeClr val="tx1"/>
                </a:solidFill>
                <a:latin typeface="+mn-lt"/>
              </a:rPr>
              <a:t> the event horizon?</a:t>
            </a:r>
          </a:p>
          <a:p>
            <a:pPr>
              <a:lnSpc>
                <a:spcPct val="130000"/>
              </a:lnSpc>
              <a:spcBef>
                <a:spcPts val="2500"/>
              </a:spcBef>
              <a:buClrTx/>
              <a:buFontTx/>
              <a:buNone/>
            </a:pPr>
            <a:r>
              <a:rPr lang="en-US" altLang="en-US" sz="2000" dirty="0">
                <a:solidFill>
                  <a:schemeClr val="tx1"/>
                </a:solidFill>
                <a:latin typeface="+mn-lt"/>
              </a:rPr>
              <a:t>The astronaut would be pulled to the center and crushed down to a point - the </a:t>
            </a:r>
            <a:r>
              <a:rPr lang="en-US" altLang="en-US" sz="2000" u="sng" dirty="0">
                <a:solidFill>
                  <a:schemeClr val="tx1"/>
                </a:solidFill>
                <a:latin typeface="+mn-lt"/>
              </a:rPr>
              <a:t>singularity</a:t>
            </a:r>
          </a:p>
          <a:p>
            <a:pPr>
              <a:lnSpc>
                <a:spcPct val="80000"/>
              </a:lnSpc>
              <a:spcBef>
                <a:spcPts val="2500"/>
              </a:spcBef>
              <a:buClrTx/>
              <a:buFontTx/>
              <a:buNone/>
            </a:pPr>
            <a:r>
              <a:rPr lang="en-US" altLang="en-US" sz="2000" dirty="0">
                <a:solidFill>
                  <a:schemeClr val="tx1"/>
                </a:solidFill>
                <a:latin typeface="+mn-lt"/>
              </a:rPr>
              <a:t>What </a:t>
            </a:r>
            <a:r>
              <a:rPr lang="en-US" altLang="en-US" sz="2000" i="1" dirty="0">
                <a:solidFill>
                  <a:schemeClr val="tx1"/>
                </a:solidFill>
                <a:latin typeface="+mn-lt"/>
              </a:rPr>
              <a:t>actually</a:t>
            </a:r>
            <a:r>
              <a:rPr lang="en-US" altLang="en-US" sz="2000" dirty="0">
                <a:solidFill>
                  <a:schemeClr val="tx1"/>
                </a:solidFill>
                <a:latin typeface="+mn-lt"/>
              </a:rPr>
              <a:t> happens is not known, because: </a:t>
            </a:r>
          </a:p>
          <a:p>
            <a:pPr lvl="1" indent="0">
              <a:lnSpc>
                <a:spcPct val="80000"/>
              </a:lnSpc>
              <a:spcBef>
                <a:spcPts val="2500"/>
              </a:spcBef>
              <a:buClrTx/>
              <a:buFontTx/>
              <a:buNone/>
            </a:pPr>
            <a:r>
              <a:rPr lang="en-US" altLang="en-US" sz="2000" dirty="0">
                <a:solidFill>
                  <a:schemeClr val="tx1"/>
                </a:solidFill>
                <a:latin typeface="+mn-lt"/>
              </a:rPr>
              <a:t>1)  Current theories are not up to the task.</a:t>
            </a:r>
          </a:p>
          <a:p>
            <a:pPr lvl="1" indent="0">
              <a:lnSpc>
                <a:spcPct val="80000"/>
              </a:lnSpc>
              <a:spcBef>
                <a:spcPts val="2500"/>
              </a:spcBef>
              <a:buClrTx/>
              <a:buFontTx/>
              <a:buNone/>
            </a:pPr>
            <a:r>
              <a:rPr lang="en-US" altLang="en-US" sz="2000" dirty="0">
                <a:solidFill>
                  <a:schemeClr val="tx1"/>
                </a:solidFill>
                <a:latin typeface="+mn-lt"/>
              </a:rPr>
              <a:t>2)  We can never do the experiment! Or get data back.</a:t>
            </a:r>
          </a:p>
        </p:txBody>
      </p:sp>
      <p:sp>
        <p:nvSpPr>
          <p:cNvPr id="31747" name="Text Box 3">
            <a:extLst>
              <a:ext uri="{FF2B5EF4-FFF2-40B4-BE49-F238E27FC236}">
                <a16:creationId xmlns:a16="http://schemas.microsoft.com/office/drawing/2014/main" id="{D453312A-D8F7-4A3C-9E06-BFFE1CF7B40D}"/>
              </a:ext>
            </a:extLst>
          </p:cNvPr>
          <p:cNvSpPr txBox="1">
            <a:spLocks noChangeArrowheads="1"/>
          </p:cNvSpPr>
          <p:nvPr/>
        </p:nvSpPr>
        <p:spPr bwMode="auto">
          <a:xfrm>
            <a:off x="140536" y="33779"/>
            <a:ext cx="4831316" cy="31415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1800" dirty="0">
                <a:solidFill>
                  <a:schemeClr val="tx1"/>
                </a:solidFill>
                <a:latin typeface="+mn-lt"/>
              </a:rPr>
              <a:t>INSIDE THE BLACK HOLE?</a:t>
            </a:r>
          </a:p>
          <a:p>
            <a:pPr>
              <a:buClrTx/>
              <a:buFontTx/>
              <a:buNone/>
            </a:pPr>
            <a:endParaRPr lang="en-US" altLang="en-US" sz="1800" dirty="0">
              <a:solidFill>
                <a:schemeClr val="tx1"/>
              </a:solidFill>
              <a:latin typeface="+mn-lt"/>
            </a:endParaRPr>
          </a:p>
          <a:p>
            <a:pPr>
              <a:buClrTx/>
              <a:buFontTx/>
              <a:buNone/>
            </a:pPr>
            <a:r>
              <a:rPr lang="en-US" altLang="en-US" sz="1800" dirty="0">
                <a:solidFill>
                  <a:schemeClr val="tx1"/>
                </a:solidFill>
                <a:latin typeface="+mn-lt"/>
              </a:rPr>
              <a:t>What if our friends continued through the Event Horizon?</a:t>
            </a:r>
          </a:p>
          <a:p>
            <a:pPr>
              <a:buClrTx/>
              <a:buFontTx/>
              <a:buNone/>
            </a:pPr>
            <a:endParaRPr lang="en-US" altLang="en-US" sz="1800" dirty="0">
              <a:solidFill>
                <a:schemeClr val="tx1"/>
              </a:solidFill>
              <a:latin typeface="+mn-lt"/>
            </a:endParaRPr>
          </a:p>
          <a:p>
            <a:pPr>
              <a:buClrTx/>
              <a:buFontTx/>
              <a:buNone/>
            </a:pPr>
            <a:r>
              <a:rPr lang="en-US" altLang="en-US" sz="1800" dirty="0">
                <a:solidFill>
                  <a:schemeClr val="tx1"/>
                </a:solidFill>
                <a:latin typeface="+mn-lt"/>
              </a:rPr>
              <a:t>They would pass through and not perceive the event horizon in any way. With a supermassive blackhole, even the tidal forces might be survivable.</a:t>
            </a:r>
          </a:p>
          <a:p>
            <a:pPr>
              <a:buClrTx/>
              <a:buFontTx/>
              <a:buNone/>
            </a:pPr>
            <a:r>
              <a:rPr lang="en-US" altLang="en-US" sz="1800" dirty="0">
                <a:solidFill>
                  <a:schemeClr val="tx1"/>
                </a:solidFill>
                <a:latin typeface="+mn-lt"/>
              </a:rPr>
              <a:t>There is no physical boundary there, but they could never come back!</a:t>
            </a:r>
          </a:p>
        </p:txBody>
      </p:sp>
      <p:pic>
        <p:nvPicPr>
          <p:cNvPr id="3" name="Picture 2">
            <a:extLst>
              <a:ext uri="{FF2B5EF4-FFF2-40B4-BE49-F238E27FC236}">
                <a16:creationId xmlns:a16="http://schemas.microsoft.com/office/drawing/2014/main" id="{908AACEE-493A-40A0-865A-119A0B65A02A}"/>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971852" y="0"/>
            <a:ext cx="4172148" cy="2778716"/>
          </a:xfrm>
          <a:prstGeom prst="rect">
            <a:avLst/>
          </a:prstGeom>
        </p:spPr>
      </p:pic>
      <p:grpSp>
        <p:nvGrpSpPr>
          <p:cNvPr id="14" name="Group 13">
            <a:extLst>
              <a:ext uri="{FF2B5EF4-FFF2-40B4-BE49-F238E27FC236}">
                <a16:creationId xmlns:a16="http://schemas.microsoft.com/office/drawing/2014/main" id="{3842850C-EBB9-49D4-AEDA-AC4CDB943982}"/>
              </a:ext>
            </a:extLst>
          </p:cNvPr>
          <p:cNvGrpSpPr/>
          <p:nvPr/>
        </p:nvGrpSpPr>
        <p:grpSpPr>
          <a:xfrm>
            <a:off x="6226943" y="4416130"/>
            <a:ext cx="2968092" cy="1638300"/>
            <a:chOff x="6226943" y="4416130"/>
            <a:chExt cx="2968092" cy="1638300"/>
          </a:xfrm>
        </p:grpSpPr>
        <p:pic>
          <p:nvPicPr>
            <p:cNvPr id="9" name="Picture 8" descr="A picture containing diagram&#10;&#10;Description automatically generated">
              <a:extLst>
                <a:ext uri="{FF2B5EF4-FFF2-40B4-BE49-F238E27FC236}">
                  <a16:creationId xmlns:a16="http://schemas.microsoft.com/office/drawing/2014/main" id="{0F9E2B57-D31F-4A62-9D2E-B254F55AAC01}"/>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226943" y="4416130"/>
              <a:ext cx="2790825" cy="1638300"/>
            </a:xfrm>
            <a:prstGeom prst="rect">
              <a:avLst/>
            </a:prstGeom>
          </p:spPr>
        </p:pic>
        <p:sp>
          <p:nvSpPr>
            <p:cNvPr id="12" name="Rectangle 11">
              <a:extLst>
                <a:ext uri="{FF2B5EF4-FFF2-40B4-BE49-F238E27FC236}">
                  <a16:creationId xmlns:a16="http://schemas.microsoft.com/office/drawing/2014/main" id="{72F1B8C1-D4B2-40DA-90CA-033085C8D45D}"/>
                </a:ext>
              </a:extLst>
            </p:cNvPr>
            <p:cNvSpPr/>
            <p:nvPr/>
          </p:nvSpPr>
          <p:spPr>
            <a:xfrm>
              <a:off x="6368620" y="5088366"/>
              <a:ext cx="2826415" cy="923330"/>
            </a:xfrm>
            <a:prstGeom prst="rect">
              <a:avLst/>
            </a:prstGeom>
            <a:noFill/>
          </p:spPr>
          <p:txBody>
            <a:bodyPr wrap="none" lIns="91440" tIns="45720" rIns="91440" bIns="45720">
              <a:spAutoFit/>
            </a:bodyPr>
            <a:lstStyle/>
            <a:p>
              <a:pPr algn="ctr"/>
              <a:r>
                <a:rPr lang="en-US" sz="5400" b="0" cap="none" spc="0" dirty="0">
                  <a:ln w="0"/>
                  <a:solidFill>
                    <a:srgbClr val="FF0000">
                      <a:alpha val="24000"/>
                    </a:srgbClr>
                  </a:solidFill>
                  <a:effectLst>
                    <a:reflection blurRad="6350" stA="53000" endA="300" endPos="35500" dir="5400000" sy="-90000" algn="bl" rotWithShape="0"/>
                  </a:effectLst>
                </a:rPr>
                <a:t>May be?</a:t>
              </a:r>
            </a:p>
          </p:txBody>
        </p:sp>
      </p:grpSp>
    </p:spTree>
    <p:extLst>
      <p:ext uri="{BB962C8B-B14F-4D97-AF65-F5344CB8AC3E}">
        <p14:creationId xmlns:p14="http://schemas.microsoft.com/office/powerpoint/2010/main" val="157379486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fill="hold" nodeType="clickEffect">
                                  <p:stCondLst>
                                    <p:cond delay="0"/>
                                  </p:stCondLst>
                                  <p:childTnLst>
                                    <p:set>
                                      <p:cBhvr additive="repl">
                                        <p:cTn id="6" dur="1" fill="hold">
                                          <p:stCondLst>
                                            <p:cond delay="0"/>
                                          </p:stCondLst>
                                        </p:cTn>
                                        <p:tgtEl>
                                          <p:spTgt spid="31746"/>
                                        </p:tgtEl>
                                        <p:attrNameLst>
                                          <p:attrName>style.visibility</p:attrName>
                                        </p:attrNameLst>
                                      </p:cBhvr>
                                      <p:to>
                                        <p:strVal val="visible"/>
                                      </p:to>
                                    </p:set>
                                    <p:animEffect transition="in" filter="dissolve">
                                      <p:cBhvr additive="repl">
                                        <p:cTn id="7" dur="5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E53F4E5A-C9EE-4859-B46B-F018F7D73A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46963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A52C2679-8ACE-4D00-81CC-5DBC919C23EB}"/>
              </a:ext>
            </a:extLst>
          </p:cNvPr>
          <p:cNvSpPr>
            <a:spLocks noGrp="1"/>
          </p:cNvSpPr>
          <p:nvPr>
            <p:ph type="title"/>
          </p:nvPr>
        </p:nvSpPr>
        <p:spPr>
          <a:xfrm>
            <a:off x="482601" y="4564674"/>
            <a:ext cx="3008115" cy="1615461"/>
          </a:xfrm>
        </p:spPr>
        <p:txBody>
          <a:bodyPr vert="horz" lIns="91440" tIns="45720" rIns="91440" bIns="45720" rtlCol="0" anchor="ctr">
            <a:normAutofit/>
          </a:bodyPr>
          <a:lstStyle/>
          <a:p>
            <a:r>
              <a:rPr lang="en-US" sz="2800"/>
              <a:t>Any Questions?</a:t>
            </a:r>
          </a:p>
        </p:txBody>
      </p:sp>
      <p:cxnSp>
        <p:nvCxnSpPr>
          <p:cNvPr id="28" name="Straight Connector 27">
            <a:extLst>
              <a:ext uri="{FF2B5EF4-FFF2-40B4-BE49-F238E27FC236}">
                <a16:creationId xmlns:a16="http://schemas.microsoft.com/office/drawing/2014/main" id="{041A955B-D579-48FD-A51C-51B0C0B69F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14750" y="4813604"/>
            <a:ext cx="0" cy="11176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4DBF085-E51C-4554-8DBA-E1A4A01799F7}"/>
              </a:ext>
            </a:extLst>
          </p:cNvPr>
          <p:cNvSpPr txBox="1"/>
          <p:nvPr/>
        </p:nvSpPr>
        <p:spPr>
          <a:xfrm>
            <a:off x="3966480" y="4564673"/>
            <a:ext cx="4249403" cy="1615463"/>
          </a:xfrm>
          <a:prstGeom prst="rect">
            <a:avLst/>
          </a:prstGeom>
        </p:spPr>
        <p:txBody>
          <a:bodyPr vert="horz" lIns="91440" tIns="45720" rIns="91440" bIns="45720" rtlCol="0" anchor="ctr">
            <a:normAutofit/>
          </a:bodyPr>
          <a:lstStyle/>
          <a:p>
            <a:pPr indent="-182880" defTabSz="914400">
              <a:spcAft>
                <a:spcPts val="600"/>
              </a:spcAft>
              <a:buClr>
                <a:schemeClr val="accent1"/>
              </a:buClr>
            </a:pPr>
            <a:r>
              <a:rPr lang="en-US" sz="1400" spc="-50" baseline="0" dirty="0">
                <a:effectLst/>
              </a:rPr>
              <a:t>The actual ‘photograph’ in radio waves of the super-massive black hole</a:t>
            </a:r>
          </a:p>
          <a:p>
            <a:pPr indent="-182880" defTabSz="914400">
              <a:spcAft>
                <a:spcPts val="600"/>
              </a:spcAft>
              <a:buClr>
                <a:schemeClr val="accent1"/>
              </a:buClr>
            </a:pPr>
            <a:endParaRPr lang="en-US" sz="1400" spc="-50" dirty="0"/>
          </a:p>
          <a:p>
            <a:pPr indent="-182880" defTabSz="914400">
              <a:spcAft>
                <a:spcPts val="600"/>
              </a:spcAft>
              <a:buClr>
                <a:schemeClr val="accent1"/>
              </a:buClr>
            </a:pPr>
            <a:r>
              <a:rPr lang="en-US" sz="1400" spc="-50" baseline="0" dirty="0">
                <a:effectLst/>
              </a:rPr>
              <a:t>Can we all live in a very, very large black hole?</a:t>
            </a:r>
          </a:p>
        </p:txBody>
      </p:sp>
      <p:sp>
        <p:nvSpPr>
          <p:cNvPr id="4" name="Slide Number Placeholder 3">
            <a:extLst>
              <a:ext uri="{FF2B5EF4-FFF2-40B4-BE49-F238E27FC236}">
                <a16:creationId xmlns:a16="http://schemas.microsoft.com/office/drawing/2014/main" id="{46F7A6AC-0A27-4103-BEC4-EB0B8AD8D7A5}"/>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defTabSz="914400">
              <a:lnSpc>
                <a:spcPct val="90000"/>
              </a:lnSpc>
              <a:spcAft>
                <a:spcPts val="600"/>
              </a:spcAft>
            </a:pPr>
            <a:fld id="{CB905857-8EFC-4F61-985E-AF1AE17440E6}" type="slidenum">
              <a:rPr lang="en-US" sz="3600"/>
              <a:pPr defTabSz="914400">
                <a:lnSpc>
                  <a:spcPct val="90000"/>
                </a:lnSpc>
                <a:spcAft>
                  <a:spcPts val="600"/>
                </a:spcAft>
              </a:pPr>
              <a:t>16</a:t>
            </a:fld>
            <a:endParaRPr lang="en-US" sz="3600"/>
          </a:p>
        </p:txBody>
      </p:sp>
      <p:pic>
        <p:nvPicPr>
          <p:cNvPr id="8" name="Content Placeholder 7">
            <a:extLst>
              <a:ext uri="{FF2B5EF4-FFF2-40B4-BE49-F238E27FC236}">
                <a16:creationId xmlns:a16="http://schemas.microsoft.com/office/drawing/2014/main" id="{8778EAB4-9960-4214-BE64-7F51163777E8}"/>
              </a:ext>
            </a:extLst>
          </p:cNvPr>
          <p:cNvPicPr>
            <a:picLocks noGrp="1" noChangeAspect="1"/>
          </p:cNvPicPr>
          <p:nvPr>
            <p:ph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80392" y="337115"/>
            <a:ext cx="6242304" cy="4157472"/>
          </a:xfrm>
        </p:spPr>
      </p:pic>
    </p:spTree>
    <p:extLst>
      <p:ext uri="{BB962C8B-B14F-4D97-AF65-F5344CB8AC3E}">
        <p14:creationId xmlns:p14="http://schemas.microsoft.com/office/powerpoint/2010/main" val="89361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83144-0CB1-45F4-83BB-A3855B30DB70}"/>
              </a:ext>
            </a:extLst>
          </p:cNvPr>
          <p:cNvSpPr>
            <a:spLocks noGrp="1"/>
          </p:cNvSpPr>
          <p:nvPr>
            <p:ph type="ctrTitle"/>
          </p:nvPr>
        </p:nvSpPr>
        <p:spPr/>
        <p:txBody>
          <a:bodyPr/>
          <a:lstStyle/>
          <a:p>
            <a:r>
              <a:rPr lang="en-US" dirty="0"/>
              <a:t>Backup slides</a:t>
            </a:r>
          </a:p>
        </p:txBody>
      </p:sp>
      <p:sp>
        <p:nvSpPr>
          <p:cNvPr id="3" name="Subtitle 2">
            <a:extLst>
              <a:ext uri="{FF2B5EF4-FFF2-40B4-BE49-F238E27FC236}">
                <a16:creationId xmlns:a16="http://schemas.microsoft.com/office/drawing/2014/main" id="{505957B4-6D2D-4B3B-8773-A3278B473ECB}"/>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D1221D4F-D7CE-4288-A067-9374E3A0FDCE}"/>
              </a:ext>
            </a:extLst>
          </p:cNvPr>
          <p:cNvSpPr>
            <a:spLocks noGrp="1"/>
          </p:cNvSpPr>
          <p:nvPr>
            <p:ph type="sldNum" sz="quarter" idx="12"/>
          </p:nvPr>
        </p:nvSpPr>
        <p:spPr/>
        <p:txBody>
          <a:bodyPr/>
          <a:lstStyle/>
          <a:p>
            <a:fld id="{CB905857-8EFC-4F61-985E-AF1AE17440E6}" type="slidenum">
              <a:rPr lang="en-US" smtClean="0"/>
              <a:t>17</a:t>
            </a:fld>
            <a:endParaRPr lang="en-US"/>
          </a:p>
        </p:txBody>
      </p:sp>
    </p:spTree>
    <p:extLst>
      <p:ext uri="{BB962C8B-B14F-4D97-AF65-F5344CB8AC3E}">
        <p14:creationId xmlns:p14="http://schemas.microsoft.com/office/powerpoint/2010/main" val="2451196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
            <a:extLst>
              <a:ext uri="{FF2B5EF4-FFF2-40B4-BE49-F238E27FC236}">
                <a16:creationId xmlns:a16="http://schemas.microsoft.com/office/drawing/2014/main" id="{8CBDDA92-B5FD-4BD9-A8E9-62E8BA1E52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549"/>
          <a:stretch>
            <a:fillRect/>
          </a:stretch>
        </p:blipFill>
        <p:spPr bwMode="auto">
          <a:xfrm>
            <a:off x="5410200" y="595460"/>
            <a:ext cx="3365500" cy="4848225"/>
          </a:xfrm>
          <a:prstGeom prst="rect">
            <a:avLst/>
          </a:prstGeom>
          <a:noFill/>
          <a:ln>
            <a:noFill/>
          </a:ln>
          <a:effectLst/>
          <a:extLst>
            <a:ext uri="{909E8E84-426E-40DD-AFC4-6F175D3DCCD1}">
              <a14:hiddenFill xmlns:a14="http://schemas.microsoft.com/office/drawing/2010/main">
                <a:blipFill dpi="0" rotWithShape="0">
                  <a:blip/>
                  <a:srcRect b="15549"/>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74" name="Text Box 2">
            <a:extLst>
              <a:ext uri="{FF2B5EF4-FFF2-40B4-BE49-F238E27FC236}">
                <a16:creationId xmlns:a16="http://schemas.microsoft.com/office/drawing/2014/main" id="{0EDD455F-3362-4B8D-9FEC-58C44CB73657}"/>
              </a:ext>
            </a:extLst>
          </p:cNvPr>
          <p:cNvSpPr txBox="1">
            <a:spLocks noChangeArrowheads="1"/>
          </p:cNvSpPr>
          <p:nvPr/>
        </p:nvSpPr>
        <p:spPr bwMode="auto">
          <a:xfrm>
            <a:off x="457200" y="900260"/>
            <a:ext cx="4740275" cy="416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dirty="0">
                <a:solidFill>
                  <a:schemeClr val="tx1"/>
                </a:solidFill>
              </a:rPr>
              <a:t>Another effect is seen in the paths of the photons – photons only follow “straight” paths when directed straight up (away) from the blackhole.  All other light beams will bend. Only light aimed into the exit cone will escape.</a:t>
            </a:r>
          </a:p>
          <a:p>
            <a:pPr>
              <a:buClrTx/>
              <a:buFontTx/>
              <a:buNone/>
            </a:pPr>
            <a:endParaRPr lang="en-US" altLang="en-US" dirty="0">
              <a:solidFill>
                <a:schemeClr val="tx1"/>
              </a:solidFill>
            </a:endParaRPr>
          </a:p>
          <a:p>
            <a:pPr>
              <a:buClrTx/>
              <a:buFontTx/>
              <a:buNone/>
            </a:pPr>
            <a:r>
              <a:rPr lang="en-US" altLang="en-US" dirty="0">
                <a:solidFill>
                  <a:schemeClr val="tx1"/>
                </a:solidFill>
              </a:rPr>
              <a:t>At r = 1.5R</a:t>
            </a:r>
            <a:r>
              <a:rPr lang="en-US" altLang="en-US" baseline="-25000" dirty="0">
                <a:solidFill>
                  <a:schemeClr val="tx1"/>
                </a:solidFill>
              </a:rPr>
              <a:t>s</a:t>
            </a:r>
            <a:r>
              <a:rPr lang="en-US" altLang="en-US" dirty="0">
                <a:solidFill>
                  <a:schemeClr val="tx1"/>
                </a:solidFill>
              </a:rPr>
              <a:t>, photons aimed horizontally will orbit the blackhole - photon sphere</a:t>
            </a:r>
          </a:p>
        </p:txBody>
      </p:sp>
      <p:sp>
        <p:nvSpPr>
          <p:cNvPr id="28675" name="Rectangle 3">
            <a:extLst>
              <a:ext uri="{FF2B5EF4-FFF2-40B4-BE49-F238E27FC236}">
                <a16:creationId xmlns:a16="http://schemas.microsoft.com/office/drawing/2014/main" id="{8A4219FA-7E5F-4F93-82D7-3A8B8FD545B2}"/>
              </a:ext>
            </a:extLst>
          </p:cNvPr>
          <p:cNvSpPr>
            <a:spLocks noChangeArrowheads="1"/>
          </p:cNvSpPr>
          <p:nvPr/>
        </p:nvSpPr>
        <p:spPr bwMode="auto">
          <a:xfrm>
            <a:off x="533400" y="5929460"/>
            <a:ext cx="8229600" cy="642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1800" i="1" dirty="0">
                <a:solidFill>
                  <a:schemeClr val="tx1"/>
                </a:solidFill>
              </a:rPr>
              <a:t>For animations and descriptions of the event horizon and photon sphere see</a:t>
            </a:r>
          </a:p>
          <a:p>
            <a:pPr>
              <a:buClrTx/>
              <a:buFontTx/>
              <a:buNone/>
            </a:pPr>
            <a:r>
              <a:rPr lang="en-US" altLang="en-US" sz="1800" i="1" dirty="0">
                <a:solidFill>
                  <a:schemeClr val="tx1"/>
                </a:solidFill>
              </a:rPr>
              <a:t>http://apod.nasa.gov/htmltest/rjn_bht.html</a:t>
            </a:r>
          </a:p>
        </p:txBody>
      </p:sp>
    </p:spTree>
    <p:extLst>
      <p:ext uri="{BB962C8B-B14F-4D97-AF65-F5344CB8AC3E}">
        <p14:creationId xmlns:p14="http://schemas.microsoft.com/office/powerpoint/2010/main" val="399881898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1">
            <a:extLst>
              <a:ext uri="{FF2B5EF4-FFF2-40B4-BE49-F238E27FC236}">
                <a16:creationId xmlns:a16="http://schemas.microsoft.com/office/drawing/2014/main" id="{458FA0FB-D7BC-485D-85B2-B61ADC3B89AD}"/>
              </a:ext>
            </a:extLst>
          </p:cNvPr>
          <p:cNvSpPr txBox="1">
            <a:spLocks noChangeArrowheads="1"/>
          </p:cNvSpPr>
          <p:nvPr/>
        </p:nvSpPr>
        <p:spPr bwMode="auto">
          <a:xfrm>
            <a:off x="228600" y="228600"/>
            <a:ext cx="5029200" cy="224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2000" dirty="0">
                <a:solidFill>
                  <a:schemeClr val="tx1"/>
                </a:solidFill>
              </a:rPr>
              <a:t>The observer outside the blackhole can not tell anything about what is going on inside the blackhole.</a:t>
            </a:r>
          </a:p>
          <a:p>
            <a:pPr>
              <a:buClrTx/>
              <a:buFontTx/>
              <a:buNone/>
            </a:pPr>
            <a:endParaRPr lang="en-US" altLang="en-US" sz="2000" dirty="0">
              <a:solidFill>
                <a:schemeClr val="tx1"/>
              </a:solidFill>
            </a:endParaRPr>
          </a:p>
          <a:p>
            <a:pPr>
              <a:buClrTx/>
              <a:buFontTx/>
              <a:buNone/>
            </a:pPr>
            <a:r>
              <a:rPr lang="en-US" altLang="en-US" sz="2000" dirty="0">
                <a:solidFill>
                  <a:schemeClr val="tx1"/>
                </a:solidFill>
              </a:rPr>
              <a:t>The only properties that can be deduced are its mass, electric charge, and angular momentum: “blackholes have no hair”</a:t>
            </a:r>
          </a:p>
        </p:txBody>
      </p:sp>
      <p:sp>
        <p:nvSpPr>
          <p:cNvPr id="32770" name="Text Box 2">
            <a:extLst>
              <a:ext uri="{FF2B5EF4-FFF2-40B4-BE49-F238E27FC236}">
                <a16:creationId xmlns:a16="http://schemas.microsoft.com/office/drawing/2014/main" id="{E644BA4E-ACB1-4020-9203-CD16EB4702E6}"/>
              </a:ext>
            </a:extLst>
          </p:cNvPr>
          <p:cNvSpPr txBox="1">
            <a:spLocks noChangeArrowheads="1"/>
          </p:cNvSpPr>
          <p:nvPr/>
        </p:nvSpPr>
        <p:spPr bwMode="auto">
          <a:xfrm>
            <a:off x="228600" y="2629950"/>
            <a:ext cx="8397875" cy="94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2000" dirty="0">
                <a:solidFill>
                  <a:schemeClr val="tx1"/>
                </a:solidFill>
              </a:rPr>
              <a:t>In a rotating blackhole, angular momentum is non-zero.  The structure differs from non-rotating BH (</a:t>
            </a:r>
            <a:r>
              <a:rPr lang="en-US" altLang="en-US" sz="1500" dirty="0">
                <a:solidFill>
                  <a:schemeClr val="tx1"/>
                </a:solidFill>
              </a:rPr>
              <a:t>Kerr found the solutions to </a:t>
            </a:r>
            <a:r>
              <a:rPr lang="en-US" altLang="en-US" sz="1500" dirty="0" err="1">
                <a:solidFill>
                  <a:schemeClr val="tx1"/>
                </a:solidFill>
              </a:rPr>
              <a:t>Einsteins</a:t>
            </a:r>
            <a:r>
              <a:rPr lang="en-US" altLang="en-US" sz="1500" dirty="0">
                <a:solidFill>
                  <a:schemeClr val="tx1"/>
                </a:solidFill>
              </a:rPr>
              <a:t> equations for a rotating BH in 1963).</a:t>
            </a:r>
          </a:p>
        </p:txBody>
      </p:sp>
      <p:pic>
        <p:nvPicPr>
          <p:cNvPr id="32771" name="Picture 3">
            <a:extLst>
              <a:ext uri="{FF2B5EF4-FFF2-40B4-BE49-F238E27FC236}">
                <a16:creationId xmlns:a16="http://schemas.microsoft.com/office/drawing/2014/main" id="{6FD08798-F206-4957-B737-E4D12967DE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457200"/>
            <a:ext cx="3576638" cy="1846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772" name="Text Box 4">
            <a:extLst>
              <a:ext uri="{FF2B5EF4-FFF2-40B4-BE49-F238E27FC236}">
                <a16:creationId xmlns:a16="http://schemas.microsoft.com/office/drawing/2014/main" id="{FD46B132-EAAA-4087-AA75-801992E333B8}"/>
              </a:ext>
            </a:extLst>
          </p:cNvPr>
          <p:cNvSpPr txBox="1">
            <a:spLocks noChangeArrowheads="1"/>
          </p:cNvSpPr>
          <p:nvPr/>
        </p:nvSpPr>
        <p:spPr bwMode="auto">
          <a:xfrm>
            <a:off x="5394325" y="3705225"/>
            <a:ext cx="1841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2773" name="Text Box 5">
            <a:extLst>
              <a:ext uri="{FF2B5EF4-FFF2-40B4-BE49-F238E27FC236}">
                <a16:creationId xmlns:a16="http://schemas.microsoft.com/office/drawing/2014/main" id="{910DA2F3-22B0-4CF7-B774-496BE9658356}"/>
              </a:ext>
            </a:extLst>
          </p:cNvPr>
          <p:cNvSpPr txBox="1">
            <a:spLocks noChangeArrowheads="1"/>
          </p:cNvSpPr>
          <p:nvPr/>
        </p:nvSpPr>
        <p:spPr bwMode="auto">
          <a:xfrm>
            <a:off x="6176963" y="152400"/>
            <a:ext cx="1814512"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1600" i="1">
                <a:solidFill>
                  <a:srgbClr val="FF77E8"/>
                </a:solidFill>
                <a:latin typeface="Chalkboard" charset="0"/>
              </a:rPr>
              <a:t>Non-rotating BH</a:t>
            </a:r>
          </a:p>
        </p:txBody>
      </p:sp>
      <p:grpSp>
        <p:nvGrpSpPr>
          <p:cNvPr id="32774" name="Group 6">
            <a:extLst>
              <a:ext uri="{FF2B5EF4-FFF2-40B4-BE49-F238E27FC236}">
                <a16:creationId xmlns:a16="http://schemas.microsoft.com/office/drawing/2014/main" id="{0395A6DC-3BE6-477F-BF87-3F6656B246C8}"/>
              </a:ext>
            </a:extLst>
          </p:cNvPr>
          <p:cNvGrpSpPr>
            <a:grpSpLocks/>
          </p:cNvGrpSpPr>
          <p:nvPr/>
        </p:nvGrpSpPr>
        <p:grpSpPr bwMode="auto">
          <a:xfrm>
            <a:off x="304800" y="3717926"/>
            <a:ext cx="8609013" cy="3049588"/>
            <a:chOff x="192" y="2342"/>
            <a:chExt cx="5423" cy="1921"/>
          </a:xfrm>
        </p:grpSpPr>
        <p:pic>
          <p:nvPicPr>
            <p:cNvPr id="32775" name="Picture 7">
              <a:extLst>
                <a:ext uri="{FF2B5EF4-FFF2-40B4-BE49-F238E27FC236}">
                  <a16:creationId xmlns:a16="http://schemas.microsoft.com/office/drawing/2014/main" id="{5F48DF77-8476-4732-80C8-130C4E6F31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 y="2342"/>
              <a:ext cx="2927" cy="140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776" name="Rectangle 8">
              <a:extLst>
                <a:ext uri="{FF2B5EF4-FFF2-40B4-BE49-F238E27FC236}">
                  <a16:creationId xmlns:a16="http://schemas.microsoft.com/office/drawing/2014/main" id="{B4E2D6B6-8A06-46ED-9A65-29275475B8DA}"/>
                </a:ext>
              </a:extLst>
            </p:cNvPr>
            <p:cNvSpPr>
              <a:spLocks noChangeArrowheads="1"/>
            </p:cNvSpPr>
            <p:nvPr/>
          </p:nvSpPr>
          <p:spPr bwMode="auto">
            <a:xfrm>
              <a:off x="205" y="2438"/>
              <a:ext cx="744"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1600" i="1">
                  <a:solidFill>
                    <a:schemeClr val="tx1"/>
                  </a:solidFill>
                  <a:latin typeface="Chalkboard" charset="0"/>
                </a:rPr>
                <a:t>Rotating BH</a:t>
              </a:r>
            </a:p>
          </p:txBody>
        </p:sp>
        <p:sp>
          <p:nvSpPr>
            <p:cNvPr id="32777" name="Text Box 9">
              <a:extLst>
                <a:ext uri="{FF2B5EF4-FFF2-40B4-BE49-F238E27FC236}">
                  <a16:creationId xmlns:a16="http://schemas.microsoft.com/office/drawing/2014/main" id="{33F5A44C-888F-4B5C-90C7-01400524EEAF}"/>
                </a:ext>
              </a:extLst>
            </p:cNvPr>
            <p:cNvSpPr txBox="1">
              <a:spLocks noChangeArrowheads="1"/>
            </p:cNvSpPr>
            <p:nvPr/>
          </p:nvSpPr>
          <p:spPr bwMode="auto">
            <a:xfrm>
              <a:off x="3168" y="2342"/>
              <a:ext cx="2447" cy="19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1600" dirty="0">
                  <a:solidFill>
                    <a:schemeClr val="tx1"/>
                  </a:solidFill>
                </a:rPr>
                <a:t>Stationary limit – objects within this limit will be dragged around BH due to rotation.  Objects moving at light speed here would appear “stationary” from outside the limit since the reference frame is moving at light speed.  Touches EH (event horizon) at poles and stretches to non-rotating EH value.</a:t>
              </a:r>
            </a:p>
            <a:p>
              <a:pPr>
                <a:buClrTx/>
                <a:buFontTx/>
                <a:buNone/>
              </a:pPr>
              <a:r>
                <a:rPr lang="en-US" altLang="en-US" sz="1600" dirty="0" err="1">
                  <a:solidFill>
                    <a:schemeClr val="tx1"/>
                  </a:solidFill>
                </a:rPr>
                <a:t>Ergosphere</a:t>
              </a:r>
              <a:r>
                <a:rPr lang="en-US" altLang="en-US" sz="1600" dirty="0">
                  <a:solidFill>
                    <a:schemeClr val="tx1"/>
                  </a:solidFill>
                </a:rPr>
                <a:t> - Energy can be extracted from BH via particles in this region moving on specific trajectories – Penrose process (1969)</a:t>
              </a:r>
            </a:p>
          </p:txBody>
        </p:sp>
      </p:grpSp>
    </p:spTree>
    <p:extLst>
      <p:ext uri="{BB962C8B-B14F-4D97-AF65-F5344CB8AC3E}">
        <p14:creationId xmlns:p14="http://schemas.microsoft.com/office/powerpoint/2010/main" val="38637121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fill="hold" nodeType="clickEffect">
                                  <p:stCondLst>
                                    <p:cond delay="0"/>
                                  </p:stCondLst>
                                  <p:childTnLst>
                                    <p:set>
                                      <p:cBhvr additive="repl">
                                        <p:cTn id="6" dur="1" fill="hold">
                                          <p:stCondLst>
                                            <p:cond delay="0"/>
                                          </p:stCondLst>
                                        </p:cTn>
                                        <p:tgtEl>
                                          <p:spTgt spid="32770"/>
                                        </p:tgtEl>
                                        <p:attrNameLst>
                                          <p:attrName>style.visibility</p:attrName>
                                        </p:attrNameLst>
                                      </p:cBhvr>
                                      <p:to>
                                        <p:strVal val="visible"/>
                                      </p:to>
                                    </p:set>
                                    <p:animEffect transition="in" filter="dissolve">
                                      <p:cBhvr additive="repl">
                                        <p:cTn id="7" dur="500"/>
                                        <p:tgtEl>
                                          <p:spTgt spid="327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fill="hold" nodeType="clickEffect">
                                  <p:stCondLst>
                                    <p:cond delay="0"/>
                                  </p:stCondLst>
                                  <p:childTnLst>
                                    <p:set>
                                      <p:cBhvr additive="repl">
                                        <p:cTn id="11" dur="1" fill="hold">
                                          <p:stCondLst>
                                            <p:cond delay="0"/>
                                          </p:stCondLst>
                                        </p:cTn>
                                        <p:tgtEl>
                                          <p:spTgt spid="32774"/>
                                        </p:tgtEl>
                                        <p:attrNameLst>
                                          <p:attrName>style.visibility</p:attrName>
                                        </p:attrNameLst>
                                      </p:cBhvr>
                                      <p:to>
                                        <p:strVal val="visible"/>
                                      </p:to>
                                    </p:set>
                                    <p:animEffect transition="in" filter="dissolve">
                                      <p:cBhvr additive="repl">
                                        <p:cTn id="12" dur="500"/>
                                        <p:tgtEl>
                                          <p:spTgt spid="32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ext Box 1">
            <a:extLst>
              <a:ext uri="{FF2B5EF4-FFF2-40B4-BE49-F238E27FC236}">
                <a16:creationId xmlns:a16="http://schemas.microsoft.com/office/drawing/2014/main" id="{97A2071F-DDC9-4BC8-A196-A5B588BF336B}"/>
              </a:ext>
            </a:extLst>
          </p:cNvPr>
          <p:cNvSpPr txBox="1">
            <a:spLocks noChangeArrowheads="1"/>
          </p:cNvSpPr>
          <p:nvPr/>
        </p:nvSpPr>
        <p:spPr bwMode="auto">
          <a:xfrm>
            <a:off x="275734" y="383357"/>
            <a:ext cx="7772400" cy="644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ctr" eaLnBrk="1" hangingPunct="1">
              <a:buClrTx/>
              <a:buFontTx/>
              <a:buNone/>
            </a:pPr>
            <a:r>
              <a:rPr lang="en-US" altLang="en-US" sz="4400" dirty="0">
                <a:solidFill>
                  <a:schemeClr val="tx1"/>
                </a:solidFill>
                <a:latin typeface="Trebuchet MS" panose="020B0603020202020204" pitchFamily="34" charset="0"/>
                <a:cs typeface="ヒラギノ角ゴ Pro W3" charset="0"/>
              </a:rPr>
              <a:t>Principle of Equivalence</a:t>
            </a:r>
          </a:p>
        </p:txBody>
      </p:sp>
      <p:sp>
        <p:nvSpPr>
          <p:cNvPr id="7170" name="Text Box 2">
            <a:extLst>
              <a:ext uri="{FF2B5EF4-FFF2-40B4-BE49-F238E27FC236}">
                <a16:creationId xmlns:a16="http://schemas.microsoft.com/office/drawing/2014/main" id="{848D3606-B367-4FEE-B97B-9AA88B6BE1C6}"/>
              </a:ext>
            </a:extLst>
          </p:cNvPr>
          <p:cNvSpPr txBox="1">
            <a:spLocks noChangeArrowheads="1"/>
          </p:cNvSpPr>
          <p:nvPr/>
        </p:nvSpPr>
        <p:spPr bwMode="auto">
          <a:xfrm>
            <a:off x="318153" y="1260049"/>
            <a:ext cx="7902019" cy="144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9pPr>
          </a:lstStyle>
          <a:p>
            <a:pPr marL="0" indent="0" algn="ctr" eaLnBrk="1" hangingPunct="1">
              <a:spcBef>
                <a:spcPts val="700"/>
              </a:spcBef>
              <a:buClr>
                <a:srgbClr val="FFFFFF"/>
              </a:buClr>
              <a:buSzPct val="95000"/>
            </a:pPr>
            <a:r>
              <a:rPr lang="en-US" altLang="en-US" sz="2800" dirty="0">
                <a:solidFill>
                  <a:schemeClr val="tx1"/>
                </a:solidFill>
                <a:latin typeface="Trebuchet MS" panose="020B0603020202020204" pitchFamily="34" charset="0"/>
                <a:cs typeface="ヒラギノ角ゴ Pro W3" charset="0"/>
              </a:rPr>
              <a:t>The centerpiece of the theory of General Relativity (or GR), a uniform gravitational field is indistinguishable from a uniform acceleration</a:t>
            </a:r>
          </a:p>
        </p:txBody>
      </p:sp>
      <p:pic>
        <p:nvPicPr>
          <p:cNvPr id="3" name="Picture 2" descr="Graphical user interface&#10;&#10;Description automatically generated with medium confidence">
            <a:extLst>
              <a:ext uri="{FF2B5EF4-FFF2-40B4-BE49-F238E27FC236}">
                <a16:creationId xmlns:a16="http://schemas.microsoft.com/office/drawing/2014/main" id="{E9AE59DB-B5A4-4744-ABAD-32997F0BDBAD}"/>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40977" y="2853659"/>
            <a:ext cx="8202170" cy="3667637"/>
          </a:xfrm>
          <a:prstGeom prst="rect">
            <a:avLst/>
          </a:prstGeom>
        </p:spPr>
      </p:pic>
    </p:spTree>
    <p:extLst>
      <p:ext uri="{BB962C8B-B14F-4D97-AF65-F5344CB8AC3E}">
        <p14:creationId xmlns:p14="http://schemas.microsoft.com/office/powerpoint/2010/main" val="22671011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a:extLst>
              <a:ext uri="{FF2B5EF4-FFF2-40B4-BE49-F238E27FC236}">
                <a16:creationId xmlns:a16="http://schemas.microsoft.com/office/drawing/2014/main" id="{599A8737-AFC2-477B-84B8-A18E9EA28E99}"/>
              </a:ext>
            </a:extLst>
          </p:cNvPr>
          <p:cNvSpPr txBox="1">
            <a:spLocks noChangeArrowheads="1"/>
          </p:cNvSpPr>
          <p:nvPr/>
        </p:nvSpPr>
        <p:spPr bwMode="auto">
          <a:xfrm>
            <a:off x="457200" y="1066800"/>
            <a:ext cx="1841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195" name="Text Box 3">
            <a:extLst>
              <a:ext uri="{FF2B5EF4-FFF2-40B4-BE49-F238E27FC236}">
                <a16:creationId xmlns:a16="http://schemas.microsoft.com/office/drawing/2014/main" id="{29139B6B-E634-40B3-9D4B-E875BA7EAC81}"/>
              </a:ext>
            </a:extLst>
          </p:cNvPr>
          <p:cNvSpPr txBox="1">
            <a:spLocks noChangeArrowheads="1"/>
          </p:cNvSpPr>
          <p:nvPr/>
        </p:nvSpPr>
        <p:spPr bwMode="auto">
          <a:xfrm>
            <a:off x="78278" y="225157"/>
            <a:ext cx="3354313" cy="6373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i="1" dirty="0">
                <a:solidFill>
                  <a:schemeClr val="tx1"/>
                </a:solidFill>
              </a:rPr>
              <a:t>Elevator experiment</a:t>
            </a:r>
          </a:p>
          <a:p>
            <a:pPr>
              <a:buClrTx/>
              <a:buFontTx/>
              <a:buNone/>
            </a:pPr>
            <a:endParaRPr lang="en-US" altLang="en-US" dirty="0">
              <a:solidFill>
                <a:schemeClr val="tx1"/>
              </a:solidFill>
            </a:endParaRPr>
          </a:p>
          <a:p>
            <a:pPr>
              <a:buClr>
                <a:srgbClr val="FFFFFF"/>
              </a:buClr>
              <a:buFont typeface="Arial" panose="020B0604020202020204" pitchFamily="34" charset="0"/>
              <a:buChar char="•"/>
            </a:pPr>
            <a:r>
              <a:rPr lang="en-US" altLang="en-US" sz="2000" dirty="0">
                <a:solidFill>
                  <a:schemeClr val="tx1"/>
                </a:solidFill>
              </a:rPr>
              <a:t>First: elevator is under gravity but is supported and not moving.</a:t>
            </a:r>
          </a:p>
          <a:p>
            <a:pPr>
              <a:buClr>
                <a:srgbClr val="FFFFFF"/>
              </a:buClr>
              <a:buFont typeface="Arial" panose="020B0604020202020204" pitchFamily="34" charset="0"/>
              <a:buChar char="•"/>
            </a:pPr>
            <a:endParaRPr lang="en-US" altLang="en-US" sz="2000" dirty="0">
              <a:solidFill>
                <a:schemeClr val="tx1"/>
              </a:solidFill>
            </a:endParaRPr>
          </a:p>
          <a:p>
            <a:pPr>
              <a:buClr>
                <a:srgbClr val="FFFFFF"/>
              </a:buClr>
              <a:buFont typeface="Arial" panose="020B0604020202020204" pitchFamily="34" charset="0"/>
              <a:buChar char="•"/>
            </a:pPr>
            <a:r>
              <a:rPr lang="en-US" altLang="en-US" sz="2000" dirty="0">
                <a:solidFill>
                  <a:schemeClr val="tx1"/>
                </a:solidFill>
              </a:rPr>
              <a:t>Second: Elevator is starting to move downwards with acceleration. You are getting lighter.</a:t>
            </a:r>
          </a:p>
          <a:p>
            <a:pPr>
              <a:buClr>
                <a:srgbClr val="FFFFFF"/>
              </a:buClr>
              <a:buFont typeface="Arial" panose="020B0604020202020204" pitchFamily="34" charset="0"/>
              <a:buChar char="•"/>
            </a:pPr>
            <a:endParaRPr lang="en-US" altLang="en-US" sz="2000" dirty="0">
              <a:solidFill>
                <a:schemeClr val="tx1"/>
              </a:solidFill>
            </a:endParaRPr>
          </a:p>
          <a:p>
            <a:pPr>
              <a:buClr>
                <a:srgbClr val="FFFFFF"/>
              </a:buClr>
              <a:buFont typeface="Arial" panose="020B0604020202020204" pitchFamily="34" charset="0"/>
              <a:buChar char="•"/>
            </a:pPr>
            <a:r>
              <a:rPr lang="en-US" altLang="en-US" sz="2000" dirty="0">
                <a:solidFill>
                  <a:schemeClr val="tx1"/>
                </a:solidFill>
              </a:rPr>
              <a:t>Third: Elevator is starting to move upwards with acceleration. You feel to be heavier.</a:t>
            </a:r>
          </a:p>
          <a:p>
            <a:pPr>
              <a:buClr>
                <a:srgbClr val="FFFFFF"/>
              </a:buClr>
              <a:buFont typeface="Arial" panose="020B0604020202020204" pitchFamily="34" charset="0"/>
              <a:buChar char="•"/>
            </a:pPr>
            <a:endParaRPr lang="en-US" altLang="en-US" sz="2000" dirty="0">
              <a:solidFill>
                <a:schemeClr val="tx1"/>
              </a:solidFill>
            </a:endParaRPr>
          </a:p>
          <a:p>
            <a:pPr>
              <a:buClr>
                <a:srgbClr val="FFFFFF"/>
              </a:buClr>
              <a:buFont typeface="Arial" panose="020B0604020202020204" pitchFamily="34" charset="0"/>
              <a:buChar char="•"/>
            </a:pPr>
            <a:r>
              <a:rPr lang="en-US" altLang="en-US" sz="2000" dirty="0">
                <a:solidFill>
                  <a:schemeClr val="tx1"/>
                </a:solidFill>
              </a:rPr>
              <a:t>Fourth : there is gravity, and the elevator is free-falling: weightless, your weight is 0 (same mass!)</a:t>
            </a:r>
          </a:p>
        </p:txBody>
      </p:sp>
      <p:sp>
        <p:nvSpPr>
          <p:cNvPr id="8198" name="Text Box 6">
            <a:extLst>
              <a:ext uri="{FF2B5EF4-FFF2-40B4-BE49-F238E27FC236}">
                <a16:creationId xmlns:a16="http://schemas.microsoft.com/office/drawing/2014/main" id="{6CCA150E-2BC4-4531-8B8E-DCFDB2B788EA}"/>
              </a:ext>
            </a:extLst>
          </p:cNvPr>
          <p:cNvSpPr txBox="1">
            <a:spLocks noChangeArrowheads="1"/>
          </p:cNvSpPr>
          <p:nvPr/>
        </p:nvSpPr>
        <p:spPr bwMode="auto">
          <a:xfrm>
            <a:off x="-528638" y="717550"/>
            <a:ext cx="185738"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199" name="Text Box 7">
            <a:extLst>
              <a:ext uri="{FF2B5EF4-FFF2-40B4-BE49-F238E27FC236}">
                <a16:creationId xmlns:a16="http://schemas.microsoft.com/office/drawing/2014/main" id="{FC2EA30A-0772-4A09-A8C0-3E638BC33AB1}"/>
              </a:ext>
            </a:extLst>
          </p:cNvPr>
          <p:cNvSpPr txBox="1">
            <a:spLocks noChangeArrowheads="1"/>
          </p:cNvSpPr>
          <p:nvPr/>
        </p:nvSpPr>
        <p:spPr bwMode="auto">
          <a:xfrm>
            <a:off x="4324732" y="4923213"/>
            <a:ext cx="4191000" cy="1325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endParaRPr lang="en-US" altLang="en-US" sz="2000" dirty="0">
              <a:solidFill>
                <a:schemeClr val="tx1"/>
              </a:solidFill>
            </a:endParaRPr>
          </a:p>
          <a:p>
            <a:pPr>
              <a:buClr>
                <a:srgbClr val="FFFFFF"/>
              </a:buClr>
              <a:buFont typeface="Arial" panose="020B0604020202020204" pitchFamily="34" charset="0"/>
              <a:buChar char="•"/>
            </a:pPr>
            <a:r>
              <a:rPr lang="en-US" altLang="en-US" sz="2000" dirty="0">
                <a:solidFill>
                  <a:schemeClr val="tx1"/>
                </a:solidFill>
              </a:rPr>
              <a:t>Person in elevator cannot tell the difference between gravitational field and accelerating frame</a:t>
            </a:r>
          </a:p>
        </p:txBody>
      </p:sp>
      <p:pic>
        <p:nvPicPr>
          <p:cNvPr id="3" name="Picture 2" descr="Diagram&#10;&#10;Description automatically generated">
            <a:extLst>
              <a:ext uri="{FF2B5EF4-FFF2-40B4-BE49-F238E27FC236}">
                <a16:creationId xmlns:a16="http://schemas.microsoft.com/office/drawing/2014/main" id="{89BA9E75-DD9D-4638-B005-A5443D8756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0646" y="0"/>
            <a:ext cx="5683354" cy="4045382"/>
          </a:xfrm>
          <a:prstGeom prst="rect">
            <a:avLst/>
          </a:prstGeom>
        </p:spPr>
      </p:pic>
    </p:spTree>
    <p:extLst>
      <p:ext uri="{BB962C8B-B14F-4D97-AF65-F5344CB8AC3E}">
        <p14:creationId xmlns:p14="http://schemas.microsoft.com/office/powerpoint/2010/main" val="56601863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additive="repl">
                                        <p:cTn id="6" dur="1" fill="hold">
                                          <p:stCondLst>
                                            <p:cond delay="0"/>
                                          </p:stCondLst>
                                        </p:cTn>
                                        <p:tgtEl>
                                          <p:spTgt spid="8199"/>
                                        </p:tgtEl>
                                        <p:attrNameLst>
                                          <p:attrName>style.visibility</p:attrName>
                                        </p:attrNameLst>
                                      </p:cBhvr>
                                      <p:to>
                                        <p:strVal val="visible"/>
                                      </p:to>
                                    </p:set>
                                    <p:animEffect transition="in" filter="circle(in)">
                                      <p:cBhvr additive="repl">
                                        <p:cTn id="7" dur="2000"/>
                                        <p:tgtEl>
                                          <p:spTgt spid="8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ext Box 1">
            <a:extLst>
              <a:ext uri="{FF2B5EF4-FFF2-40B4-BE49-F238E27FC236}">
                <a16:creationId xmlns:a16="http://schemas.microsoft.com/office/drawing/2014/main" id="{40B3D3E1-6868-463E-863D-6433421F9166}"/>
              </a:ext>
            </a:extLst>
          </p:cNvPr>
          <p:cNvSpPr txBox="1">
            <a:spLocks noChangeArrowheads="1"/>
          </p:cNvSpPr>
          <p:nvPr/>
        </p:nvSpPr>
        <p:spPr bwMode="auto">
          <a:xfrm>
            <a:off x="685800" y="609600"/>
            <a:ext cx="5064551" cy="479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lgn="ctr" eaLnBrk="1" hangingPunct="1">
              <a:buClrTx/>
              <a:buFontTx/>
              <a:buNone/>
            </a:pPr>
            <a:r>
              <a:rPr lang="en-US" altLang="en-US" sz="4400" dirty="0">
                <a:solidFill>
                  <a:schemeClr val="tx1"/>
                </a:solidFill>
                <a:latin typeface="Trebuchet MS" panose="020B0603020202020204" pitchFamily="34" charset="0"/>
                <a:cs typeface="ヒラギノ角ゴ Pro W3" charset="0"/>
              </a:rPr>
              <a:t>Tests of General Relativity</a:t>
            </a:r>
          </a:p>
        </p:txBody>
      </p:sp>
      <p:sp>
        <p:nvSpPr>
          <p:cNvPr id="11266" name="Text Box 2">
            <a:extLst>
              <a:ext uri="{FF2B5EF4-FFF2-40B4-BE49-F238E27FC236}">
                <a16:creationId xmlns:a16="http://schemas.microsoft.com/office/drawing/2014/main" id="{E885D118-2258-4DBB-9AE6-4FB4EF687122}"/>
              </a:ext>
            </a:extLst>
          </p:cNvPr>
          <p:cNvSpPr txBox="1">
            <a:spLocks noChangeArrowheads="1"/>
          </p:cNvSpPr>
          <p:nvPr/>
        </p:nvSpPr>
        <p:spPr bwMode="auto">
          <a:xfrm>
            <a:off x="685800" y="2069185"/>
            <a:ext cx="6638827" cy="3982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rgbClr val="FFFFFF"/>
                </a:solidFill>
                <a:latin typeface="Arial" panose="020B0604020202020204" pitchFamily="34" charset="0"/>
                <a:ea typeface="ＭＳ Ｐゴシック" panose="020B0600070205080204" pitchFamily="34" charset="-128"/>
              </a:defRPr>
            </a:lvl9pPr>
          </a:lstStyle>
          <a:p>
            <a:pPr>
              <a:spcBef>
                <a:spcPts val="700"/>
              </a:spcBef>
              <a:buClr>
                <a:srgbClr val="FFFFFF"/>
              </a:buClr>
              <a:buSzPct val="95000"/>
              <a:buFont typeface="Monotype Sorts" charset="2"/>
              <a:buChar char=""/>
            </a:pPr>
            <a:r>
              <a:rPr lang="en-US" altLang="en-US" dirty="0">
                <a:solidFill>
                  <a:schemeClr val="tx1"/>
                </a:solidFill>
                <a:latin typeface="+mj-lt"/>
                <a:cs typeface="ヒラギノ角ゴ Pro W3" charset="0"/>
              </a:rPr>
              <a:t>Orbiting bodies - GR predicts orbits to be different (in blue) from Newtonian model (in red)</a:t>
            </a:r>
          </a:p>
          <a:p>
            <a:pPr eaLnBrk="1" hangingPunct="1">
              <a:spcBef>
                <a:spcPts val="700"/>
              </a:spcBef>
              <a:buClr>
                <a:srgbClr val="FFFFFF"/>
              </a:buClr>
              <a:buSzPct val="95000"/>
              <a:buFont typeface="Monotype Sorts" charset="2"/>
              <a:buChar char=""/>
            </a:pPr>
            <a:r>
              <a:rPr lang="en-US" altLang="en-US" dirty="0">
                <a:solidFill>
                  <a:schemeClr val="tx1"/>
                </a:solidFill>
                <a:latin typeface="+mj-lt"/>
                <a:cs typeface="ヒラギノ角ゴ Pro W3" charset="0"/>
              </a:rPr>
              <a:t>Planets move on elliptical orbits - distance to the star is changing; and orbiting object is passing through regions of different space-time curvature</a:t>
            </a:r>
          </a:p>
          <a:p>
            <a:pPr eaLnBrk="1" hangingPunct="1">
              <a:spcBef>
                <a:spcPts val="700"/>
              </a:spcBef>
              <a:buClr>
                <a:srgbClr val="FFFFFF"/>
              </a:buClr>
              <a:buSzPct val="95000"/>
              <a:buFont typeface="Monotype Sorts" charset="2"/>
              <a:buChar char=""/>
            </a:pPr>
            <a:r>
              <a:rPr lang="en-US" altLang="en-US" dirty="0">
                <a:solidFill>
                  <a:schemeClr val="tx1"/>
                </a:solidFill>
                <a:latin typeface="+mj-lt"/>
                <a:cs typeface="ヒラギノ角ゴ Pro W3" charset="0"/>
              </a:rPr>
              <a:t>The effect - orbit does not close and each perihelion has moved slightly from the previous position – precession.</a:t>
            </a:r>
          </a:p>
        </p:txBody>
      </p:sp>
      <p:pic>
        <p:nvPicPr>
          <p:cNvPr id="3" name="Picture 2" descr="Shape, circle&#10;&#10;Description automatically generated">
            <a:extLst>
              <a:ext uri="{FF2B5EF4-FFF2-40B4-BE49-F238E27FC236}">
                <a16:creationId xmlns:a16="http://schemas.microsoft.com/office/drawing/2014/main" id="{7E8E7306-5916-4758-8789-7484D676B9A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000750" y="-54204"/>
            <a:ext cx="2457450" cy="2286000"/>
          </a:xfrm>
          <a:prstGeom prst="rect">
            <a:avLst/>
          </a:prstGeom>
        </p:spPr>
      </p:pic>
    </p:spTree>
    <p:extLst>
      <p:ext uri="{BB962C8B-B14F-4D97-AF65-F5344CB8AC3E}">
        <p14:creationId xmlns:p14="http://schemas.microsoft.com/office/powerpoint/2010/main" val="227866300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a:extLst>
              <a:ext uri="{FF2B5EF4-FFF2-40B4-BE49-F238E27FC236}">
                <a16:creationId xmlns:a16="http://schemas.microsoft.com/office/drawing/2014/main" id="{3C3C37DA-4BA5-4709-84C7-C87F7B9FC6B2}"/>
              </a:ext>
            </a:extLst>
          </p:cNvPr>
          <p:cNvSpPr txBox="1">
            <a:spLocks noChangeArrowheads="1"/>
          </p:cNvSpPr>
          <p:nvPr/>
        </p:nvSpPr>
        <p:spPr bwMode="auto">
          <a:xfrm>
            <a:off x="441325" y="504825"/>
            <a:ext cx="4435475" cy="53267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2000" dirty="0">
                <a:solidFill>
                  <a:schemeClr val="tx1"/>
                </a:solidFill>
                <a:latin typeface="+mj-lt"/>
              </a:rPr>
              <a:t>In Solar System, the effect is greatest for Mercury</a:t>
            </a:r>
          </a:p>
          <a:p>
            <a:pPr marL="342900" indent="-342900">
              <a:buClrTx/>
              <a:buFont typeface="Arial" panose="020B0604020202020204" pitchFamily="34" charset="0"/>
              <a:buChar char="•"/>
            </a:pPr>
            <a:r>
              <a:rPr lang="en-US" altLang="en-US" sz="2000" dirty="0">
                <a:solidFill>
                  <a:schemeClr val="tx1"/>
                </a:solidFill>
                <a:latin typeface="+mj-lt"/>
              </a:rPr>
              <a:t>closest to the Sun</a:t>
            </a:r>
          </a:p>
          <a:p>
            <a:pPr marL="342900" indent="-342900">
              <a:buClrTx/>
              <a:buFont typeface="Arial" panose="020B0604020202020204" pitchFamily="34" charset="0"/>
              <a:buChar char="•"/>
            </a:pPr>
            <a:r>
              <a:rPr lang="en-US" altLang="en-US" sz="2000" dirty="0">
                <a:solidFill>
                  <a:schemeClr val="tx1"/>
                </a:solidFill>
                <a:latin typeface="+mj-lt"/>
              </a:rPr>
              <a:t>high eccentricity orbit</a:t>
            </a:r>
          </a:p>
          <a:p>
            <a:pPr>
              <a:buClrTx/>
              <a:buFontTx/>
              <a:buNone/>
            </a:pPr>
            <a:endParaRPr lang="en-US" altLang="en-US" sz="2000" dirty="0">
              <a:solidFill>
                <a:schemeClr val="tx1"/>
              </a:solidFill>
              <a:latin typeface="+mj-lt"/>
            </a:endParaRPr>
          </a:p>
          <a:p>
            <a:pPr>
              <a:buClr>
                <a:srgbClr val="FFFFFF"/>
              </a:buClr>
              <a:buFont typeface="Arial" panose="020B0604020202020204" pitchFamily="34" charset="0"/>
              <a:buChar char="•"/>
            </a:pPr>
            <a:r>
              <a:rPr lang="en-US" altLang="en-US" sz="2000" dirty="0">
                <a:solidFill>
                  <a:schemeClr val="tx1"/>
                </a:solidFill>
                <a:latin typeface="+mj-lt"/>
              </a:rPr>
              <a:t>Mercury’s perihelion position advances by 5600 arc seconds per century. </a:t>
            </a:r>
          </a:p>
          <a:p>
            <a:pPr>
              <a:buClr>
                <a:srgbClr val="FFFFFF"/>
              </a:buClr>
              <a:buFont typeface="Arial" panose="020B0604020202020204" pitchFamily="34" charset="0"/>
              <a:buNone/>
            </a:pPr>
            <a:endParaRPr lang="en-US" altLang="en-US" sz="2000" dirty="0">
              <a:solidFill>
                <a:schemeClr val="tx1"/>
              </a:solidFill>
              <a:latin typeface="+mj-lt"/>
            </a:endParaRPr>
          </a:p>
          <a:p>
            <a:pPr>
              <a:buClr>
                <a:srgbClr val="FFFFFF"/>
              </a:buClr>
              <a:buFont typeface="Arial" panose="020B0604020202020204" pitchFamily="34" charset="0"/>
              <a:buChar char="•"/>
            </a:pPr>
            <a:r>
              <a:rPr lang="en-US" altLang="en-US" sz="2000" dirty="0">
                <a:solidFill>
                  <a:schemeClr val="tx1"/>
                </a:solidFill>
                <a:latin typeface="+mj-lt"/>
              </a:rPr>
              <a:t>All but 43 arc seconds can be accounted for by Newtonian effects and the perturbations of other planets.  </a:t>
            </a:r>
          </a:p>
          <a:p>
            <a:pPr>
              <a:buClrTx/>
              <a:buFontTx/>
              <a:buNone/>
            </a:pPr>
            <a:endParaRPr lang="en-US" altLang="en-US" sz="2000" dirty="0">
              <a:solidFill>
                <a:schemeClr val="tx1"/>
              </a:solidFill>
              <a:latin typeface="+mj-lt"/>
            </a:endParaRPr>
          </a:p>
          <a:p>
            <a:pPr>
              <a:buClr>
                <a:srgbClr val="FFFFFF"/>
              </a:buClr>
              <a:buFont typeface="Arial" panose="020B0604020202020204" pitchFamily="34" charset="0"/>
              <a:buChar char="•"/>
            </a:pPr>
            <a:r>
              <a:rPr lang="en-US" altLang="en-US" sz="2000" dirty="0">
                <a:solidFill>
                  <a:schemeClr val="tx1"/>
                </a:solidFill>
                <a:latin typeface="+mj-lt"/>
              </a:rPr>
              <a:t>Einstein was able to account for those 43 arc seconds with the theory of General Relativity.</a:t>
            </a:r>
          </a:p>
        </p:txBody>
      </p:sp>
      <p:sp>
        <p:nvSpPr>
          <p:cNvPr id="12291" name="Text Box 3">
            <a:extLst>
              <a:ext uri="{FF2B5EF4-FFF2-40B4-BE49-F238E27FC236}">
                <a16:creationId xmlns:a16="http://schemas.microsoft.com/office/drawing/2014/main" id="{E9E93202-A96D-4EE2-AABF-19B768F81FBC}"/>
              </a:ext>
            </a:extLst>
          </p:cNvPr>
          <p:cNvSpPr txBox="1">
            <a:spLocks noChangeArrowheads="1"/>
          </p:cNvSpPr>
          <p:nvPr/>
        </p:nvSpPr>
        <p:spPr bwMode="auto">
          <a:xfrm>
            <a:off x="4986485" y="4198071"/>
            <a:ext cx="3505200" cy="1818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1600" dirty="0">
                <a:solidFill>
                  <a:schemeClr val="tx1"/>
                </a:solidFill>
                <a:latin typeface="+mn-lt"/>
              </a:rPr>
              <a:t>Curved space-time for Mercury’s orbit around the Sun.  Since Mercury’s orbit is elliptical, its distance from the Sun changes. Therefore, it passes through regions of different curvature. This causes the precession of the orbit.</a:t>
            </a:r>
          </a:p>
        </p:txBody>
      </p:sp>
      <p:pic>
        <p:nvPicPr>
          <p:cNvPr id="3" name="Picture 2" descr="Diagram&#10;&#10;Description automatically generated">
            <a:extLst>
              <a:ext uri="{FF2B5EF4-FFF2-40B4-BE49-F238E27FC236}">
                <a16:creationId xmlns:a16="http://schemas.microsoft.com/office/drawing/2014/main" id="{FA515188-6D94-4FAA-85E4-3CBCC1A0B24C}"/>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879478" y="2569295"/>
            <a:ext cx="2381250" cy="1276350"/>
          </a:xfrm>
          <a:prstGeom prst="rect">
            <a:avLst/>
          </a:prstGeom>
        </p:spPr>
      </p:pic>
      <p:pic>
        <p:nvPicPr>
          <p:cNvPr id="9" name="Picture 8" descr="A picture containing text, athletic game, sport, tennis&#10;&#10;Description automatically generated">
            <a:extLst>
              <a:ext uri="{FF2B5EF4-FFF2-40B4-BE49-F238E27FC236}">
                <a16:creationId xmlns:a16="http://schemas.microsoft.com/office/drawing/2014/main" id="{7C285774-1043-44C1-AB67-D5923B652F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84044" y="59082"/>
            <a:ext cx="3048000" cy="2352675"/>
          </a:xfrm>
          <a:prstGeom prst="rect">
            <a:avLst/>
          </a:prstGeom>
        </p:spPr>
      </p:pic>
    </p:spTree>
    <p:extLst>
      <p:ext uri="{BB962C8B-B14F-4D97-AF65-F5344CB8AC3E}">
        <p14:creationId xmlns:p14="http://schemas.microsoft.com/office/powerpoint/2010/main" val="368679951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314" name="Text Box 2">
                <a:extLst>
                  <a:ext uri="{FF2B5EF4-FFF2-40B4-BE49-F238E27FC236}">
                    <a16:creationId xmlns:a16="http://schemas.microsoft.com/office/drawing/2014/main" id="{2DAEBBBD-9BB4-4D09-8F81-786085071D7D}"/>
                  </a:ext>
                </a:extLst>
              </p:cNvPr>
              <p:cNvSpPr txBox="1">
                <a:spLocks noChangeArrowheads="1"/>
              </p:cNvSpPr>
              <p:nvPr/>
            </p:nvSpPr>
            <p:spPr bwMode="auto">
              <a:xfrm>
                <a:off x="267945" y="64417"/>
                <a:ext cx="4979578" cy="4694491"/>
              </a:xfrm>
              <a:prstGeom prst="rect">
                <a:avLst/>
              </a:prstGeom>
              <a:noFill/>
              <a:ln>
                <a:noFill/>
              </a:ln>
              <a:effectLst/>
              <a:extLst>
                <a:ext uri="{909E8E84-426E-40DD-AFC4-6F175D3DCCD1}">
                  <a14:hiddenFill>
                    <a:solidFill>
                      <a:srgbClr val="FFFFFF"/>
                    </a:solidFill>
                  </a14:hiddenFill>
                </a:ext>
                <a:ext uri="{91240B29-F687-4F45-9708-019B960494DF}">
                  <a14:hiddenLine w="9525" cap="flat">
                    <a:solidFill>
                      <a:srgbClr val="3465AF"/>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marL="1371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spcBef>
                    <a:spcPts val="1500"/>
                  </a:spcBef>
                  <a:buClrTx/>
                  <a:buFontTx/>
                  <a:buNone/>
                </a:pPr>
                <a:r>
                  <a:rPr lang="en-US" altLang="en-US" sz="2000" i="1" dirty="0">
                    <a:solidFill>
                      <a:schemeClr val="tx1"/>
                    </a:solidFill>
                    <a:latin typeface="+mn-lt"/>
                  </a:rPr>
                  <a:t>Bending of Light</a:t>
                </a:r>
              </a:p>
              <a:p>
                <a:pPr>
                  <a:spcBef>
                    <a:spcPts val="1250"/>
                  </a:spcBef>
                  <a:buClrTx/>
                  <a:buFontTx/>
                  <a:buNone/>
                </a:pPr>
                <a:endParaRPr lang="en-US" altLang="en-US" sz="1800" dirty="0">
                  <a:solidFill>
                    <a:schemeClr val="tx1"/>
                  </a:solidFill>
                  <a:latin typeface="+mn-lt"/>
                </a:endParaRPr>
              </a:p>
              <a:p>
                <a:pPr>
                  <a:spcBef>
                    <a:spcPts val="1250"/>
                  </a:spcBef>
                  <a:buClrTx/>
                  <a:buFontTx/>
                  <a:buNone/>
                </a:pPr>
                <a:endParaRPr lang="en-US" altLang="en-US" sz="1800" dirty="0">
                  <a:solidFill>
                    <a:schemeClr val="tx1"/>
                  </a:solidFill>
                  <a:latin typeface="+mn-lt"/>
                </a:endParaRPr>
              </a:p>
              <a:p>
                <a:pPr>
                  <a:spcBef>
                    <a:spcPts val="1250"/>
                  </a:spcBef>
                  <a:buClrTx/>
                  <a:buFontTx/>
                  <a:buNone/>
                </a:pPr>
                <a:r>
                  <a:rPr lang="en-US" altLang="en-US" sz="1800" dirty="0">
                    <a:solidFill>
                      <a:schemeClr val="tx1"/>
                    </a:solidFill>
                    <a:latin typeface="+mn-lt"/>
                  </a:rPr>
                  <a:t>GR predicts that the warping of space-time alters the path of light as it passes near the source of a strong gravitational field</a:t>
                </a:r>
              </a:p>
              <a:p>
                <a:pPr>
                  <a:spcBef>
                    <a:spcPts val="1250"/>
                  </a:spcBef>
                  <a:buClrTx/>
                  <a:buFontTx/>
                  <a:buNone/>
                </a:pPr>
                <a:r>
                  <a:rPr lang="en-US" altLang="en-US" sz="1800" dirty="0">
                    <a:solidFill>
                      <a:schemeClr val="tx1"/>
                    </a:solidFill>
                    <a:latin typeface="+mn-lt"/>
                  </a:rPr>
                  <a:t>When viewing light from a star, the position of the star will appear different if passing near a massive object (like the Sun).</a:t>
                </a:r>
              </a:p>
              <a:p>
                <a:pPr lvl="3" indent="0">
                  <a:buClr>
                    <a:srgbClr val="FFFFFF"/>
                  </a:buClr>
                </a:pPr>
                <a14:m>
                  <m:oMathPara xmlns:m="http://schemas.openxmlformats.org/officeDocument/2006/math">
                    <m:oMathParaPr>
                      <m:jc m:val="centerGroup"/>
                    </m:oMathParaPr>
                    <m:oMath xmlns:m="http://schemas.openxmlformats.org/officeDocument/2006/math">
                      <m:r>
                        <a:rPr lang="en-US" altLang="en-US" sz="2000" b="0" i="1" dirty="0" smtClean="0">
                          <a:solidFill>
                            <a:schemeClr val="tx1"/>
                          </a:solidFill>
                          <a:latin typeface="Cambria Math" panose="02040503050406030204" pitchFamily="18" charset="0"/>
                        </a:rPr>
                        <m:t>𝜃</m:t>
                      </m:r>
                      <m:r>
                        <a:rPr lang="en-US" altLang="en-US" sz="2000" i="1" dirty="0" smtClean="0">
                          <a:solidFill>
                            <a:schemeClr val="tx1"/>
                          </a:solidFill>
                          <a:latin typeface="Cambria Math" panose="02040503050406030204" pitchFamily="18" charset="0"/>
                        </a:rPr>
                        <m:t>=</m:t>
                      </m:r>
                      <m:f>
                        <m:fPr>
                          <m:ctrlPr>
                            <a:rPr lang="en-US" altLang="en-US" sz="2000" i="1" dirty="0" smtClean="0">
                              <a:solidFill>
                                <a:schemeClr val="tx1"/>
                              </a:solidFill>
                              <a:latin typeface="Cambria Math" panose="02040503050406030204" pitchFamily="18" charset="0"/>
                            </a:rPr>
                          </m:ctrlPr>
                        </m:fPr>
                        <m:num>
                          <m:r>
                            <a:rPr lang="en-US" altLang="en-US" sz="2000" i="1" dirty="0">
                              <a:solidFill>
                                <a:schemeClr val="tx1"/>
                              </a:solidFill>
                              <a:latin typeface="Cambria Math" panose="02040503050406030204" pitchFamily="18" charset="0"/>
                            </a:rPr>
                            <m:t>4</m:t>
                          </m:r>
                          <m:r>
                            <a:rPr lang="en-US" altLang="en-US" sz="2000" i="1" dirty="0">
                              <a:solidFill>
                                <a:schemeClr val="tx1"/>
                              </a:solidFill>
                              <a:latin typeface="Cambria Math" panose="02040503050406030204" pitchFamily="18" charset="0"/>
                            </a:rPr>
                            <m:t>𝐺𝑀</m:t>
                          </m:r>
                        </m:num>
                        <m:den>
                          <m:r>
                            <a:rPr lang="en-US" altLang="en-US" sz="2000" i="1" dirty="0" smtClean="0">
                              <a:solidFill>
                                <a:schemeClr val="tx1"/>
                              </a:solidFill>
                              <a:latin typeface="Cambria Math" panose="02040503050406030204" pitchFamily="18" charset="0"/>
                            </a:rPr>
                            <m:t>𝑑</m:t>
                          </m:r>
                          <m:sSup>
                            <m:sSupPr>
                              <m:ctrlPr>
                                <a:rPr lang="en-US" altLang="en-US" sz="2000" b="0" i="1" dirty="0" smtClean="0">
                                  <a:solidFill>
                                    <a:schemeClr val="tx1"/>
                                  </a:solidFill>
                                  <a:latin typeface="Cambria Math" panose="02040503050406030204" pitchFamily="18" charset="0"/>
                                </a:rPr>
                              </m:ctrlPr>
                            </m:sSupPr>
                            <m:e>
                              <m:r>
                                <a:rPr lang="en-US" altLang="en-US" sz="2000" i="1" dirty="0" smtClean="0">
                                  <a:solidFill>
                                    <a:schemeClr val="tx1"/>
                                  </a:solidFill>
                                  <a:latin typeface="Cambria Math" panose="02040503050406030204" pitchFamily="18" charset="0"/>
                                </a:rPr>
                                <m:t>𝑐</m:t>
                              </m:r>
                            </m:e>
                            <m:sup>
                              <m:r>
                                <a:rPr lang="en-US" altLang="en-US" sz="2000" i="1" dirty="0" smtClean="0">
                                  <a:solidFill>
                                    <a:schemeClr val="tx1"/>
                                  </a:solidFill>
                                  <a:latin typeface="Cambria Math" panose="02040503050406030204" pitchFamily="18" charset="0"/>
                                </a:rPr>
                                <m:t>2</m:t>
                              </m:r>
                            </m:sup>
                          </m:sSup>
                        </m:den>
                      </m:f>
                    </m:oMath>
                  </m:oMathPara>
                </a14:m>
                <a:endParaRPr lang="en-US" altLang="en-US" sz="1800" dirty="0">
                  <a:solidFill>
                    <a:schemeClr val="tx1"/>
                  </a:solidFill>
                  <a:latin typeface="+mn-lt"/>
                </a:endParaRPr>
              </a:p>
              <a:p>
                <a:pPr>
                  <a:buClrTx/>
                  <a:buFontTx/>
                  <a:buNone/>
                </a:pPr>
                <a:r>
                  <a:rPr lang="en-US" altLang="en-US" sz="1800" dirty="0">
                    <a:solidFill>
                      <a:schemeClr val="tx1"/>
                    </a:solidFill>
                    <a:latin typeface="+mn-lt"/>
                  </a:rPr>
                  <a:t>where </a:t>
                </a:r>
                <a14:m>
                  <m:oMath xmlns:m="http://schemas.openxmlformats.org/officeDocument/2006/math">
                    <m:r>
                      <a:rPr lang="en-US" altLang="en-US" sz="1800" b="0" i="1" dirty="0" smtClean="0">
                        <a:solidFill>
                          <a:schemeClr val="tx1"/>
                        </a:solidFill>
                        <a:latin typeface="Cambria Math" panose="02040503050406030204" pitchFamily="18" charset="0"/>
                      </a:rPr>
                      <m:t>𝜃</m:t>
                    </m:r>
                  </m:oMath>
                </a14:m>
                <a:r>
                  <a:rPr lang="en-US" altLang="en-US" sz="1800" dirty="0">
                    <a:solidFill>
                      <a:schemeClr val="tx1"/>
                    </a:solidFill>
                    <a:latin typeface="+mn-lt"/>
                  </a:rPr>
                  <a:t> is the angle in radians and d is the distance from light beam to center object of mass M.</a:t>
                </a:r>
              </a:p>
            </p:txBody>
          </p:sp>
        </mc:Choice>
        <mc:Fallback xmlns="">
          <p:sp>
            <p:nvSpPr>
              <p:cNvPr id="13314" name="Text Box 2">
                <a:extLst>
                  <a:ext uri="{FF2B5EF4-FFF2-40B4-BE49-F238E27FC236}">
                    <a16:creationId xmlns:a16="http://schemas.microsoft.com/office/drawing/2014/main" id="{2DAEBBBD-9BB4-4D09-8F81-786085071D7D}"/>
                  </a:ext>
                </a:extLst>
              </p:cNvPr>
              <p:cNvSpPr txBox="1">
                <a:spLocks noRot="1" noChangeAspect="1" noMove="1" noResize="1" noEditPoints="1" noAdjustHandles="1" noChangeArrowheads="1" noChangeShapeType="1" noTextEdit="1"/>
              </p:cNvSpPr>
              <p:nvPr/>
            </p:nvSpPr>
            <p:spPr bwMode="auto">
              <a:xfrm>
                <a:off x="267945" y="64417"/>
                <a:ext cx="4979578" cy="4694491"/>
              </a:xfrm>
              <a:prstGeom prst="rect">
                <a:avLst/>
              </a:prstGeom>
              <a:blipFill>
                <a:blip r:embed="rId3"/>
                <a:stretch>
                  <a:fillRect l="-1346" t="-779" b="-1039"/>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315" name="Text Box 3">
                <a:extLst>
                  <a:ext uri="{FF2B5EF4-FFF2-40B4-BE49-F238E27FC236}">
                    <a16:creationId xmlns:a16="http://schemas.microsoft.com/office/drawing/2014/main" id="{97C529FD-DE97-40B0-BECF-A69091A01B0B}"/>
                  </a:ext>
                </a:extLst>
              </p:cNvPr>
              <p:cNvSpPr txBox="1">
                <a:spLocks noChangeArrowheads="1"/>
              </p:cNvSpPr>
              <p:nvPr/>
            </p:nvSpPr>
            <p:spPr bwMode="auto">
              <a:xfrm>
                <a:off x="7113932" y="135118"/>
                <a:ext cx="1935800" cy="107939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1600" dirty="0">
                    <a:solidFill>
                      <a:schemeClr val="tx1"/>
                    </a:solidFill>
                  </a:rPr>
                  <a:t>For d = radius of the Sun (</a:t>
                </a:r>
                <a14:m>
                  <m:oMath xmlns:m="http://schemas.openxmlformats.org/officeDocument/2006/math">
                    <m:r>
                      <a:rPr lang="en-US" altLang="en-US" sz="1600" i="1" dirty="0" smtClean="0">
                        <a:solidFill>
                          <a:schemeClr val="tx1"/>
                        </a:solidFill>
                        <a:latin typeface="Cambria Math" panose="02040503050406030204" pitchFamily="18" charset="0"/>
                      </a:rPr>
                      <m:t>7</m:t>
                    </m:r>
                    <m:r>
                      <a:rPr lang="en-US" altLang="en-US" sz="1600" b="0" i="1" dirty="0" smtClean="0">
                        <a:solidFill>
                          <a:schemeClr val="tx1"/>
                        </a:solidFill>
                        <a:latin typeface="Cambria Math" panose="02040503050406030204" pitchFamily="18" charset="0"/>
                      </a:rPr>
                      <m:t>∙</m:t>
                    </m:r>
                    <m:r>
                      <a:rPr lang="en-US" altLang="en-US" sz="1600" i="1" dirty="0" smtClean="0">
                        <a:solidFill>
                          <a:schemeClr val="tx1"/>
                        </a:solidFill>
                        <a:latin typeface="Cambria Math" panose="02040503050406030204" pitchFamily="18" charset="0"/>
                      </a:rPr>
                      <m:t>10</m:t>
                    </m:r>
                    <m:r>
                      <a:rPr lang="en-US" altLang="en-US" sz="1600" b="0" i="1" baseline="30000" dirty="0" smtClean="0">
                        <a:solidFill>
                          <a:schemeClr val="tx1"/>
                        </a:solidFill>
                        <a:latin typeface="Cambria Math" panose="02040503050406030204" pitchFamily="18" charset="0"/>
                      </a:rPr>
                      <m:t>8</m:t>
                    </m:r>
                    <m:r>
                      <a:rPr lang="en-US" altLang="en-US" sz="1600" i="1" baseline="30000" dirty="0" smtClean="0">
                        <a:solidFill>
                          <a:schemeClr val="tx1"/>
                        </a:solidFill>
                        <a:latin typeface="Cambria Math" panose="02040503050406030204" pitchFamily="18" charset="0"/>
                      </a:rPr>
                      <m:t> </m:t>
                    </m:r>
                  </m:oMath>
                </a14:m>
                <a:r>
                  <a:rPr lang="en-US" altLang="en-US" sz="1600" dirty="0">
                    <a:solidFill>
                      <a:schemeClr val="tx1"/>
                    </a:solidFill>
                  </a:rPr>
                  <a:t>m), </a:t>
                </a:r>
                <a:r>
                  <a:rPr lang="en-US" altLang="en-US" sz="1600" dirty="0">
                    <a:solidFill>
                      <a:schemeClr val="tx1"/>
                    </a:solidFill>
                    <a:latin typeface="Symbol" panose="05050102010706020507" pitchFamily="18" charset="2"/>
                  </a:rPr>
                  <a:t></a:t>
                </a:r>
                <a:r>
                  <a:rPr lang="en-US" altLang="en-US" sz="1600" dirty="0">
                    <a:solidFill>
                      <a:schemeClr val="tx1"/>
                    </a:solidFill>
                  </a:rPr>
                  <a:t> is 8.5x10</a:t>
                </a:r>
                <a:r>
                  <a:rPr lang="en-US" altLang="en-US" sz="1600" baseline="30000" dirty="0">
                    <a:solidFill>
                      <a:schemeClr val="tx1"/>
                    </a:solidFill>
                  </a:rPr>
                  <a:t>-6</a:t>
                </a:r>
                <a:r>
                  <a:rPr lang="en-US" altLang="en-US" sz="1600" dirty="0">
                    <a:solidFill>
                      <a:schemeClr val="tx1"/>
                    </a:solidFill>
                  </a:rPr>
                  <a:t> rad or ~1.75 arcseconds</a:t>
                </a:r>
              </a:p>
            </p:txBody>
          </p:sp>
        </mc:Choice>
        <mc:Fallback xmlns="">
          <p:sp>
            <p:nvSpPr>
              <p:cNvPr id="13315" name="Text Box 3">
                <a:extLst>
                  <a:ext uri="{FF2B5EF4-FFF2-40B4-BE49-F238E27FC236}">
                    <a16:creationId xmlns:a16="http://schemas.microsoft.com/office/drawing/2014/main" id="{97C529FD-DE97-40B0-BECF-A69091A01B0B}"/>
                  </a:ext>
                </a:extLst>
              </p:cNvPr>
              <p:cNvSpPr txBox="1">
                <a:spLocks noRot="1" noChangeAspect="1" noMove="1" noResize="1" noEditPoints="1" noAdjustHandles="1" noChangeArrowheads="1" noChangeShapeType="1" noTextEdit="1"/>
              </p:cNvSpPr>
              <p:nvPr/>
            </p:nvSpPr>
            <p:spPr bwMode="auto">
              <a:xfrm>
                <a:off x="7113932" y="135118"/>
                <a:ext cx="1935800" cy="1079399"/>
              </a:xfrm>
              <a:prstGeom prst="rect">
                <a:avLst/>
              </a:prstGeom>
              <a:blipFill>
                <a:blip r:embed="rId4"/>
                <a:stretch>
                  <a:fillRect l="-1563" t="-1117" r="-1875" b="-5587"/>
                </a:stretch>
              </a:blipFill>
              <a:ln/>
            </p:spPr>
            <p:txBody>
              <a:bodyPr/>
              <a:lstStyle/>
              <a:p>
                <a:r>
                  <a:rPr lang="en-US">
                    <a:noFill/>
                  </a:rPr>
                  <a:t> </a:t>
                </a:r>
              </a:p>
            </p:txBody>
          </p:sp>
        </mc:Fallback>
      </mc:AlternateContent>
      <p:pic>
        <p:nvPicPr>
          <p:cNvPr id="3" name="Picture 2" descr="Diagram&#10;&#10;Description automatically generated">
            <a:extLst>
              <a:ext uri="{FF2B5EF4-FFF2-40B4-BE49-F238E27FC236}">
                <a16:creationId xmlns:a16="http://schemas.microsoft.com/office/drawing/2014/main" id="{4073D577-C237-4104-A756-AC5E440431ED}"/>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47024" y="135118"/>
            <a:ext cx="5754624" cy="1530096"/>
          </a:xfrm>
          <a:prstGeom prst="rect">
            <a:avLst/>
          </a:prstGeom>
        </p:spPr>
      </p:pic>
      <p:sp>
        <p:nvSpPr>
          <p:cNvPr id="7" name="Rectangle 3">
            <a:extLst>
              <a:ext uri="{FF2B5EF4-FFF2-40B4-BE49-F238E27FC236}">
                <a16:creationId xmlns:a16="http://schemas.microsoft.com/office/drawing/2014/main" id="{337C98EB-219C-49C7-A7C5-D0F307E81085}"/>
              </a:ext>
            </a:extLst>
          </p:cNvPr>
          <p:cNvSpPr>
            <a:spLocks noChangeArrowheads="1"/>
          </p:cNvSpPr>
          <p:nvPr/>
        </p:nvSpPr>
        <p:spPr bwMode="auto">
          <a:xfrm>
            <a:off x="5247523" y="1401684"/>
            <a:ext cx="3219254" cy="34185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1800" dirty="0">
                <a:solidFill>
                  <a:schemeClr val="tx1"/>
                </a:solidFill>
                <a:latin typeface="+mj-lt"/>
              </a:rPr>
              <a:t>Measurements must be made during a solar eclipse, when light from Sun is blocked and stars near the Sun’s edge can be seen.</a:t>
            </a:r>
          </a:p>
          <a:p>
            <a:pPr>
              <a:buClrTx/>
              <a:buFontTx/>
              <a:buNone/>
            </a:pPr>
            <a:r>
              <a:rPr lang="en-US" altLang="en-US" sz="1800" dirty="0">
                <a:solidFill>
                  <a:schemeClr val="tx1"/>
                </a:solidFill>
                <a:latin typeface="+mj-lt"/>
              </a:rPr>
              <a:t>Sir Arthur Eddington headed the attempt to verify Einstein’s prediction during an eclipse on May 29 1919, as the Sun would move in front of a cluster of distant stars to prove this effect.</a:t>
            </a:r>
          </a:p>
        </p:txBody>
      </p:sp>
      <p:pic>
        <p:nvPicPr>
          <p:cNvPr id="5" name="Picture 4" descr="A screenshot of a video game&#10;&#10;Description automatically generated with medium confidence">
            <a:extLst>
              <a:ext uri="{FF2B5EF4-FFF2-40B4-BE49-F238E27FC236}">
                <a16:creationId xmlns:a16="http://schemas.microsoft.com/office/drawing/2014/main" id="{6A935513-7186-464B-8E61-63AB688FFAE2}"/>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957132" y="4783808"/>
            <a:ext cx="7124700" cy="2009775"/>
          </a:xfrm>
          <a:prstGeom prst="rect">
            <a:avLst/>
          </a:prstGeom>
        </p:spPr>
      </p:pic>
    </p:spTree>
    <p:extLst>
      <p:ext uri="{BB962C8B-B14F-4D97-AF65-F5344CB8AC3E}">
        <p14:creationId xmlns:p14="http://schemas.microsoft.com/office/powerpoint/2010/main" val="121199163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a:extLst>
              <a:ext uri="{FF2B5EF4-FFF2-40B4-BE49-F238E27FC236}">
                <a16:creationId xmlns:a16="http://schemas.microsoft.com/office/drawing/2014/main" id="{FE440A55-A937-4991-B12A-FF0F21C124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57200"/>
            <a:ext cx="3852863" cy="29146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2" name="Text Box 2">
            <a:extLst>
              <a:ext uri="{FF2B5EF4-FFF2-40B4-BE49-F238E27FC236}">
                <a16:creationId xmlns:a16="http://schemas.microsoft.com/office/drawing/2014/main" id="{4FE1F508-5BFF-4861-B24F-946E09B28F15}"/>
              </a:ext>
            </a:extLst>
          </p:cNvPr>
          <p:cNvSpPr txBox="1">
            <a:spLocks noChangeArrowheads="1"/>
          </p:cNvSpPr>
          <p:nvPr/>
        </p:nvSpPr>
        <p:spPr bwMode="auto">
          <a:xfrm>
            <a:off x="381000" y="152400"/>
            <a:ext cx="3886200" cy="356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i="1" dirty="0">
                <a:solidFill>
                  <a:schemeClr val="tx1"/>
                </a:solidFill>
              </a:rPr>
              <a:t>Gravitational Lensing</a:t>
            </a:r>
          </a:p>
          <a:p>
            <a:pPr>
              <a:buClrTx/>
              <a:buFontTx/>
              <a:buNone/>
            </a:pPr>
            <a:endParaRPr lang="en-US" altLang="en-US" i="1" dirty="0">
              <a:solidFill>
                <a:schemeClr val="tx1"/>
              </a:solidFill>
            </a:endParaRPr>
          </a:p>
          <a:p>
            <a:pPr>
              <a:buClrTx/>
              <a:buFontTx/>
              <a:buNone/>
            </a:pPr>
            <a:r>
              <a:rPr lang="en-US" altLang="en-US" sz="1800" dirty="0">
                <a:solidFill>
                  <a:schemeClr val="tx1"/>
                </a:solidFill>
              </a:rPr>
              <a:t>A large galaxy or cluster can act as a gravitational lens</a:t>
            </a:r>
          </a:p>
          <a:p>
            <a:pPr>
              <a:buClr>
                <a:srgbClr val="FFFFFF"/>
              </a:buClr>
              <a:buFont typeface="Wingdings" panose="05000000000000000000" pitchFamily="2" charset="2"/>
              <a:buChar char=""/>
            </a:pPr>
            <a:r>
              <a:rPr lang="en-US" altLang="en-US" sz="1800" dirty="0">
                <a:solidFill>
                  <a:schemeClr val="tx1"/>
                </a:solidFill>
              </a:rPr>
              <a:t>light emitted from objects behind the lens display distortion and spherical aberration.  </a:t>
            </a:r>
          </a:p>
          <a:p>
            <a:pPr>
              <a:buClr>
                <a:srgbClr val="FFFFFF"/>
              </a:buClr>
              <a:buFont typeface="Wingdings" panose="05000000000000000000" pitchFamily="2" charset="2"/>
              <a:buChar char=""/>
            </a:pPr>
            <a:r>
              <a:rPr lang="en-US" altLang="en-US" sz="1800" dirty="0">
                <a:solidFill>
                  <a:schemeClr val="tx1"/>
                </a:solidFill>
              </a:rPr>
              <a:t>Measuring the degree of lensing can be used to calculate the mass of the intervening body.  </a:t>
            </a:r>
          </a:p>
          <a:p>
            <a:pPr>
              <a:buClr>
                <a:srgbClr val="FFFFFF"/>
              </a:buClr>
              <a:buFont typeface="Wingdings" panose="05000000000000000000" pitchFamily="2" charset="2"/>
              <a:buChar char=""/>
            </a:pPr>
            <a:r>
              <a:rPr lang="en-US" altLang="en-US" sz="1800" dirty="0">
                <a:solidFill>
                  <a:schemeClr val="tx1"/>
                </a:solidFill>
              </a:rPr>
              <a:t>One of the techniques to detect the presence of dark matter.</a:t>
            </a:r>
          </a:p>
        </p:txBody>
      </p:sp>
      <p:sp>
        <p:nvSpPr>
          <p:cNvPr id="15363" name="Text Box 3">
            <a:extLst>
              <a:ext uri="{FF2B5EF4-FFF2-40B4-BE49-F238E27FC236}">
                <a16:creationId xmlns:a16="http://schemas.microsoft.com/office/drawing/2014/main" id="{89CF6608-528D-4FB6-97CA-3D05EB3E190C}"/>
              </a:ext>
            </a:extLst>
          </p:cNvPr>
          <p:cNvSpPr txBox="1">
            <a:spLocks noChangeArrowheads="1"/>
          </p:cNvSpPr>
          <p:nvPr/>
        </p:nvSpPr>
        <p:spPr bwMode="auto">
          <a:xfrm>
            <a:off x="4572000" y="3910013"/>
            <a:ext cx="4114800" cy="2319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2000" dirty="0">
                <a:solidFill>
                  <a:schemeClr val="tx1"/>
                </a:solidFill>
              </a:rPr>
              <a:t>Abell 2218</a:t>
            </a:r>
          </a:p>
          <a:p>
            <a:pPr>
              <a:buClrTx/>
              <a:buFontTx/>
              <a:buNone/>
            </a:pPr>
            <a:r>
              <a:rPr lang="en-US" altLang="en-US" sz="1800" dirty="0">
                <a:solidFill>
                  <a:schemeClr val="tx1"/>
                </a:solidFill>
              </a:rPr>
              <a:t>Light waves passing through areas of different mass density in the gravitational lens are refracted to different degrees. Produces double galaxy images and Einstein Rings (if observer, lens, and source are aligned in a specific way).</a:t>
            </a:r>
          </a:p>
        </p:txBody>
      </p:sp>
      <p:pic>
        <p:nvPicPr>
          <p:cNvPr id="15364" name="Picture 4">
            <a:extLst>
              <a:ext uri="{FF2B5EF4-FFF2-40B4-BE49-F238E27FC236}">
                <a16:creationId xmlns:a16="http://schemas.microsoft.com/office/drawing/2014/main" id="{C7DC2061-2272-45A2-BB3B-F742051D13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3886200"/>
            <a:ext cx="2667000" cy="2667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6843873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385" name="Text Box 1">
                <a:extLst>
                  <a:ext uri="{FF2B5EF4-FFF2-40B4-BE49-F238E27FC236}">
                    <a16:creationId xmlns:a16="http://schemas.microsoft.com/office/drawing/2014/main" id="{7D54632D-8078-4E4B-890B-F0DFAD5722B1}"/>
                  </a:ext>
                </a:extLst>
              </p:cNvPr>
              <p:cNvSpPr txBox="1">
                <a:spLocks noChangeArrowheads="1"/>
              </p:cNvSpPr>
              <p:nvPr/>
            </p:nvSpPr>
            <p:spPr bwMode="auto">
              <a:xfrm>
                <a:off x="464892" y="313932"/>
                <a:ext cx="3197421" cy="6154443"/>
              </a:xfrm>
              <a:prstGeom prst="rect">
                <a:avLst/>
              </a:prstGeom>
              <a:noFill/>
              <a:ln>
                <a:noFill/>
              </a:ln>
              <a:effectLst/>
              <a:extLst>
                <a:ext uri="{909E8E84-426E-40DD-AFC4-6F175D3DCCD1}">
                  <a14:hiddenFill>
                    <a:solidFill>
                      <a:srgbClr val="FFFFFF"/>
                    </a:solidFill>
                  </a14:hiddenFill>
                </a:ext>
                <a:ext uri="{91240B29-F687-4F45-9708-019B960494DF}">
                  <a14:hiddenLine w="9525" cap="flat">
                    <a:solidFill>
                      <a:srgbClr val="3465AF"/>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sz="2200" i="1" dirty="0">
                    <a:solidFill>
                      <a:schemeClr val="tx1"/>
                    </a:solidFill>
                    <a:latin typeface="+mn-lt"/>
                  </a:rPr>
                  <a:t>Gravitational Redshift</a:t>
                </a:r>
              </a:p>
              <a:p>
                <a:pPr>
                  <a:buClrTx/>
                  <a:buFontTx/>
                  <a:buNone/>
                </a:pPr>
                <a:endParaRPr lang="en-US" altLang="en-US" sz="2200" dirty="0">
                  <a:solidFill>
                    <a:schemeClr val="tx1"/>
                  </a:solidFill>
                  <a:latin typeface="+mn-lt"/>
                </a:endParaRPr>
              </a:p>
              <a:p>
                <a:pPr marL="342900" indent="-342900">
                  <a:buClrTx/>
                  <a:buFont typeface="Arial" panose="020B0604020202020204" pitchFamily="34" charset="0"/>
                  <a:buChar char="•"/>
                </a:pPr>
                <a:r>
                  <a:rPr lang="en-US" altLang="en-US" sz="2200" dirty="0">
                    <a:solidFill>
                      <a:schemeClr val="tx1"/>
                    </a:solidFill>
                    <a:latin typeface="+mn-lt"/>
                  </a:rPr>
                  <a:t>Light wavelength is affected by a gravitational field</a:t>
                </a:r>
              </a:p>
              <a:p>
                <a:pPr marL="342900" indent="-342900">
                  <a:buClrTx/>
                  <a:buFont typeface="Arial" panose="020B0604020202020204" pitchFamily="34" charset="0"/>
                  <a:buChar char="•"/>
                </a:pPr>
                <a:r>
                  <a:rPr lang="en-US" altLang="en-US" sz="2200" dirty="0">
                    <a:solidFill>
                      <a:schemeClr val="tx1"/>
                    </a:solidFill>
                    <a:latin typeface="+mn-lt"/>
                  </a:rPr>
                  <a:t>Light moving from the body experiences red shift.</a:t>
                </a:r>
              </a:p>
              <a:p>
                <a:pPr marL="342900" indent="-342900">
                  <a:buClrTx/>
                  <a:buFont typeface="Arial" panose="020B0604020202020204" pitchFamily="34" charset="0"/>
                  <a:buChar char="•"/>
                </a:pPr>
                <a:r>
                  <a:rPr lang="en-US" altLang="en-US" sz="2200" dirty="0">
                    <a:solidFill>
                      <a:schemeClr val="tx1"/>
                    </a:solidFill>
                    <a:latin typeface="+mn-lt"/>
                  </a:rPr>
                  <a:t>Towards the body – blue shift.</a:t>
                </a:r>
              </a:p>
              <a:p>
                <a:pPr>
                  <a:buClrTx/>
                  <a:buFontTx/>
                  <a:buNone/>
                </a:pPr>
                <a:endParaRPr lang="en-US" altLang="en-US" sz="2200" dirty="0">
                  <a:solidFill>
                    <a:schemeClr val="tx1"/>
                  </a:solidFill>
                  <a:latin typeface="+mn-lt"/>
                </a:endParaRPr>
              </a:p>
              <a:p>
                <a:pPr>
                  <a:buClrTx/>
                  <a:buFontTx/>
                  <a:buNone/>
                </a:pPr>
                <a:r>
                  <a:rPr lang="en-US" altLang="en-US" sz="2200" dirty="0">
                    <a:solidFill>
                      <a:schemeClr val="tx1"/>
                    </a:solidFill>
                    <a:latin typeface="+mn-lt"/>
                  </a:rPr>
                  <a:t>The wavelength shift due to gravitational red shift:</a:t>
                </a:r>
              </a:p>
              <a:p>
                <a:pPr>
                  <a:buClrTx/>
                  <a:buFontTx/>
                  <a:buNone/>
                </a:pPr>
                <a:endParaRPr lang="en-US" altLang="en-US" sz="2200" dirty="0">
                  <a:solidFill>
                    <a:schemeClr val="tx1"/>
                  </a:solidFill>
                  <a:latin typeface="+mn-lt"/>
                </a:endParaRPr>
              </a:p>
              <a:p>
                <a:pPr>
                  <a:buClrTx/>
                  <a:buFontTx/>
                  <a:buNone/>
                </a:pPr>
                <a14:m>
                  <m:oMathPara xmlns:m="http://schemas.openxmlformats.org/officeDocument/2006/math">
                    <m:oMathParaPr>
                      <m:jc m:val="centerGroup"/>
                    </m:oMathParaPr>
                    <m:oMath xmlns:m="http://schemas.openxmlformats.org/officeDocument/2006/math">
                      <m:f>
                        <m:fPr>
                          <m:ctrlPr>
                            <a:rPr lang="en-US" altLang="en-US" sz="2200" b="0" i="1" smtClean="0">
                              <a:solidFill>
                                <a:schemeClr val="tx1"/>
                              </a:solidFill>
                              <a:latin typeface="Cambria Math" panose="02040503050406030204" pitchFamily="18" charset="0"/>
                            </a:rPr>
                          </m:ctrlPr>
                        </m:fPr>
                        <m:num>
                          <m:r>
                            <m:rPr>
                              <m:sty m:val="p"/>
                            </m:rPr>
                            <a:rPr lang="en-US" altLang="en-US" sz="2200" b="0" i="0" smtClean="0">
                              <a:solidFill>
                                <a:schemeClr val="tx1"/>
                              </a:solidFill>
                              <a:latin typeface="Cambria Math" panose="02040503050406030204" pitchFamily="18" charset="0"/>
                            </a:rPr>
                            <m:t>Δ</m:t>
                          </m:r>
                          <m:r>
                            <a:rPr lang="en-US" altLang="en-US" sz="2200" b="0" i="1" smtClean="0">
                              <a:solidFill>
                                <a:schemeClr val="tx1"/>
                              </a:solidFill>
                              <a:latin typeface="Cambria Math" panose="02040503050406030204" pitchFamily="18" charset="0"/>
                            </a:rPr>
                            <m:t>𝜆</m:t>
                          </m:r>
                        </m:num>
                        <m:den>
                          <m:r>
                            <a:rPr lang="en-US" altLang="en-US" sz="2200" b="0" i="1" smtClean="0">
                              <a:solidFill>
                                <a:schemeClr val="tx1"/>
                              </a:solidFill>
                              <a:latin typeface="Cambria Math" panose="02040503050406030204" pitchFamily="18" charset="0"/>
                            </a:rPr>
                            <m:t>𝜆</m:t>
                          </m:r>
                        </m:den>
                      </m:f>
                      <m:r>
                        <a:rPr lang="en-US" altLang="en-US" sz="2200" b="0" i="1" smtClean="0">
                          <a:solidFill>
                            <a:schemeClr val="tx1"/>
                          </a:solidFill>
                          <a:latin typeface="Cambria Math" panose="02040503050406030204" pitchFamily="18" charset="0"/>
                        </a:rPr>
                        <m:t>=</m:t>
                      </m:r>
                      <m:f>
                        <m:fPr>
                          <m:ctrlPr>
                            <a:rPr lang="en-US" altLang="en-US" sz="2200" b="0" i="1" smtClean="0">
                              <a:solidFill>
                                <a:schemeClr val="tx1"/>
                              </a:solidFill>
                              <a:latin typeface="Cambria Math" panose="02040503050406030204" pitchFamily="18" charset="0"/>
                            </a:rPr>
                          </m:ctrlPr>
                        </m:fPr>
                        <m:num>
                          <m:r>
                            <a:rPr lang="en-US" altLang="en-US" sz="2200" b="0" i="1" smtClean="0">
                              <a:solidFill>
                                <a:schemeClr val="tx1"/>
                              </a:solidFill>
                              <a:latin typeface="Cambria Math" panose="02040503050406030204" pitchFamily="18" charset="0"/>
                            </a:rPr>
                            <m:t>𝐺𝑀</m:t>
                          </m:r>
                        </m:num>
                        <m:den>
                          <m:r>
                            <a:rPr lang="en-US" altLang="en-US" sz="2200" b="0" i="1" smtClean="0">
                              <a:solidFill>
                                <a:schemeClr val="tx1"/>
                              </a:solidFill>
                              <a:latin typeface="Cambria Math" panose="02040503050406030204" pitchFamily="18" charset="0"/>
                            </a:rPr>
                            <m:t>𝑅</m:t>
                          </m:r>
                          <m:r>
                            <a:rPr lang="en-US" altLang="en-US" sz="2200" b="0" i="1" smtClean="0">
                              <a:solidFill>
                                <a:schemeClr val="tx1"/>
                              </a:solidFill>
                              <a:latin typeface="Cambria Math" panose="02040503050406030204" pitchFamily="18" charset="0"/>
                            </a:rPr>
                            <m:t> </m:t>
                          </m:r>
                          <m:sSup>
                            <m:sSupPr>
                              <m:ctrlPr>
                                <a:rPr lang="en-US" altLang="en-US" sz="2200" b="0" i="1" smtClean="0">
                                  <a:solidFill>
                                    <a:schemeClr val="tx1"/>
                                  </a:solidFill>
                                  <a:latin typeface="Cambria Math" panose="02040503050406030204" pitchFamily="18" charset="0"/>
                                </a:rPr>
                              </m:ctrlPr>
                            </m:sSupPr>
                            <m:e>
                              <m:r>
                                <a:rPr lang="en-US" altLang="en-US" sz="2200" b="0" i="1" smtClean="0">
                                  <a:solidFill>
                                    <a:schemeClr val="tx1"/>
                                  </a:solidFill>
                                  <a:latin typeface="Cambria Math" panose="02040503050406030204" pitchFamily="18" charset="0"/>
                                </a:rPr>
                                <m:t>𝑐</m:t>
                              </m:r>
                            </m:e>
                            <m:sup>
                              <m:r>
                                <a:rPr lang="en-US" altLang="en-US" sz="2200" b="0" i="1" smtClean="0">
                                  <a:solidFill>
                                    <a:schemeClr val="tx1"/>
                                  </a:solidFill>
                                  <a:latin typeface="Cambria Math" panose="02040503050406030204" pitchFamily="18" charset="0"/>
                                </a:rPr>
                                <m:t>2</m:t>
                              </m:r>
                            </m:sup>
                          </m:sSup>
                        </m:den>
                      </m:f>
                    </m:oMath>
                  </m:oMathPara>
                </a14:m>
                <a:endParaRPr lang="en-US" altLang="en-US" sz="2200" baseline="30000" dirty="0">
                  <a:solidFill>
                    <a:schemeClr val="tx1"/>
                  </a:solidFill>
                  <a:latin typeface="+mn-lt"/>
                </a:endParaRPr>
              </a:p>
            </p:txBody>
          </p:sp>
        </mc:Choice>
        <mc:Fallback xmlns="">
          <p:sp>
            <p:nvSpPr>
              <p:cNvPr id="16385" name="Text Box 1">
                <a:extLst>
                  <a:ext uri="{FF2B5EF4-FFF2-40B4-BE49-F238E27FC236}">
                    <a16:creationId xmlns:a16="http://schemas.microsoft.com/office/drawing/2014/main" id="{7D54632D-8078-4E4B-890B-F0DFAD5722B1}"/>
                  </a:ext>
                </a:extLst>
              </p:cNvPr>
              <p:cNvSpPr txBox="1">
                <a:spLocks noRot="1" noChangeAspect="1" noMove="1" noResize="1" noEditPoints="1" noAdjustHandles="1" noChangeArrowheads="1" noChangeShapeType="1" noTextEdit="1"/>
              </p:cNvSpPr>
              <p:nvPr/>
            </p:nvSpPr>
            <p:spPr bwMode="auto">
              <a:xfrm>
                <a:off x="464892" y="313932"/>
                <a:ext cx="3197421" cy="6154443"/>
              </a:xfrm>
              <a:prstGeom prst="rect">
                <a:avLst/>
              </a:prstGeom>
              <a:blipFill>
                <a:blip r:embed="rId3"/>
                <a:stretch>
                  <a:fillRect l="-2476" t="-594" r="-1524"/>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en-US">
                    <a:noFill/>
                  </a:rPr>
                  <a:t> </a:t>
                </a:r>
              </a:p>
            </p:txBody>
          </p:sp>
        </mc:Fallback>
      </mc:AlternateContent>
      <p:pic>
        <p:nvPicPr>
          <p:cNvPr id="3" name="Picture 2" descr="Graphical user interface&#10;&#10;Description automatically generated">
            <a:extLst>
              <a:ext uri="{FF2B5EF4-FFF2-40B4-BE49-F238E27FC236}">
                <a16:creationId xmlns:a16="http://schemas.microsoft.com/office/drawing/2014/main" id="{0E27885C-79E8-4B65-923A-A947AD5E527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736745" y="2336833"/>
            <a:ext cx="4621098" cy="3080732"/>
          </a:xfrm>
          <a:prstGeom prst="rect">
            <a:avLst/>
          </a:prstGeom>
        </p:spPr>
      </p:pic>
      <p:pic>
        <p:nvPicPr>
          <p:cNvPr id="5" name="Picture 4" descr="Company name&#10;&#10;Description automatically generated">
            <a:extLst>
              <a:ext uri="{FF2B5EF4-FFF2-40B4-BE49-F238E27FC236}">
                <a16:creationId xmlns:a16="http://schemas.microsoft.com/office/drawing/2014/main" id="{FCEF7BD8-4A39-4DC1-A408-991D08FCA6D2}"/>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025441" y="0"/>
            <a:ext cx="4260720" cy="1760417"/>
          </a:xfrm>
          <a:prstGeom prst="rect">
            <a:avLst/>
          </a:prstGeom>
        </p:spPr>
      </p:pic>
    </p:spTree>
    <p:extLst>
      <p:ext uri="{BB962C8B-B14F-4D97-AF65-F5344CB8AC3E}">
        <p14:creationId xmlns:p14="http://schemas.microsoft.com/office/powerpoint/2010/main" val="281831655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
            <a:extLst>
              <a:ext uri="{FF2B5EF4-FFF2-40B4-BE49-F238E27FC236}">
                <a16:creationId xmlns:a16="http://schemas.microsoft.com/office/drawing/2014/main" id="{C7E4906D-D753-4265-B9BC-5EF9A34F304C}"/>
              </a:ext>
            </a:extLst>
          </p:cNvPr>
          <p:cNvSpPr txBox="1">
            <a:spLocks noChangeArrowheads="1"/>
          </p:cNvSpPr>
          <p:nvPr/>
        </p:nvSpPr>
        <p:spPr bwMode="auto">
          <a:xfrm>
            <a:off x="381000" y="504825"/>
            <a:ext cx="7712075" cy="38801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FFFFFF"/>
                </a:solidFill>
                <a:latin typeface="Arial" panose="020B0604020202020204" pitchFamily="34" charset="0"/>
                <a:ea typeface="ＭＳ Ｐゴシック" panose="020B0600070205080204" pitchFamily="34" charset="-128"/>
              </a:defRPr>
            </a:lvl9pPr>
          </a:lstStyle>
          <a:p>
            <a:pPr>
              <a:buClrTx/>
              <a:buFontTx/>
              <a:buNone/>
            </a:pPr>
            <a:r>
              <a:rPr lang="en-US" altLang="en-US" i="1" dirty="0">
                <a:solidFill>
                  <a:schemeClr val="tx1"/>
                </a:solidFill>
                <a:latin typeface="+mj-lt"/>
              </a:rPr>
              <a:t>Gravitational Time Dilation</a:t>
            </a:r>
          </a:p>
          <a:p>
            <a:pPr>
              <a:buClrTx/>
              <a:buFontTx/>
              <a:buNone/>
            </a:pPr>
            <a:endParaRPr lang="en-US" altLang="en-US" dirty="0">
              <a:solidFill>
                <a:schemeClr val="tx1"/>
              </a:solidFill>
              <a:latin typeface="+mj-lt"/>
            </a:endParaRPr>
          </a:p>
          <a:p>
            <a:pPr>
              <a:buClrTx/>
              <a:buFontTx/>
              <a:buNone/>
            </a:pPr>
            <a:r>
              <a:rPr lang="en-US" altLang="en-US" sz="2000" dirty="0">
                <a:solidFill>
                  <a:schemeClr val="tx1"/>
                </a:solidFill>
                <a:latin typeface="+mj-lt"/>
              </a:rPr>
              <a:t>	</a:t>
            </a:r>
            <a:r>
              <a:rPr lang="en-US" altLang="en-US" sz="2200" dirty="0">
                <a:solidFill>
                  <a:schemeClr val="tx1"/>
                </a:solidFill>
                <a:latin typeface="+mj-lt"/>
              </a:rPr>
              <a:t>Time run slower in a stronger gravitational field</a:t>
            </a:r>
          </a:p>
          <a:p>
            <a:pPr>
              <a:buClrTx/>
              <a:buFontTx/>
              <a:buNone/>
            </a:pPr>
            <a:endParaRPr lang="en-US" altLang="en-US" sz="2200" dirty="0">
              <a:solidFill>
                <a:schemeClr val="tx1"/>
              </a:solidFill>
              <a:latin typeface="+mj-lt"/>
            </a:endParaRPr>
          </a:p>
          <a:p>
            <a:pPr>
              <a:buClrTx/>
              <a:buFontTx/>
              <a:buNone/>
            </a:pPr>
            <a:r>
              <a:rPr lang="en-US" altLang="en-US" sz="2200" dirty="0">
                <a:solidFill>
                  <a:schemeClr val="tx1"/>
                </a:solidFill>
                <a:latin typeface="+mj-lt"/>
              </a:rPr>
              <a:t>Gravitational time dilation has been measured using clocks on airplanes, rockets.  When the clocks return, they ran slightly faster (ahead) compared to those on the ground.</a:t>
            </a:r>
          </a:p>
          <a:p>
            <a:pPr>
              <a:buClrTx/>
              <a:buFontTx/>
              <a:buNone/>
            </a:pPr>
            <a:endParaRPr lang="en-US" altLang="en-US" sz="2200" dirty="0">
              <a:solidFill>
                <a:schemeClr val="tx1"/>
              </a:solidFill>
              <a:latin typeface="+mj-lt"/>
            </a:endParaRPr>
          </a:p>
          <a:p>
            <a:pPr>
              <a:buClrTx/>
              <a:buFontTx/>
              <a:buNone/>
            </a:pPr>
            <a:r>
              <a:rPr lang="en-US" altLang="en-US" sz="2200" dirty="0">
                <a:solidFill>
                  <a:schemeClr val="tx1"/>
                </a:solidFill>
                <a:latin typeface="+mj-lt"/>
              </a:rPr>
              <a:t>Time dilation on Earth:</a:t>
            </a:r>
          </a:p>
          <a:p>
            <a:pPr>
              <a:buClrTx/>
              <a:buFontTx/>
              <a:buNone/>
            </a:pPr>
            <a:r>
              <a:rPr lang="en-US" altLang="en-US" sz="2200" dirty="0">
                <a:solidFill>
                  <a:schemeClr val="tx1"/>
                </a:solidFill>
                <a:latin typeface="+mj-lt"/>
              </a:rPr>
              <a:t>(g – acceleration of free fall)</a:t>
            </a:r>
          </a:p>
        </p:txBody>
      </p:sp>
      <p:pic>
        <p:nvPicPr>
          <p:cNvPr id="6" name="Picture 4" descr="https://qph2.c7.quoracdn.net/main-qimg-fe941a6f1228a870d7b0d032687168f0">
            <a:extLst>
              <a:ext uri="{FF2B5EF4-FFF2-40B4-BE49-F238E27FC236}">
                <a16:creationId xmlns:a16="http://schemas.microsoft.com/office/drawing/2014/main" id="{7BBE9FFD-3A15-46C3-9262-BE206C8B9B79}"/>
              </a:ext>
            </a:extLst>
          </p:cNvPr>
          <p:cNvPicPr>
            <a:picLocks noChangeAspect="1" noChangeArrowheads="1"/>
          </p:cNvPicPr>
          <p:nvPr/>
        </p:nvPicPr>
        <p:blipFill rotWithShape="1">
          <a:blip r:embed="rId3">
            <a:grayscl/>
            <a:extLst>
              <a:ext uri="{28A0092B-C50C-407E-A947-70E740481C1C}">
                <a14:useLocalDpi xmlns:a14="http://schemas.microsoft.com/office/drawing/2010/main" val="0"/>
              </a:ext>
            </a:extLst>
          </a:blip>
          <a:srcRect r="69691" b="61089"/>
          <a:stretch/>
        </p:blipFill>
        <p:spPr bwMode="auto">
          <a:xfrm>
            <a:off x="6379505" y="102065"/>
            <a:ext cx="1958667" cy="13296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
            <a:extLst>
              <a:ext uri="{FF2B5EF4-FFF2-40B4-BE49-F238E27FC236}">
                <a16:creationId xmlns:a16="http://schemas.microsoft.com/office/drawing/2014/main" id="{7030EE10-7409-4B6D-9F68-1E815D648846}"/>
              </a:ext>
            </a:extLst>
          </p:cNvPr>
          <p:cNvPicPr>
            <a:picLocks noChangeAspect="1" noChangeArrowheads="1"/>
          </p:cNvPicPr>
          <p:nvPr/>
        </p:nvPicPr>
        <p:blipFill rotWithShape="1">
          <a:blip r:embed="rId4">
            <a:duotone>
              <a:prstClr val="black"/>
              <a:schemeClr val="accent2">
                <a:tint val="45000"/>
                <a:satMod val="400000"/>
              </a:schemeClr>
            </a:duotone>
            <a:extLst>
              <a:ext uri="{BEBA8EAE-BF5A-486C-A8C5-ECC9F3942E4B}">
                <a14:imgProps xmlns:a14="http://schemas.microsoft.com/office/drawing/2010/main">
                  <a14:imgLayer r:embed="rId5">
                    <a14:imgEffect>
                      <a14:sharpenSoften amount="50000"/>
                    </a14:imgEffect>
                    <a14:imgEffect>
                      <a14:saturation sat="0"/>
                    </a14:imgEffect>
                  </a14:imgLayer>
                </a14:imgProps>
              </a:ext>
              <a:ext uri="{28A0092B-C50C-407E-A947-70E740481C1C}">
                <a14:useLocalDpi xmlns:a14="http://schemas.microsoft.com/office/drawing/2010/main" val="0"/>
              </a:ext>
            </a:extLst>
          </a:blip>
          <a:srcRect/>
          <a:stretch/>
        </p:blipFill>
        <p:spPr bwMode="auto">
          <a:xfrm>
            <a:off x="6514085" y="3530337"/>
            <a:ext cx="1578990" cy="108879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2" descr="A satellite in space&#10;&#10;Description automatically generated with medium confidence">
            <a:extLst>
              <a:ext uri="{FF2B5EF4-FFF2-40B4-BE49-F238E27FC236}">
                <a16:creationId xmlns:a16="http://schemas.microsoft.com/office/drawing/2014/main" id="{35B8FDE9-4622-47A4-9B19-263ADB2D6829}"/>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381000" y="4473018"/>
            <a:ext cx="2804474" cy="2103355"/>
          </a:xfrm>
          <a:prstGeom prst="rect">
            <a:avLst/>
          </a:prstGeom>
        </p:spPr>
      </p:pic>
      <p:pic>
        <p:nvPicPr>
          <p:cNvPr id="11" name="Picture 10" descr="A satellite in space&#10;&#10;Description automatically generated with low confidence">
            <a:extLst>
              <a:ext uri="{FF2B5EF4-FFF2-40B4-BE49-F238E27FC236}">
                <a16:creationId xmlns:a16="http://schemas.microsoft.com/office/drawing/2014/main" id="{5A289BB4-990E-4DD7-9984-B1B7B23FA723}"/>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3702933" y="4473018"/>
            <a:ext cx="2103355" cy="2103355"/>
          </a:xfrm>
          <a:prstGeom prst="rect">
            <a:avLst/>
          </a:prstGeom>
        </p:spPr>
      </p:pic>
    </p:spTree>
    <p:extLst>
      <p:ext uri="{BB962C8B-B14F-4D97-AF65-F5344CB8AC3E}">
        <p14:creationId xmlns:p14="http://schemas.microsoft.com/office/powerpoint/2010/main" val="69640310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2151</TotalTime>
  <Words>1798</Words>
  <Application>Microsoft Office PowerPoint</Application>
  <PresentationFormat>On-screen Show (4:3)</PresentationFormat>
  <Paragraphs>189</Paragraphs>
  <Slides>19</Slides>
  <Notes>16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19</vt:i4>
      </vt:variant>
    </vt:vector>
  </HeadingPairs>
  <TitlesOfParts>
    <vt:vector size="30" baseType="lpstr">
      <vt:lpstr>Arial</vt:lpstr>
      <vt:lpstr>Calibri</vt:lpstr>
      <vt:lpstr>Cambria Math</vt:lpstr>
      <vt:lpstr>Century Schoolbook</vt:lpstr>
      <vt:lpstr>Chalkboard</vt:lpstr>
      <vt:lpstr>Monotype Sorts</vt:lpstr>
      <vt:lpstr>Symbol</vt:lpstr>
      <vt:lpstr>Trebuchet MS</vt:lpstr>
      <vt:lpstr>Wingdings</vt:lpstr>
      <vt:lpstr>Wingdings 2</vt:lpstr>
      <vt:lpstr>View</vt:lpstr>
      <vt:lpstr>Astronomy 1010 chapter 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Any Questions?</vt:lpstr>
      <vt:lpstr>Backup slides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Dmitriy Beznosko</cp:lastModifiedBy>
  <cp:revision>11</cp:revision>
  <dcterms:created xsi:type="dcterms:W3CDTF">2021-01-31T00:35:04Z</dcterms:created>
  <dcterms:modified xsi:type="dcterms:W3CDTF">2021-11-01T21:51:04Z</dcterms:modified>
</cp:coreProperties>
</file>