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63" r:id="rId3"/>
    <p:sldId id="264" r:id="rId4"/>
    <p:sldId id="265" r:id="rId5"/>
    <p:sldId id="266" r:id="rId6"/>
    <p:sldId id="267" r:id="rId7"/>
    <p:sldId id="268" r:id="rId8"/>
    <p:sldId id="262"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0ABC7D-560C-4585-BF8D-FAB3C7D2CE01}" v="82" dt="2021-08-29T23:57:43.526"/>
  </p1510:revLst>
</p1510:revInfo>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2" d="100"/>
          <a:sy n="62" d="100"/>
        </p:scale>
        <p:origin x="782"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F77E329A-4087-4904-A54F-06EBD67E04CF}"/>
    <pc:docChg chg="undo custSel addSld modSld">
      <pc:chgData name="Dmitriy Beznosko" userId="8bcdeb23-d2dd-465e-bda6-8e644f22b48c" providerId="ADAL" clId="{F77E329A-4087-4904-A54F-06EBD67E04CF}" dt="2021-04-28T01:23:51.225" v="85"/>
      <pc:docMkLst>
        <pc:docMk/>
      </pc:docMkLst>
      <pc:sldChg chg="addSp delSp modSp mod setBg addAnim">
        <pc:chgData name="Dmitriy Beznosko" userId="8bcdeb23-d2dd-465e-bda6-8e644f22b48c" providerId="ADAL" clId="{F77E329A-4087-4904-A54F-06EBD67E04CF}" dt="2021-04-28T01:23:51.225" v="85"/>
        <pc:sldMkLst>
          <pc:docMk/>
          <pc:sldMk cId="585641883" sldId="258"/>
        </pc:sldMkLst>
        <pc:spChg chg="mod">
          <ac:chgData name="Dmitriy Beznosko" userId="8bcdeb23-d2dd-465e-bda6-8e644f22b48c" providerId="ADAL" clId="{F77E329A-4087-4904-A54F-06EBD67E04CF}" dt="2021-04-28T01:23:51.223" v="83" actId="26606"/>
          <ac:spMkLst>
            <pc:docMk/>
            <pc:sldMk cId="585641883" sldId="258"/>
            <ac:spMk id="3" creationId="{20F2DE3C-071F-4371-A751-20B82D2A5A9F}"/>
          </ac:spMkLst>
        </pc:spChg>
        <pc:spChg chg="mod">
          <ac:chgData name="Dmitriy Beznosko" userId="8bcdeb23-d2dd-465e-bda6-8e644f22b48c" providerId="ADAL" clId="{F77E329A-4087-4904-A54F-06EBD67E04CF}" dt="2021-04-28T01:23:51.223" v="83" actId="26606"/>
          <ac:spMkLst>
            <pc:docMk/>
            <pc:sldMk cId="585641883" sldId="258"/>
            <ac:spMk id="5" creationId="{028AE18B-D4DE-4667-AB85-22FA55714F8F}"/>
          </ac:spMkLst>
        </pc:spChg>
        <pc:spChg chg="del">
          <ac:chgData name="Dmitriy Beznosko" userId="8bcdeb23-d2dd-465e-bda6-8e644f22b48c" providerId="ADAL" clId="{F77E329A-4087-4904-A54F-06EBD67E04CF}" dt="2021-04-28T01:23:51.223" v="83" actId="26606"/>
          <ac:spMkLst>
            <pc:docMk/>
            <pc:sldMk cId="585641883" sldId="258"/>
            <ac:spMk id="13" creationId="{9DE021BD-1116-4F17-9FD8-FEB0B1D259B0}"/>
          </ac:spMkLst>
        </pc:spChg>
        <pc:spChg chg="del">
          <ac:chgData name="Dmitriy Beznosko" userId="8bcdeb23-d2dd-465e-bda6-8e644f22b48c" providerId="ADAL" clId="{F77E329A-4087-4904-A54F-06EBD67E04CF}" dt="2021-04-28T01:23:51.223" v="83" actId="26606"/>
          <ac:spMkLst>
            <pc:docMk/>
            <pc:sldMk cId="585641883" sldId="258"/>
            <ac:spMk id="14" creationId="{14053421-3C7E-4167-AAC2-1B30B2C01601}"/>
          </ac:spMkLst>
        </pc:spChg>
        <pc:spChg chg="del">
          <ac:chgData name="Dmitriy Beznosko" userId="8bcdeb23-d2dd-465e-bda6-8e644f22b48c" providerId="ADAL" clId="{F77E329A-4087-4904-A54F-06EBD67E04CF}" dt="2021-04-28T01:23:51.223" v="83" actId="26606"/>
          <ac:spMkLst>
            <pc:docMk/>
            <pc:sldMk cId="585641883" sldId="258"/>
            <ac:spMk id="20" creationId="{E271DD9B-7A66-493F-BB4A-1CF4294C6E14}"/>
          </ac:spMkLst>
        </pc:spChg>
        <pc:spChg chg="add">
          <ac:chgData name="Dmitriy Beznosko" userId="8bcdeb23-d2dd-465e-bda6-8e644f22b48c" providerId="ADAL" clId="{F77E329A-4087-4904-A54F-06EBD67E04CF}" dt="2021-04-28T01:23:51.223" v="83" actId="26606"/>
          <ac:spMkLst>
            <pc:docMk/>
            <pc:sldMk cId="585641883" sldId="258"/>
            <ac:spMk id="25" creationId="{CF575D68-1B79-46A3-8676-195856BA37F8}"/>
          </ac:spMkLst>
        </pc:spChg>
        <pc:spChg chg="add">
          <ac:chgData name="Dmitriy Beznosko" userId="8bcdeb23-d2dd-465e-bda6-8e644f22b48c" providerId="ADAL" clId="{F77E329A-4087-4904-A54F-06EBD67E04CF}" dt="2021-04-28T01:23:51.223" v="83" actId="26606"/>
          <ac:spMkLst>
            <pc:docMk/>
            <pc:sldMk cId="585641883" sldId="258"/>
            <ac:spMk id="27" creationId="{28E0418F-EF32-49B5-A0CF-7CE8D16648F6}"/>
          </ac:spMkLst>
        </pc:spChg>
        <pc:picChg chg="mod ord">
          <ac:chgData name="Dmitriy Beznosko" userId="8bcdeb23-d2dd-465e-bda6-8e644f22b48c" providerId="ADAL" clId="{F77E329A-4087-4904-A54F-06EBD67E04CF}" dt="2021-04-28T01:23:51.223" v="83" actId="26606"/>
          <ac:picMkLst>
            <pc:docMk/>
            <pc:sldMk cId="585641883" sldId="258"/>
            <ac:picMk id="11" creationId="{62342579-BEC1-44AD-9F15-3ACFA671C1CE}"/>
          </ac:picMkLst>
        </pc:picChg>
      </pc:sldChg>
      <pc:sldChg chg="addSp delSp modSp mod setBg">
        <pc:chgData name="Dmitriy Beznosko" userId="8bcdeb23-d2dd-465e-bda6-8e644f22b48c" providerId="ADAL" clId="{F77E329A-4087-4904-A54F-06EBD67E04CF}" dt="2021-04-28T01:21:22.170" v="38" actId="26606"/>
        <pc:sldMkLst>
          <pc:docMk/>
          <pc:sldMk cId="1186344690" sldId="259"/>
        </pc:sldMkLst>
        <pc:spChg chg="mod">
          <ac:chgData name="Dmitriy Beznosko" userId="8bcdeb23-d2dd-465e-bda6-8e644f22b48c" providerId="ADAL" clId="{F77E329A-4087-4904-A54F-06EBD67E04CF}" dt="2021-04-28T01:21:22.170" v="38" actId="26606"/>
          <ac:spMkLst>
            <pc:docMk/>
            <pc:sldMk cId="1186344690" sldId="259"/>
            <ac:spMk id="2" creationId="{00000000-0000-0000-0000-000000000000}"/>
          </ac:spMkLst>
        </pc:spChg>
        <pc:spChg chg="mod ord">
          <ac:chgData name="Dmitriy Beznosko" userId="8bcdeb23-d2dd-465e-bda6-8e644f22b48c" providerId="ADAL" clId="{F77E329A-4087-4904-A54F-06EBD67E04CF}" dt="2021-04-28T01:21:22.170" v="38" actId="26606"/>
          <ac:spMkLst>
            <pc:docMk/>
            <pc:sldMk cId="1186344690" sldId="259"/>
            <ac:spMk id="4" creationId="{00000000-0000-0000-0000-000000000000}"/>
          </ac:spMkLst>
        </pc:spChg>
        <pc:spChg chg="add del">
          <ac:chgData name="Dmitriy Beznosko" userId="8bcdeb23-d2dd-465e-bda6-8e644f22b48c" providerId="ADAL" clId="{F77E329A-4087-4904-A54F-06EBD67E04CF}" dt="2021-04-28T01:21:22.170" v="38" actId="26606"/>
          <ac:spMkLst>
            <pc:docMk/>
            <pc:sldMk cId="1186344690" sldId="259"/>
            <ac:spMk id="75" creationId="{2C23C1A9-F93B-4CA9-AAAA-50D11F4FC529}"/>
          </ac:spMkLst>
        </pc:spChg>
        <pc:spChg chg="add del">
          <ac:chgData name="Dmitriy Beznosko" userId="8bcdeb23-d2dd-465e-bda6-8e644f22b48c" providerId="ADAL" clId="{F77E329A-4087-4904-A54F-06EBD67E04CF}" dt="2021-04-28T01:21:22.170" v="38" actId="26606"/>
          <ac:spMkLst>
            <pc:docMk/>
            <pc:sldMk cId="1186344690" sldId="259"/>
            <ac:spMk id="4104" creationId="{CAA39645-EC84-479B-BC67-761DE3960ED0}"/>
          </ac:spMkLst>
        </pc:spChg>
        <pc:picChg chg="add del">
          <ac:chgData name="Dmitriy Beznosko" userId="8bcdeb23-d2dd-465e-bda6-8e644f22b48c" providerId="ADAL" clId="{F77E329A-4087-4904-A54F-06EBD67E04CF}" dt="2021-04-28T01:21:22.170" v="38" actId="26606"/>
          <ac:picMkLst>
            <pc:docMk/>
            <pc:sldMk cId="1186344690" sldId="259"/>
            <ac:picMk id="4098" creationId="{00000000-0000-0000-0000-000000000000}"/>
          </ac:picMkLst>
        </pc:picChg>
        <pc:picChg chg="mod">
          <ac:chgData name="Dmitriy Beznosko" userId="8bcdeb23-d2dd-465e-bda6-8e644f22b48c" providerId="ADAL" clId="{F77E329A-4087-4904-A54F-06EBD67E04CF}" dt="2021-04-28T01:21:22.170" v="38" actId="26606"/>
          <ac:picMkLst>
            <pc:docMk/>
            <pc:sldMk cId="1186344690" sldId="259"/>
            <ac:picMk id="4100" creationId="{00000000-0000-0000-0000-000000000000}"/>
          </ac:picMkLst>
        </pc:picChg>
      </pc:sldChg>
      <pc:sldChg chg="addSp delSp modSp mod setBg">
        <pc:chgData name="Dmitriy Beznosko" userId="8bcdeb23-d2dd-465e-bda6-8e644f22b48c" providerId="ADAL" clId="{F77E329A-4087-4904-A54F-06EBD67E04CF}" dt="2021-04-28T01:22:34.980" v="69" actId="14100"/>
        <pc:sldMkLst>
          <pc:docMk/>
          <pc:sldMk cId="4222124871" sldId="260"/>
        </pc:sldMkLst>
        <pc:spChg chg="mod">
          <ac:chgData name="Dmitriy Beznosko" userId="8bcdeb23-d2dd-465e-bda6-8e644f22b48c" providerId="ADAL" clId="{F77E329A-4087-4904-A54F-06EBD67E04CF}" dt="2021-04-28T01:22:34.980" v="69" actId="14100"/>
          <ac:spMkLst>
            <pc:docMk/>
            <pc:sldMk cId="4222124871" sldId="260"/>
            <ac:spMk id="2" creationId="{00000000-0000-0000-0000-000000000000}"/>
          </ac:spMkLst>
        </pc:spChg>
        <pc:spChg chg="del">
          <ac:chgData name="Dmitriy Beznosko" userId="8bcdeb23-d2dd-465e-bda6-8e644f22b48c" providerId="ADAL" clId="{F77E329A-4087-4904-A54F-06EBD67E04CF}" dt="2021-04-28T01:21:38.832" v="40" actId="478"/>
          <ac:spMkLst>
            <pc:docMk/>
            <pc:sldMk cId="4222124871" sldId="260"/>
            <ac:spMk id="3" creationId="{00000000-0000-0000-0000-000000000000}"/>
          </ac:spMkLst>
        </pc:spChg>
        <pc:spChg chg="mod ord">
          <ac:chgData name="Dmitriy Beznosko" userId="8bcdeb23-d2dd-465e-bda6-8e644f22b48c" providerId="ADAL" clId="{F77E329A-4087-4904-A54F-06EBD67E04CF}" dt="2021-04-28T01:21:50.595" v="42" actId="26606"/>
          <ac:spMkLst>
            <pc:docMk/>
            <pc:sldMk cId="4222124871" sldId="260"/>
            <ac:spMk id="4" creationId="{00000000-0000-0000-0000-000000000000}"/>
          </ac:spMkLst>
        </pc:spChg>
        <pc:spChg chg="add">
          <ac:chgData name="Dmitriy Beznosko" userId="8bcdeb23-d2dd-465e-bda6-8e644f22b48c" providerId="ADAL" clId="{F77E329A-4087-4904-A54F-06EBD67E04CF}" dt="2021-04-28T01:21:50.595" v="42" actId="26606"/>
          <ac:spMkLst>
            <pc:docMk/>
            <pc:sldMk cId="4222124871" sldId="260"/>
            <ac:spMk id="71" creationId="{5D5E0904-721C-4D68-9EB8-1C9752E329A7}"/>
          </ac:spMkLst>
        </pc:spChg>
        <pc:picChg chg="mod">
          <ac:chgData name="Dmitriy Beznosko" userId="8bcdeb23-d2dd-465e-bda6-8e644f22b48c" providerId="ADAL" clId="{F77E329A-4087-4904-A54F-06EBD67E04CF}" dt="2021-04-28T01:22:12.948" v="47" actId="1076"/>
          <ac:picMkLst>
            <pc:docMk/>
            <pc:sldMk cId="4222124871" sldId="260"/>
            <ac:picMk id="1026" creationId="{00000000-0000-0000-0000-000000000000}"/>
          </ac:picMkLst>
        </pc:picChg>
      </pc:sldChg>
      <pc:sldChg chg="addSp modSp mod setBg addAnim">
        <pc:chgData name="Dmitriy Beznosko" userId="8bcdeb23-d2dd-465e-bda6-8e644f22b48c" providerId="ADAL" clId="{F77E329A-4087-4904-A54F-06EBD67E04CF}" dt="2021-04-28T01:22:46.374" v="72"/>
        <pc:sldMkLst>
          <pc:docMk/>
          <pc:sldMk cId="2232523529" sldId="262"/>
        </pc:sldMkLst>
        <pc:spChg chg="mod">
          <ac:chgData name="Dmitriy Beznosko" userId="8bcdeb23-d2dd-465e-bda6-8e644f22b48c" providerId="ADAL" clId="{F77E329A-4087-4904-A54F-06EBD67E04CF}" dt="2021-04-28T01:22:46.373" v="70" actId="26606"/>
          <ac:spMkLst>
            <pc:docMk/>
            <pc:sldMk cId="2232523529" sldId="262"/>
            <ac:spMk id="2" creationId="{00000000-0000-0000-0000-000000000000}"/>
          </ac:spMkLst>
        </pc:spChg>
        <pc:spChg chg="mod">
          <ac:chgData name="Dmitriy Beznosko" userId="8bcdeb23-d2dd-465e-bda6-8e644f22b48c" providerId="ADAL" clId="{F77E329A-4087-4904-A54F-06EBD67E04CF}" dt="2021-04-28T01:22:46.373" v="70" actId="26606"/>
          <ac:spMkLst>
            <pc:docMk/>
            <pc:sldMk cId="2232523529" sldId="262"/>
            <ac:spMk id="3" creationId="{00000000-0000-0000-0000-000000000000}"/>
          </ac:spMkLst>
        </pc:spChg>
        <pc:spChg chg="mod ord">
          <ac:chgData name="Dmitriy Beznosko" userId="8bcdeb23-d2dd-465e-bda6-8e644f22b48c" providerId="ADAL" clId="{F77E329A-4087-4904-A54F-06EBD67E04CF}" dt="2021-04-28T01:22:46.373" v="70" actId="26606"/>
          <ac:spMkLst>
            <pc:docMk/>
            <pc:sldMk cId="2232523529" sldId="262"/>
            <ac:spMk id="4" creationId="{00000000-0000-0000-0000-000000000000}"/>
          </ac:spMkLst>
        </pc:spChg>
        <pc:spChg chg="add">
          <ac:chgData name="Dmitriy Beznosko" userId="8bcdeb23-d2dd-465e-bda6-8e644f22b48c" providerId="ADAL" clId="{F77E329A-4087-4904-A54F-06EBD67E04CF}" dt="2021-04-28T01:22:46.373" v="70" actId="26606"/>
          <ac:spMkLst>
            <pc:docMk/>
            <pc:sldMk cId="2232523529" sldId="262"/>
            <ac:spMk id="71" creationId="{F1ACBE00-0221-433D-8EA5-D9D7B45F35BE}"/>
          </ac:spMkLst>
        </pc:spChg>
        <pc:spChg chg="add">
          <ac:chgData name="Dmitriy Beznosko" userId="8bcdeb23-d2dd-465e-bda6-8e644f22b48c" providerId="ADAL" clId="{F77E329A-4087-4904-A54F-06EBD67E04CF}" dt="2021-04-28T01:22:46.373" v="70" actId="26606"/>
          <ac:spMkLst>
            <pc:docMk/>
            <pc:sldMk cId="2232523529" sldId="262"/>
            <ac:spMk id="73" creationId="{CF575D68-1B79-46A3-8676-195856BA37F8}"/>
          </ac:spMkLst>
        </pc:spChg>
        <pc:spChg chg="add">
          <ac:chgData name="Dmitriy Beznosko" userId="8bcdeb23-d2dd-465e-bda6-8e644f22b48c" providerId="ADAL" clId="{F77E329A-4087-4904-A54F-06EBD67E04CF}" dt="2021-04-28T01:22:46.373" v="70" actId="26606"/>
          <ac:spMkLst>
            <pc:docMk/>
            <pc:sldMk cId="2232523529" sldId="262"/>
            <ac:spMk id="75" creationId="{28E0418F-EF32-49B5-A0CF-7CE8D16648F6}"/>
          </ac:spMkLst>
        </pc:spChg>
        <pc:picChg chg="mod">
          <ac:chgData name="Dmitriy Beznosko" userId="8bcdeb23-d2dd-465e-bda6-8e644f22b48c" providerId="ADAL" clId="{F77E329A-4087-4904-A54F-06EBD67E04CF}" dt="2021-04-28T01:22:46.373" v="70" actId="26606"/>
          <ac:picMkLst>
            <pc:docMk/>
            <pc:sldMk cId="2232523529" sldId="262"/>
            <ac:picMk id="2050" creationId="{00000000-0000-0000-0000-000000000000}"/>
          </ac:picMkLst>
        </pc:picChg>
      </pc:sldChg>
      <pc:sldChg chg="addSp delSp modSp mod setBg addAnim delAnim">
        <pc:chgData name="Dmitriy Beznosko" userId="8bcdeb23-d2dd-465e-bda6-8e644f22b48c" providerId="ADAL" clId="{F77E329A-4087-4904-A54F-06EBD67E04CF}" dt="2021-04-28T01:23:26.571" v="82" actId="14100"/>
        <pc:sldMkLst>
          <pc:docMk/>
          <pc:sldMk cId="3094326590" sldId="263"/>
        </pc:sldMkLst>
        <pc:spChg chg="mod">
          <ac:chgData name="Dmitriy Beznosko" userId="8bcdeb23-d2dd-465e-bda6-8e644f22b48c" providerId="ADAL" clId="{F77E329A-4087-4904-A54F-06EBD67E04CF}" dt="2021-04-28T01:23:17.493" v="80" actId="26606"/>
          <ac:spMkLst>
            <pc:docMk/>
            <pc:sldMk cId="3094326590" sldId="263"/>
            <ac:spMk id="2" creationId="{00000000-0000-0000-0000-000000000000}"/>
          </ac:spMkLst>
        </pc:spChg>
        <pc:spChg chg="mod ord">
          <ac:chgData name="Dmitriy Beznosko" userId="8bcdeb23-d2dd-465e-bda6-8e644f22b48c" providerId="ADAL" clId="{F77E329A-4087-4904-A54F-06EBD67E04CF}" dt="2021-04-28T01:23:17.493" v="80" actId="26606"/>
          <ac:spMkLst>
            <pc:docMk/>
            <pc:sldMk cId="3094326590" sldId="263"/>
            <ac:spMk id="4" creationId="{00000000-0000-0000-0000-000000000000}"/>
          </ac:spMkLst>
        </pc:spChg>
        <pc:spChg chg="add del">
          <ac:chgData name="Dmitriy Beznosko" userId="8bcdeb23-d2dd-465e-bda6-8e644f22b48c" providerId="ADAL" clId="{F77E329A-4087-4904-A54F-06EBD67E04CF}" dt="2021-04-28T01:23:04.554" v="74" actId="26606"/>
          <ac:spMkLst>
            <pc:docMk/>
            <pc:sldMk cId="3094326590" sldId="263"/>
            <ac:spMk id="73" creationId="{323D50B8-1D27-420D-BA4A-249914120C5D}"/>
          </ac:spMkLst>
        </pc:spChg>
        <pc:spChg chg="add del">
          <ac:chgData name="Dmitriy Beznosko" userId="8bcdeb23-d2dd-465e-bda6-8e644f22b48c" providerId="ADAL" clId="{F77E329A-4087-4904-A54F-06EBD67E04CF}" dt="2021-04-28T01:23:09.449" v="79" actId="26606"/>
          <ac:spMkLst>
            <pc:docMk/>
            <pc:sldMk cId="3094326590" sldId="263"/>
            <ac:spMk id="75" creationId="{AB68432F-C05C-4620-B6D8-9C6E9BD184AC}"/>
          </ac:spMkLst>
        </pc:spChg>
        <pc:spChg chg="add del">
          <ac:chgData name="Dmitriy Beznosko" userId="8bcdeb23-d2dd-465e-bda6-8e644f22b48c" providerId="ADAL" clId="{F77E329A-4087-4904-A54F-06EBD67E04CF}" dt="2021-04-28T01:23:09.449" v="79" actId="26606"/>
          <ac:spMkLst>
            <pc:docMk/>
            <pc:sldMk cId="3094326590" sldId="263"/>
            <ac:spMk id="77" creationId="{54310E88-1508-4822-B179-4627703E2B74}"/>
          </ac:spMkLst>
        </pc:spChg>
        <pc:spChg chg="add del">
          <ac:chgData name="Dmitriy Beznosko" userId="8bcdeb23-d2dd-465e-bda6-8e644f22b48c" providerId="ADAL" clId="{F77E329A-4087-4904-A54F-06EBD67E04CF}" dt="2021-04-28T01:23:09.449" v="79" actId="26606"/>
          <ac:spMkLst>
            <pc:docMk/>
            <pc:sldMk cId="3094326590" sldId="263"/>
            <ac:spMk id="3078" creationId="{D2781DDF-FAC9-41BA-A2E2-B4F31ED7333B}"/>
          </ac:spMkLst>
        </pc:spChg>
        <pc:spChg chg="add">
          <ac:chgData name="Dmitriy Beznosko" userId="8bcdeb23-d2dd-465e-bda6-8e644f22b48c" providerId="ADAL" clId="{F77E329A-4087-4904-A54F-06EBD67E04CF}" dt="2021-04-28T01:23:17.493" v="80" actId="26606"/>
          <ac:spMkLst>
            <pc:docMk/>
            <pc:sldMk cId="3094326590" sldId="263"/>
            <ac:spMk id="3079" creationId="{323D50B8-1D27-420D-BA4A-249914120C5D}"/>
          </ac:spMkLst>
        </pc:spChg>
        <pc:spChg chg="add">
          <ac:chgData name="Dmitriy Beznosko" userId="8bcdeb23-d2dd-465e-bda6-8e644f22b48c" providerId="ADAL" clId="{F77E329A-4087-4904-A54F-06EBD67E04CF}" dt="2021-04-28T01:23:17.493" v="80" actId="26606"/>
          <ac:spMkLst>
            <pc:docMk/>
            <pc:sldMk cId="3094326590" sldId="263"/>
            <ac:spMk id="3080" creationId="{2EFBB176-B6C1-4B5A-AADA-F930947E09CC}"/>
          </ac:spMkLst>
        </pc:spChg>
        <pc:spChg chg="add">
          <ac:chgData name="Dmitriy Beznosko" userId="8bcdeb23-d2dd-465e-bda6-8e644f22b48c" providerId="ADAL" clId="{F77E329A-4087-4904-A54F-06EBD67E04CF}" dt="2021-04-28T01:23:17.493" v="80" actId="26606"/>
          <ac:spMkLst>
            <pc:docMk/>
            <pc:sldMk cId="3094326590" sldId="263"/>
            <ac:spMk id="3081" creationId="{918CDC34-0F26-409D-B10F-578D4DCC46DE}"/>
          </ac:spMkLst>
        </pc:spChg>
        <pc:picChg chg="mod ord">
          <ac:chgData name="Dmitriy Beznosko" userId="8bcdeb23-d2dd-465e-bda6-8e644f22b48c" providerId="ADAL" clId="{F77E329A-4087-4904-A54F-06EBD67E04CF}" dt="2021-04-28T01:23:26.571" v="82" actId="14100"/>
          <ac:picMkLst>
            <pc:docMk/>
            <pc:sldMk cId="3094326590" sldId="263"/>
            <ac:picMk id="3074" creationId="{00000000-0000-0000-0000-000000000000}"/>
          </ac:picMkLst>
        </pc:picChg>
        <pc:picChg chg="mod">
          <ac:chgData name="Dmitriy Beznosko" userId="8bcdeb23-d2dd-465e-bda6-8e644f22b48c" providerId="ADAL" clId="{F77E329A-4087-4904-A54F-06EBD67E04CF}" dt="2021-04-28T01:23:21.517" v="81" actId="14100"/>
          <ac:picMkLst>
            <pc:docMk/>
            <pc:sldMk cId="3094326590" sldId="263"/>
            <ac:picMk id="3076" creationId="{00000000-0000-0000-0000-000000000000}"/>
          </ac:picMkLst>
        </pc:picChg>
      </pc:sldChg>
      <pc:sldChg chg="addSp delSp modSp add mod setBg">
        <pc:chgData name="Dmitriy Beznosko" userId="8bcdeb23-d2dd-465e-bda6-8e644f22b48c" providerId="ADAL" clId="{F77E329A-4087-4904-A54F-06EBD67E04CF}" dt="2021-04-28T01:21:01.555" v="35" actId="14100"/>
        <pc:sldMkLst>
          <pc:docMk/>
          <pc:sldMk cId="3755381902" sldId="272"/>
        </pc:sldMkLst>
        <pc:spChg chg="mod">
          <ac:chgData name="Dmitriy Beznosko" userId="8bcdeb23-d2dd-465e-bda6-8e644f22b48c" providerId="ADAL" clId="{F77E329A-4087-4904-A54F-06EBD67E04CF}" dt="2021-04-28T01:20:10.460" v="25" actId="26606"/>
          <ac:spMkLst>
            <pc:docMk/>
            <pc:sldMk cId="3755381902" sldId="272"/>
            <ac:spMk id="4" creationId="{00000000-0000-0000-0000-000000000000}"/>
          </ac:spMkLst>
        </pc:spChg>
        <pc:spChg chg="mod">
          <ac:chgData name="Dmitriy Beznosko" userId="8bcdeb23-d2dd-465e-bda6-8e644f22b48c" providerId="ADAL" clId="{F77E329A-4087-4904-A54F-06EBD67E04CF}" dt="2021-04-28T01:20:24.870" v="27" actId="14100"/>
          <ac:spMkLst>
            <pc:docMk/>
            <pc:sldMk cId="3755381902" sldId="272"/>
            <ac:spMk id="5" creationId="{00000000-0000-0000-0000-000000000000}"/>
          </ac:spMkLst>
        </pc:spChg>
        <pc:spChg chg="mod">
          <ac:chgData name="Dmitriy Beznosko" userId="8bcdeb23-d2dd-465e-bda6-8e644f22b48c" providerId="ADAL" clId="{F77E329A-4087-4904-A54F-06EBD67E04CF}" dt="2021-04-28T01:20:52.066" v="33" actId="1076"/>
          <ac:spMkLst>
            <pc:docMk/>
            <pc:sldMk cId="3755381902" sldId="272"/>
            <ac:spMk id="6" creationId="{00000000-0000-0000-0000-000000000000}"/>
          </ac:spMkLst>
        </pc:spChg>
        <pc:spChg chg="add mod">
          <ac:chgData name="Dmitriy Beznosko" userId="8bcdeb23-d2dd-465e-bda6-8e644f22b48c" providerId="ADAL" clId="{F77E329A-4087-4904-A54F-06EBD67E04CF}" dt="2021-04-28T01:20:10.460" v="25" actId="26606"/>
          <ac:spMkLst>
            <pc:docMk/>
            <pc:sldMk cId="3755381902" sldId="272"/>
            <ac:spMk id="9" creationId="{E44C91DF-1F2D-4B7A-99FB-7DF5EC84E394}"/>
          </ac:spMkLst>
        </pc:spChg>
        <pc:spChg chg="mod">
          <ac:chgData name="Dmitriy Beznosko" userId="8bcdeb23-d2dd-465e-bda6-8e644f22b48c" providerId="ADAL" clId="{F77E329A-4087-4904-A54F-06EBD67E04CF}" dt="2021-04-28T01:20:18.655" v="26" actId="1076"/>
          <ac:spMkLst>
            <pc:docMk/>
            <pc:sldMk cId="3755381902" sldId="272"/>
            <ac:spMk id="10" creationId="{00000000-0000-0000-0000-000000000000}"/>
          </ac:spMkLst>
        </pc:spChg>
        <pc:picChg chg="del">
          <ac:chgData name="Dmitriy Beznosko" userId="8bcdeb23-d2dd-465e-bda6-8e644f22b48c" providerId="ADAL" clId="{F77E329A-4087-4904-A54F-06EBD67E04CF}" dt="2021-04-28T01:18:57.719" v="17" actId="478"/>
          <ac:picMkLst>
            <pc:docMk/>
            <pc:sldMk cId="3755381902" sldId="272"/>
            <ac:picMk id="7" creationId="{00000000-0000-0000-0000-000000000000}"/>
          </ac:picMkLst>
        </pc:picChg>
        <pc:picChg chg="add mod ord">
          <ac:chgData name="Dmitriy Beznosko" userId="8bcdeb23-d2dd-465e-bda6-8e644f22b48c" providerId="ADAL" clId="{F77E329A-4087-4904-A54F-06EBD67E04CF}" dt="2021-04-28T01:20:43.620" v="32" actId="1076"/>
          <ac:picMkLst>
            <pc:docMk/>
            <pc:sldMk cId="3755381902" sldId="272"/>
            <ac:picMk id="8" creationId="{B1820618-93D6-4825-8FEF-9B868371C0BB}"/>
          </ac:picMkLst>
        </pc:picChg>
        <pc:picChg chg="mod ord">
          <ac:chgData name="Dmitriy Beznosko" userId="8bcdeb23-d2dd-465e-bda6-8e644f22b48c" providerId="ADAL" clId="{F77E329A-4087-4904-A54F-06EBD67E04CF}" dt="2021-04-28T01:21:01.555" v="35" actId="14100"/>
          <ac:picMkLst>
            <pc:docMk/>
            <pc:sldMk cId="3755381902" sldId="272"/>
            <ac:picMk id="11" creationId="{00000000-0000-0000-0000-000000000000}"/>
          </ac:picMkLst>
        </pc:picChg>
      </pc:sldChg>
    </pc:docChg>
  </pc:docChgLst>
  <pc:docChgLst>
    <pc:chgData name="Dmitriy Beznosko" userId="8bcdeb23-d2dd-465e-bda6-8e644f22b48c" providerId="ADAL" clId="{119C76A4-6E5E-4988-8A7F-63FAB3B43C8C}"/>
    <pc:docChg chg="undo custSel addSld delSld modSld">
      <pc:chgData name="Dmitriy Beznosko" userId="8bcdeb23-d2dd-465e-bda6-8e644f22b48c" providerId="ADAL" clId="{119C76A4-6E5E-4988-8A7F-63FAB3B43C8C}" dt="2021-04-11T23:57:01.819" v="96"/>
      <pc:docMkLst>
        <pc:docMk/>
      </pc:docMkLst>
      <pc:sldChg chg="modSp mod">
        <pc:chgData name="Dmitriy Beznosko" userId="8bcdeb23-d2dd-465e-bda6-8e644f22b48c" providerId="ADAL" clId="{119C76A4-6E5E-4988-8A7F-63FAB3B43C8C}" dt="2021-04-11T23:53:47.956" v="2" actId="20577"/>
        <pc:sldMkLst>
          <pc:docMk/>
          <pc:sldMk cId="4186887544" sldId="257"/>
        </pc:sldMkLst>
        <pc:spChg chg="mod">
          <ac:chgData name="Dmitriy Beznosko" userId="8bcdeb23-d2dd-465e-bda6-8e644f22b48c" providerId="ADAL" clId="{119C76A4-6E5E-4988-8A7F-63FAB3B43C8C}" dt="2021-04-11T23:53:47.956" v="2" actId="20577"/>
          <ac:spMkLst>
            <pc:docMk/>
            <pc:sldMk cId="4186887544" sldId="257"/>
            <ac:spMk id="2" creationId="{0A085278-B6F6-4825-A44F-8C128C113109}"/>
          </ac:spMkLst>
        </pc:spChg>
      </pc:sldChg>
      <pc:sldChg chg="addSp delSp modSp mod setBg addAnim delAnim">
        <pc:chgData name="Dmitriy Beznosko" userId="8bcdeb23-d2dd-465e-bda6-8e644f22b48c" providerId="ADAL" clId="{119C76A4-6E5E-4988-8A7F-63FAB3B43C8C}" dt="2021-04-11T23:54:51.829" v="82" actId="20577"/>
        <pc:sldMkLst>
          <pc:docMk/>
          <pc:sldMk cId="585641883" sldId="258"/>
        </pc:sldMkLst>
        <pc:spChg chg="mod">
          <ac:chgData name="Dmitriy Beznosko" userId="8bcdeb23-d2dd-465e-bda6-8e644f22b48c" providerId="ADAL" clId="{119C76A4-6E5E-4988-8A7F-63FAB3B43C8C}" dt="2021-04-11T23:54:51.829" v="82" actId="20577"/>
          <ac:spMkLst>
            <pc:docMk/>
            <pc:sldMk cId="585641883" sldId="258"/>
            <ac:spMk id="3" creationId="{20F2DE3C-071F-4371-A751-20B82D2A5A9F}"/>
          </ac:spMkLst>
        </pc:spChg>
        <pc:spChg chg="mod">
          <ac:chgData name="Dmitriy Beznosko" userId="8bcdeb23-d2dd-465e-bda6-8e644f22b48c" providerId="ADAL" clId="{119C76A4-6E5E-4988-8A7F-63FAB3B43C8C}" dt="2021-04-11T23:54:31.526" v="9" actId="26606"/>
          <ac:spMkLst>
            <pc:docMk/>
            <pc:sldMk cId="585641883" sldId="258"/>
            <ac:spMk id="4" creationId="{E50B2389-C23C-401D-9B3E-8D66D903464E}"/>
          </ac:spMkLst>
        </pc:spChg>
        <pc:spChg chg="mod ord">
          <ac:chgData name="Dmitriy Beznosko" userId="8bcdeb23-d2dd-465e-bda6-8e644f22b48c" providerId="ADAL" clId="{119C76A4-6E5E-4988-8A7F-63FAB3B43C8C}" dt="2021-04-11T23:54:31.526" v="9" actId="26606"/>
          <ac:spMkLst>
            <pc:docMk/>
            <pc:sldMk cId="585641883" sldId="258"/>
            <ac:spMk id="5" creationId="{028AE18B-D4DE-4667-AB85-22FA55714F8F}"/>
          </ac:spMkLst>
        </pc:spChg>
        <pc:spChg chg="add del mod">
          <ac:chgData name="Dmitriy Beznosko" userId="8bcdeb23-d2dd-465e-bda6-8e644f22b48c" providerId="ADAL" clId="{119C76A4-6E5E-4988-8A7F-63FAB3B43C8C}" dt="2021-04-11T23:54:26.603" v="8" actId="478"/>
          <ac:spMkLst>
            <pc:docMk/>
            <pc:sldMk cId="585641883" sldId="258"/>
            <ac:spMk id="6" creationId="{4BA2CAB3-EC96-461E-8775-AD3DFFB7B40F}"/>
          </ac:spMkLst>
        </pc:spChg>
        <pc:spChg chg="add">
          <ac:chgData name="Dmitriy Beznosko" userId="8bcdeb23-d2dd-465e-bda6-8e644f22b48c" providerId="ADAL" clId="{119C76A4-6E5E-4988-8A7F-63FAB3B43C8C}" dt="2021-04-11T23:54:31.526" v="9" actId="26606"/>
          <ac:spMkLst>
            <pc:docMk/>
            <pc:sldMk cId="585641883" sldId="258"/>
            <ac:spMk id="13" creationId="{9DE021BD-1116-4F17-9FD8-FEB0B1D259B0}"/>
          </ac:spMkLst>
        </pc:spChg>
        <pc:spChg chg="add">
          <ac:chgData name="Dmitriy Beznosko" userId="8bcdeb23-d2dd-465e-bda6-8e644f22b48c" providerId="ADAL" clId="{119C76A4-6E5E-4988-8A7F-63FAB3B43C8C}" dt="2021-04-11T23:54:31.526" v="9" actId="26606"/>
          <ac:spMkLst>
            <pc:docMk/>
            <pc:sldMk cId="585641883" sldId="258"/>
            <ac:spMk id="14" creationId="{14053421-3C7E-4167-AAC2-1B30B2C01601}"/>
          </ac:spMkLst>
        </pc:spChg>
        <pc:spChg chg="add del">
          <ac:chgData name="Dmitriy Beznosko" userId="8bcdeb23-d2dd-465e-bda6-8e644f22b48c" providerId="ADAL" clId="{119C76A4-6E5E-4988-8A7F-63FAB3B43C8C}" dt="2021-04-11T23:54:22.853" v="7" actId="26606"/>
          <ac:spMkLst>
            <pc:docMk/>
            <pc:sldMk cId="585641883" sldId="258"/>
            <ac:spMk id="16" creationId="{CF575D68-1B79-46A3-8676-195856BA37F8}"/>
          </ac:spMkLst>
        </pc:spChg>
        <pc:spChg chg="add del">
          <ac:chgData name="Dmitriy Beznosko" userId="8bcdeb23-d2dd-465e-bda6-8e644f22b48c" providerId="ADAL" clId="{119C76A4-6E5E-4988-8A7F-63FAB3B43C8C}" dt="2021-04-11T23:54:22.853" v="7" actId="26606"/>
          <ac:spMkLst>
            <pc:docMk/>
            <pc:sldMk cId="585641883" sldId="258"/>
            <ac:spMk id="18" creationId="{28E0418F-EF32-49B5-A0CF-7CE8D16648F6}"/>
          </ac:spMkLst>
        </pc:spChg>
        <pc:spChg chg="add">
          <ac:chgData name="Dmitriy Beznosko" userId="8bcdeb23-d2dd-465e-bda6-8e644f22b48c" providerId="ADAL" clId="{119C76A4-6E5E-4988-8A7F-63FAB3B43C8C}" dt="2021-04-11T23:54:31.526" v="9" actId="26606"/>
          <ac:spMkLst>
            <pc:docMk/>
            <pc:sldMk cId="585641883" sldId="258"/>
            <ac:spMk id="20" creationId="{E271DD9B-7A66-493F-BB4A-1CF4294C6E14}"/>
          </ac:spMkLst>
        </pc:spChg>
        <pc:picChg chg="mod ord">
          <ac:chgData name="Dmitriy Beznosko" userId="8bcdeb23-d2dd-465e-bda6-8e644f22b48c" providerId="ADAL" clId="{119C76A4-6E5E-4988-8A7F-63FAB3B43C8C}" dt="2021-04-11T23:54:31.526" v="9" actId="26606"/>
          <ac:picMkLst>
            <pc:docMk/>
            <pc:sldMk cId="585641883" sldId="258"/>
            <ac:picMk id="11" creationId="{62342579-BEC1-44AD-9F15-3ACFA671C1CE}"/>
          </ac:picMkLst>
        </pc:picChg>
      </pc:sldChg>
      <pc:sldChg chg="del">
        <pc:chgData name="Dmitriy Beznosko" userId="8bcdeb23-d2dd-465e-bda6-8e644f22b48c" providerId="ADAL" clId="{119C76A4-6E5E-4988-8A7F-63FAB3B43C8C}" dt="2021-04-11T23:53:44.020" v="0" actId="47"/>
        <pc:sldMkLst>
          <pc:docMk/>
          <pc:sldMk cId="871238711" sldId="259"/>
        </pc:sldMkLst>
      </pc:sldChg>
      <pc:sldChg chg="add">
        <pc:chgData name="Dmitriy Beznosko" userId="8bcdeb23-d2dd-465e-bda6-8e644f22b48c" providerId="ADAL" clId="{119C76A4-6E5E-4988-8A7F-63FAB3B43C8C}" dt="2021-04-11T23:55:39.479" v="84"/>
        <pc:sldMkLst>
          <pc:docMk/>
          <pc:sldMk cId="1186344690" sldId="259"/>
        </pc:sldMkLst>
      </pc:sldChg>
      <pc:sldChg chg="add">
        <pc:chgData name="Dmitriy Beznosko" userId="8bcdeb23-d2dd-465e-bda6-8e644f22b48c" providerId="ADAL" clId="{119C76A4-6E5E-4988-8A7F-63FAB3B43C8C}" dt="2021-04-11T23:56:42.574" v="86"/>
        <pc:sldMkLst>
          <pc:docMk/>
          <pc:sldMk cId="4222124871" sldId="260"/>
        </pc:sldMkLst>
      </pc:sldChg>
      <pc:sldChg chg="add">
        <pc:chgData name="Dmitriy Beznosko" userId="8bcdeb23-d2dd-465e-bda6-8e644f22b48c" providerId="ADAL" clId="{119C76A4-6E5E-4988-8A7F-63FAB3B43C8C}" dt="2021-04-11T23:56:44.168" v="88"/>
        <pc:sldMkLst>
          <pc:docMk/>
          <pc:sldMk cId="3192721095" sldId="261"/>
        </pc:sldMkLst>
      </pc:sldChg>
      <pc:sldChg chg="add">
        <pc:chgData name="Dmitriy Beznosko" userId="8bcdeb23-d2dd-465e-bda6-8e644f22b48c" providerId="ADAL" clId="{119C76A4-6E5E-4988-8A7F-63FAB3B43C8C}" dt="2021-04-11T23:56:47.353" v="90"/>
        <pc:sldMkLst>
          <pc:docMk/>
          <pc:sldMk cId="2232523529" sldId="262"/>
        </pc:sldMkLst>
      </pc:sldChg>
      <pc:sldChg chg="add">
        <pc:chgData name="Dmitriy Beznosko" userId="8bcdeb23-d2dd-465e-bda6-8e644f22b48c" providerId="ADAL" clId="{119C76A4-6E5E-4988-8A7F-63FAB3B43C8C}" dt="2021-04-11T23:56:50.232" v="92"/>
        <pc:sldMkLst>
          <pc:docMk/>
          <pc:sldMk cId="3094326590" sldId="263"/>
        </pc:sldMkLst>
      </pc:sldChg>
      <pc:sldChg chg="add">
        <pc:chgData name="Dmitriy Beznosko" userId="8bcdeb23-d2dd-465e-bda6-8e644f22b48c" providerId="ADAL" clId="{119C76A4-6E5E-4988-8A7F-63FAB3B43C8C}" dt="2021-04-11T23:56:51.768" v="94"/>
        <pc:sldMkLst>
          <pc:docMk/>
          <pc:sldMk cId="1004987440" sldId="264"/>
        </pc:sldMkLst>
      </pc:sldChg>
      <pc:sldChg chg="add">
        <pc:chgData name="Dmitriy Beznosko" userId="8bcdeb23-d2dd-465e-bda6-8e644f22b48c" providerId="ADAL" clId="{119C76A4-6E5E-4988-8A7F-63FAB3B43C8C}" dt="2021-04-11T23:57:01.819" v="96"/>
        <pc:sldMkLst>
          <pc:docMk/>
          <pc:sldMk cId="1607938738" sldId="265"/>
        </pc:sldMkLst>
      </pc:sldChg>
    </pc:docChg>
  </pc:docChgLst>
  <pc:docChgLst>
    <pc:chgData name="Dmitriy Beznosko" userId="8bcdeb23-d2dd-465e-bda6-8e644f22b48c" providerId="ADAL" clId="{201D5640-720B-4769-8BD6-34B0C04D9BC9}"/>
    <pc:docChg chg="modSld">
      <pc:chgData name="Dmitriy Beznosko" userId="8bcdeb23-d2dd-465e-bda6-8e644f22b48c" providerId="ADAL" clId="{201D5640-720B-4769-8BD6-34B0C04D9BC9}" dt="2021-08-30T21:36:00.234" v="1" actId="20577"/>
      <pc:docMkLst>
        <pc:docMk/>
      </pc:docMkLst>
      <pc:sldChg chg="modSp mod">
        <pc:chgData name="Dmitriy Beznosko" userId="8bcdeb23-d2dd-465e-bda6-8e644f22b48c" providerId="ADAL" clId="{201D5640-720B-4769-8BD6-34B0C04D9BC9}" dt="2021-08-30T21:36:00.234" v="1" actId="20577"/>
        <pc:sldMkLst>
          <pc:docMk/>
          <pc:sldMk cId="3035434405" sldId="265"/>
        </pc:sldMkLst>
        <pc:spChg chg="mod">
          <ac:chgData name="Dmitriy Beznosko" userId="8bcdeb23-d2dd-465e-bda6-8e644f22b48c" providerId="ADAL" clId="{201D5640-720B-4769-8BD6-34B0C04D9BC9}" dt="2021-08-30T21:36:00.234" v="1" actId="20577"/>
          <ac:spMkLst>
            <pc:docMk/>
            <pc:sldMk cId="3035434405" sldId="265"/>
            <ac:spMk id="6" creationId="{069A148B-62FA-450B-987A-87FF8CDE34FC}"/>
          </ac:spMkLst>
        </pc:spChg>
      </pc:sldChg>
    </pc:docChg>
  </pc:docChgLst>
  <pc:docChgLst>
    <pc:chgData name="Dmitriy Beznosko" userId="8bcdeb23-d2dd-465e-bda6-8e644f22b48c" providerId="ADAL" clId="{C20ABC7D-560C-4585-BF8D-FAB3C7D2CE01}"/>
    <pc:docChg chg="undo redo custSel addSld delSld modSld">
      <pc:chgData name="Dmitriy Beznosko" userId="8bcdeb23-d2dd-465e-bda6-8e644f22b48c" providerId="ADAL" clId="{C20ABC7D-560C-4585-BF8D-FAB3C7D2CE01}" dt="2021-08-30T00:00:02.578" v="1293" actId="313"/>
      <pc:docMkLst>
        <pc:docMk/>
      </pc:docMkLst>
      <pc:sldChg chg="modSp mod">
        <pc:chgData name="Dmitriy Beznosko" userId="8bcdeb23-d2dd-465e-bda6-8e644f22b48c" providerId="ADAL" clId="{C20ABC7D-560C-4585-BF8D-FAB3C7D2CE01}" dt="2021-08-28T18:11:09.478" v="2" actId="20577"/>
        <pc:sldMkLst>
          <pc:docMk/>
          <pc:sldMk cId="4186887544" sldId="257"/>
        </pc:sldMkLst>
        <pc:spChg chg="mod">
          <ac:chgData name="Dmitriy Beznosko" userId="8bcdeb23-d2dd-465e-bda6-8e644f22b48c" providerId="ADAL" clId="{C20ABC7D-560C-4585-BF8D-FAB3C7D2CE01}" dt="2021-08-28T18:11:09.478" v="2" actId="20577"/>
          <ac:spMkLst>
            <pc:docMk/>
            <pc:sldMk cId="4186887544" sldId="257"/>
            <ac:spMk id="2" creationId="{0A085278-B6F6-4825-A44F-8C128C113109}"/>
          </ac:spMkLst>
        </pc:spChg>
      </pc:sldChg>
      <pc:sldChg chg="del">
        <pc:chgData name="Dmitriy Beznosko" userId="8bcdeb23-d2dd-465e-bda6-8e644f22b48c" providerId="ADAL" clId="{C20ABC7D-560C-4585-BF8D-FAB3C7D2CE01}" dt="2021-08-28T18:09:04.774" v="0" actId="47"/>
        <pc:sldMkLst>
          <pc:docMk/>
          <pc:sldMk cId="1709021131" sldId="258"/>
        </pc:sldMkLst>
      </pc:sldChg>
      <pc:sldChg chg="del">
        <pc:chgData name="Dmitriy Beznosko" userId="8bcdeb23-d2dd-465e-bda6-8e644f22b48c" providerId="ADAL" clId="{C20ABC7D-560C-4585-BF8D-FAB3C7D2CE01}" dt="2021-08-28T18:09:04.774" v="0" actId="47"/>
        <pc:sldMkLst>
          <pc:docMk/>
          <pc:sldMk cId="2866573554" sldId="259"/>
        </pc:sldMkLst>
      </pc:sldChg>
      <pc:sldChg chg="del">
        <pc:chgData name="Dmitriy Beznosko" userId="8bcdeb23-d2dd-465e-bda6-8e644f22b48c" providerId="ADAL" clId="{C20ABC7D-560C-4585-BF8D-FAB3C7D2CE01}" dt="2021-08-28T18:09:04.774" v="0" actId="47"/>
        <pc:sldMkLst>
          <pc:docMk/>
          <pc:sldMk cId="816031462" sldId="260"/>
        </pc:sldMkLst>
      </pc:sldChg>
      <pc:sldChg chg="del">
        <pc:chgData name="Dmitriy Beznosko" userId="8bcdeb23-d2dd-465e-bda6-8e644f22b48c" providerId="ADAL" clId="{C20ABC7D-560C-4585-BF8D-FAB3C7D2CE01}" dt="2021-08-28T18:09:04.774" v="0" actId="47"/>
        <pc:sldMkLst>
          <pc:docMk/>
          <pc:sldMk cId="2747421691" sldId="261"/>
        </pc:sldMkLst>
      </pc:sldChg>
      <pc:sldChg chg="addSp delSp modSp mod">
        <pc:chgData name="Dmitriy Beznosko" userId="8bcdeb23-d2dd-465e-bda6-8e644f22b48c" providerId="ADAL" clId="{C20ABC7D-560C-4585-BF8D-FAB3C7D2CE01}" dt="2021-08-30T00:00:02.578" v="1293" actId="313"/>
        <pc:sldMkLst>
          <pc:docMk/>
          <pc:sldMk cId="89361422" sldId="262"/>
        </pc:sldMkLst>
        <pc:spChg chg="add del mod">
          <ac:chgData name="Dmitriy Beznosko" userId="8bcdeb23-d2dd-465e-bda6-8e644f22b48c" providerId="ADAL" clId="{C20ABC7D-560C-4585-BF8D-FAB3C7D2CE01}" dt="2021-08-29T23:58:32.330" v="1230"/>
          <ac:spMkLst>
            <pc:docMk/>
            <pc:sldMk cId="89361422" sldId="262"/>
            <ac:spMk id="6" creationId="{2DA99375-24EB-4885-99E9-66C6D9778C29}"/>
          </ac:spMkLst>
        </pc:spChg>
        <pc:spChg chg="add mod">
          <ac:chgData name="Dmitriy Beznosko" userId="8bcdeb23-d2dd-465e-bda6-8e644f22b48c" providerId="ADAL" clId="{C20ABC7D-560C-4585-BF8D-FAB3C7D2CE01}" dt="2021-08-30T00:00:02.578" v="1293" actId="313"/>
          <ac:spMkLst>
            <pc:docMk/>
            <pc:sldMk cId="89361422" sldId="262"/>
            <ac:spMk id="10" creationId="{DB72F4CB-E598-4EBF-8B2D-7B78F98B8DF4}"/>
          </ac:spMkLst>
        </pc:spChg>
        <pc:picChg chg="del">
          <ac:chgData name="Dmitriy Beznosko" userId="8bcdeb23-d2dd-465e-bda6-8e644f22b48c" providerId="ADAL" clId="{C20ABC7D-560C-4585-BF8D-FAB3C7D2CE01}" dt="2021-08-29T23:57:59.693" v="1228" actId="478"/>
          <ac:picMkLst>
            <pc:docMk/>
            <pc:sldMk cId="89361422" sldId="262"/>
            <ac:picMk id="3" creationId="{03460614-BC75-4425-815E-0572D6A9CD6F}"/>
          </ac:picMkLst>
        </pc:picChg>
        <pc:picChg chg="add mod ord">
          <ac:chgData name="Dmitriy Beznosko" userId="8bcdeb23-d2dd-465e-bda6-8e644f22b48c" providerId="ADAL" clId="{C20ABC7D-560C-4585-BF8D-FAB3C7D2CE01}" dt="2021-08-29T23:58:33.120" v="1232" actId="962"/>
          <ac:picMkLst>
            <pc:docMk/>
            <pc:sldMk cId="89361422" sldId="262"/>
            <ac:picMk id="8" creationId="{FB311799-C03F-45DD-B020-205D968CB220}"/>
          </ac:picMkLst>
        </pc:picChg>
      </pc:sldChg>
      <pc:sldChg chg="addSp delSp modSp new mod modClrScheme chgLayout">
        <pc:chgData name="Dmitriy Beznosko" userId="8bcdeb23-d2dd-465e-bda6-8e644f22b48c" providerId="ADAL" clId="{C20ABC7D-560C-4585-BF8D-FAB3C7D2CE01}" dt="2021-08-28T18:21:59.902" v="531"/>
        <pc:sldMkLst>
          <pc:docMk/>
          <pc:sldMk cId="644946101" sldId="263"/>
        </pc:sldMkLst>
        <pc:spChg chg="del mod ord">
          <ac:chgData name="Dmitriy Beznosko" userId="8bcdeb23-d2dd-465e-bda6-8e644f22b48c" providerId="ADAL" clId="{C20ABC7D-560C-4585-BF8D-FAB3C7D2CE01}" dt="2021-08-28T18:11:18.712" v="4" actId="700"/>
          <ac:spMkLst>
            <pc:docMk/>
            <pc:sldMk cId="644946101" sldId="263"/>
            <ac:spMk id="2" creationId="{E60108DB-06CA-481B-9112-D4F76DCCF5AB}"/>
          </ac:spMkLst>
        </pc:spChg>
        <pc:spChg chg="del mod ord">
          <ac:chgData name="Dmitriy Beznosko" userId="8bcdeb23-d2dd-465e-bda6-8e644f22b48c" providerId="ADAL" clId="{C20ABC7D-560C-4585-BF8D-FAB3C7D2CE01}" dt="2021-08-28T18:11:18.712" v="4" actId="700"/>
          <ac:spMkLst>
            <pc:docMk/>
            <pc:sldMk cId="644946101" sldId="263"/>
            <ac:spMk id="3" creationId="{79E9E11F-DBAD-4001-8AB4-2CB9B5F9617A}"/>
          </ac:spMkLst>
        </pc:spChg>
        <pc:spChg chg="mod ord">
          <ac:chgData name="Dmitriy Beznosko" userId="8bcdeb23-d2dd-465e-bda6-8e644f22b48c" providerId="ADAL" clId="{C20ABC7D-560C-4585-BF8D-FAB3C7D2CE01}" dt="2021-08-28T18:11:18.712" v="4" actId="700"/>
          <ac:spMkLst>
            <pc:docMk/>
            <pc:sldMk cId="644946101" sldId="263"/>
            <ac:spMk id="4" creationId="{FF77EE13-3AA6-4FC7-A296-51C0E2E15172}"/>
          </ac:spMkLst>
        </pc:spChg>
        <pc:spChg chg="add mod ord">
          <ac:chgData name="Dmitriy Beznosko" userId="8bcdeb23-d2dd-465e-bda6-8e644f22b48c" providerId="ADAL" clId="{C20ABC7D-560C-4585-BF8D-FAB3C7D2CE01}" dt="2021-08-28T18:14:22.074" v="55" actId="1076"/>
          <ac:spMkLst>
            <pc:docMk/>
            <pc:sldMk cId="644946101" sldId="263"/>
            <ac:spMk id="5" creationId="{564928A4-8269-4A85-B4CD-E41AFD59D5D7}"/>
          </ac:spMkLst>
        </pc:spChg>
        <pc:spChg chg="add mod ord">
          <ac:chgData name="Dmitriy Beznosko" userId="8bcdeb23-d2dd-465e-bda6-8e644f22b48c" providerId="ADAL" clId="{C20ABC7D-560C-4585-BF8D-FAB3C7D2CE01}" dt="2021-08-28T18:21:51.062" v="530" actId="20577"/>
          <ac:spMkLst>
            <pc:docMk/>
            <pc:sldMk cId="644946101" sldId="263"/>
            <ac:spMk id="6" creationId="{069A148B-62FA-450B-987A-87FF8CDE34FC}"/>
          </ac:spMkLst>
        </pc:spChg>
        <pc:spChg chg="add del mod">
          <ac:chgData name="Dmitriy Beznosko" userId="8bcdeb23-d2dd-465e-bda6-8e644f22b48c" providerId="ADAL" clId="{C20ABC7D-560C-4585-BF8D-FAB3C7D2CE01}" dt="2021-08-28T18:14:03.215" v="48" actId="478"/>
          <ac:spMkLst>
            <pc:docMk/>
            <pc:sldMk cId="644946101" sldId="263"/>
            <ac:spMk id="9" creationId="{017BC390-D085-43C6-A1E3-D81969BE8B60}"/>
          </ac:spMkLst>
        </pc:spChg>
        <pc:spChg chg="add del mod">
          <ac:chgData name="Dmitriy Beznosko" userId="8bcdeb23-d2dd-465e-bda6-8e644f22b48c" providerId="ADAL" clId="{C20ABC7D-560C-4585-BF8D-FAB3C7D2CE01}" dt="2021-08-28T18:13:55.118" v="44" actId="478"/>
          <ac:spMkLst>
            <pc:docMk/>
            <pc:sldMk cId="644946101" sldId="263"/>
            <ac:spMk id="12" creationId="{77014282-C9D6-43C4-A4A3-6BD2038457A4}"/>
          </ac:spMkLst>
        </pc:spChg>
        <pc:spChg chg="add del mod">
          <ac:chgData name="Dmitriy Beznosko" userId="8bcdeb23-d2dd-465e-bda6-8e644f22b48c" providerId="ADAL" clId="{C20ABC7D-560C-4585-BF8D-FAB3C7D2CE01}" dt="2021-08-28T18:13:57.559" v="45" actId="478"/>
          <ac:spMkLst>
            <pc:docMk/>
            <pc:sldMk cId="644946101" sldId="263"/>
            <ac:spMk id="15" creationId="{09D2D59C-70F9-45D5-B7E8-63F86E0A5915}"/>
          </ac:spMkLst>
        </pc:spChg>
        <pc:picChg chg="add mod">
          <ac:chgData name="Dmitriy Beznosko" userId="8bcdeb23-d2dd-465e-bda6-8e644f22b48c" providerId="ADAL" clId="{C20ABC7D-560C-4585-BF8D-FAB3C7D2CE01}" dt="2021-08-28T18:14:25.349" v="56" actId="1076"/>
          <ac:picMkLst>
            <pc:docMk/>
            <pc:sldMk cId="644946101" sldId="263"/>
            <ac:picMk id="8" creationId="{84B9D561-0587-4F29-8B70-3C1287623A4C}"/>
          </ac:picMkLst>
        </pc:picChg>
        <pc:picChg chg="add mod">
          <ac:chgData name="Dmitriy Beznosko" userId="8bcdeb23-d2dd-465e-bda6-8e644f22b48c" providerId="ADAL" clId="{C20ABC7D-560C-4585-BF8D-FAB3C7D2CE01}" dt="2021-08-28T18:21:59.902" v="531"/>
          <ac:picMkLst>
            <pc:docMk/>
            <pc:sldMk cId="644946101" sldId="263"/>
            <ac:picMk id="11" creationId="{3F3D99B4-922D-48DF-964F-60532181855C}"/>
          </ac:picMkLst>
        </pc:picChg>
        <pc:picChg chg="add del mod">
          <ac:chgData name="Dmitriy Beznosko" userId="8bcdeb23-d2dd-465e-bda6-8e644f22b48c" providerId="ADAL" clId="{C20ABC7D-560C-4585-BF8D-FAB3C7D2CE01}" dt="2021-08-28T18:14:11.406" v="52" actId="478"/>
          <ac:picMkLst>
            <pc:docMk/>
            <pc:sldMk cId="644946101" sldId="263"/>
            <ac:picMk id="14" creationId="{EF2D7118-016D-4259-B5DB-D26483CEF060}"/>
          </ac:picMkLst>
        </pc:picChg>
      </pc:sldChg>
      <pc:sldChg chg="addSp delSp modSp add mod">
        <pc:chgData name="Dmitriy Beznosko" userId="8bcdeb23-d2dd-465e-bda6-8e644f22b48c" providerId="ADAL" clId="{C20ABC7D-560C-4585-BF8D-FAB3C7D2CE01}" dt="2021-08-29T16:01:12.590" v="650" actId="1076"/>
        <pc:sldMkLst>
          <pc:docMk/>
          <pc:sldMk cId="3427937171" sldId="264"/>
        </pc:sldMkLst>
        <pc:spChg chg="mod">
          <ac:chgData name="Dmitriy Beznosko" userId="8bcdeb23-d2dd-465e-bda6-8e644f22b48c" providerId="ADAL" clId="{C20ABC7D-560C-4585-BF8D-FAB3C7D2CE01}" dt="2021-08-29T15:51:17.827" v="596" actId="14100"/>
          <ac:spMkLst>
            <pc:docMk/>
            <pc:sldMk cId="3427937171" sldId="264"/>
            <ac:spMk id="5" creationId="{564928A4-8269-4A85-B4CD-E41AFD59D5D7}"/>
          </ac:spMkLst>
        </pc:spChg>
        <pc:spChg chg="mod">
          <ac:chgData name="Dmitriy Beznosko" userId="8bcdeb23-d2dd-465e-bda6-8e644f22b48c" providerId="ADAL" clId="{C20ABC7D-560C-4585-BF8D-FAB3C7D2CE01}" dt="2021-08-29T15:51:28.829" v="601" actId="27636"/>
          <ac:spMkLst>
            <pc:docMk/>
            <pc:sldMk cId="3427937171" sldId="264"/>
            <ac:spMk id="6" creationId="{069A148B-62FA-450B-987A-87FF8CDE34FC}"/>
          </ac:spMkLst>
        </pc:spChg>
        <pc:spChg chg="add del mod">
          <ac:chgData name="Dmitriy Beznosko" userId="8bcdeb23-d2dd-465e-bda6-8e644f22b48c" providerId="ADAL" clId="{C20ABC7D-560C-4585-BF8D-FAB3C7D2CE01}" dt="2021-08-29T15:49:29.448" v="584" actId="478"/>
          <ac:spMkLst>
            <pc:docMk/>
            <pc:sldMk cId="3427937171" sldId="264"/>
            <ac:spMk id="7" creationId="{2E5F03D9-47A4-43F8-BCCF-34578B0C1255}"/>
          </ac:spMkLst>
        </pc:spChg>
        <pc:spChg chg="add del mod">
          <ac:chgData name="Dmitriy Beznosko" userId="8bcdeb23-d2dd-465e-bda6-8e644f22b48c" providerId="ADAL" clId="{C20ABC7D-560C-4585-BF8D-FAB3C7D2CE01}" dt="2021-08-29T15:49:26.245" v="582" actId="478"/>
          <ac:spMkLst>
            <pc:docMk/>
            <pc:sldMk cId="3427937171" sldId="264"/>
            <ac:spMk id="10" creationId="{9A6CE87D-F16A-4258-A714-FAE124FEA789}"/>
          </ac:spMkLst>
        </pc:spChg>
        <pc:spChg chg="add del mod">
          <ac:chgData name="Dmitriy Beznosko" userId="8bcdeb23-d2dd-465e-bda6-8e644f22b48c" providerId="ADAL" clId="{C20ABC7D-560C-4585-BF8D-FAB3C7D2CE01}" dt="2021-08-29T15:49:27.125" v="583" actId="478"/>
          <ac:spMkLst>
            <pc:docMk/>
            <pc:sldMk cId="3427937171" sldId="264"/>
            <ac:spMk id="13" creationId="{377113D2-2AD5-43DE-9091-7458B6D94412}"/>
          </ac:spMkLst>
        </pc:spChg>
        <pc:spChg chg="add mod">
          <ac:chgData name="Dmitriy Beznosko" userId="8bcdeb23-d2dd-465e-bda6-8e644f22b48c" providerId="ADAL" clId="{C20ABC7D-560C-4585-BF8D-FAB3C7D2CE01}" dt="2021-08-29T16:01:07.525" v="648" actId="1076"/>
          <ac:spMkLst>
            <pc:docMk/>
            <pc:sldMk cId="3427937171" sldId="264"/>
            <ac:spMk id="16" creationId="{4882A775-089D-4C69-91CA-3239F5511BD8}"/>
          </ac:spMkLst>
        </pc:spChg>
        <pc:picChg chg="add del mod">
          <ac:chgData name="Dmitriy Beznosko" userId="8bcdeb23-d2dd-465e-bda6-8e644f22b48c" providerId="ADAL" clId="{C20ABC7D-560C-4585-BF8D-FAB3C7D2CE01}" dt="2021-08-29T15:49:42.165" v="586" actId="478"/>
          <ac:picMkLst>
            <pc:docMk/>
            <pc:sldMk cId="3427937171" sldId="264"/>
            <ac:picMk id="3" creationId="{EE4BC883-8796-4EDD-9C26-BB03B981501B}"/>
          </ac:picMkLst>
        </pc:picChg>
        <pc:picChg chg="add del mod">
          <ac:chgData name="Dmitriy Beznosko" userId="8bcdeb23-d2dd-465e-bda6-8e644f22b48c" providerId="ADAL" clId="{C20ABC7D-560C-4585-BF8D-FAB3C7D2CE01}" dt="2021-08-29T15:49:26.245" v="582" actId="478"/>
          <ac:picMkLst>
            <pc:docMk/>
            <pc:sldMk cId="3427937171" sldId="264"/>
            <ac:picMk id="9" creationId="{B11B9F0F-2A11-4917-8C37-448987211C6B}"/>
          </ac:picMkLst>
        </pc:picChg>
        <pc:picChg chg="add del mod">
          <ac:chgData name="Dmitriy Beznosko" userId="8bcdeb23-d2dd-465e-bda6-8e644f22b48c" providerId="ADAL" clId="{C20ABC7D-560C-4585-BF8D-FAB3C7D2CE01}" dt="2021-08-29T15:49:27.125" v="583" actId="478"/>
          <ac:picMkLst>
            <pc:docMk/>
            <pc:sldMk cId="3427937171" sldId="264"/>
            <ac:picMk id="12" creationId="{F6F88E61-62E0-447E-89D0-36964EE21B1A}"/>
          </ac:picMkLst>
        </pc:picChg>
        <pc:picChg chg="add mod">
          <ac:chgData name="Dmitriy Beznosko" userId="8bcdeb23-d2dd-465e-bda6-8e644f22b48c" providerId="ADAL" clId="{C20ABC7D-560C-4585-BF8D-FAB3C7D2CE01}" dt="2021-08-29T16:01:12.590" v="650" actId="1076"/>
          <ac:picMkLst>
            <pc:docMk/>
            <pc:sldMk cId="3427937171" sldId="264"/>
            <ac:picMk id="15" creationId="{21DFED5F-BB33-49DF-BE99-6B1EECFF95B0}"/>
          </ac:picMkLst>
        </pc:picChg>
      </pc:sldChg>
      <pc:sldChg chg="addSp delSp modSp add mod setBg">
        <pc:chgData name="Dmitriy Beznosko" userId="8bcdeb23-d2dd-465e-bda6-8e644f22b48c" providerId="ADAL" clId="{C20ABC7D-560C-4585-BF8D-FAB3C7D2CE01}" dt="2021-08-29T23:38:18.885" v="766" actId="5793"/>
        <pc:sldMkLst>
          <pc:docMk/>
          <pc:sldMk cId="3035434405" sldId="265"/>
        </pc:sldMkLst>
        <pc:spChg chg="mod ord">
          <ac:chgData name="Dmitriy Beznosko" userId="8bcdeb23-d2dd-465e-bda6-8e644f22b48c" providerId="ADAL" clId="{C20ABC7D-560C-4585-BF8D-FAB3C7D2CE01}" dt="2021-08-29T23:37:54.298" v="753" actId="26606"/>
          <ac:spMkLst>
            <pc:docMk/>
            <pc:sldMk cId="3035434405" sldId="265"/>
            <ac:spMk id="4" creationId="{FF77EE13-3AA6-4FC7-A296-51C0E2E15172}"/>
          </ac:spMkLst>
        </pc:spChg>
        <pc:spChg chg="mod">
          <ac:chgData name="Dmitriy Beznosko" userId="8bcdeb23-d2dd-465e-bda6-8e644f22b48c" providerId="ADAL" clId="{C20ABC7D-560C-4585-BF8D-FAB3C7D2CE01}" dt="2021-08-29T23:38:18.885" v="766" actId="5793"/>
          <ac:spMkLst>
            <pc:docMk/>
            <pc:sldMk cId="3035434405" sldId="265"/>
            <ac:spMk id="5" creationId="{564928A4-8269-4A85-B4CD-E41AFD59D5D7}"/>
          </ac:spMkLst>
        </pc:spChg>
        <pc:spChg chg="mod ord">
          <ac:chgData name="Dmitriy Beznosko" userId="8bcdeb23-d2dd-465e-bda6-8e644f22b48c" providerId="ADAL" clId="{C20ABC7D-560C-4585-BF8D-FAB3C7D2CE01}" dt="2021-08-29T23:38:12.575" v="763" actId="1076"/>
          <ac:spMkLst>
            <pc:docMk/>
            <pc:sldMk cId="3035434405" sldId="265"/>
            <ac:spMk id="6" creationId="{069A148B-62FA-450B-987A-87FF8CDE34FC}"/>
          </ac:spMkLst>
        </pc:spChg>
        <pc:spChg chg="add del mod">
          <ac:chgData name="Dmitriy Beznosko" userId="8bcdeb23-d2dd-465e-bda6-8e644f22b48c" providerId="ADAL" clId="{C20ABC7D-560C-4585-BF8D-FAB3C7D2CE01}" dt="2021-08-29T16:02:09.821" v="656" actId="478"/>
          <ac:spMkLst>
            <pc:docMk/>
            <pc:sldMk cId="3035434405" sldId="265"/>
            <ac:spMk id="7" creationId="{00D8746B-70CA-419B-8F7E-335FBE930910}"/>
          </ac:spMkLst>
        </pc:spChg>
        <pc:spChg chg="add del mod">
          <ac:chgData name="Dmitriy Beznosko" userId="8bcdeb23-d2dd-465e-bda6-8e644f22b48c" providerId="ADAL" clId="{C20ABC7D-560C-4585-BF8D-FAB3C7D2CE01}" dt="2021-08-29T16:03:13.332" v="661" actId="478"/>
          <ac:spMkLst>
            <pc:docMk/>
            <pc:sldMk cId="3035434405" sldId="265"/>
            <ac:spMk id="10" creationId="{E127556F-5A0D-419D-A5FA-DEAD9188F80C}"/>
          </ac:spMkLst>
        </pc:spChg>
        <pc:spChg chg="add">
          <ac:chgData name="Dmitriy Beznosko" userId="8bcdeb23-d2dd-465e-bda6-8e644f22b48c" providerId="ADAL" clId="{C20ABC7D-560C-4585-BF8D-FAB3C7D2CE01}" dt="2021-08-29T23:37:54.298" v="753" actId="26606"/>
          <ac:spMkLst>
            <pc:docMk/>
            <pc:sldMk cId="3035434405" sldId="265"/>
            <ac:spMk id="11" creationId="{E53F4E5A-C9EE-4859-B46B-F018F7D73A03}"/>
          </ac:spMkLst>
        </pc:spChg>
        <pc:spChg chg="add del">
          <ac:chgData name="Dmitriy Beznosko" userId="8bcdeb23-d2dd-465e-bda6-8e644f22b48c" providerId="ADAL" clId="{C20ABC7D-560C-4585-BF8D-FAB3C7D2CE01}" dt="2021-08-29T16:03:23.671" v="664" actId="26606"/>
          <ac:spMkLst>
            <pc:docMk/>
            <pc:sldMk cId="3035434405" sldId="265"/>
            <ac:spMk id="14" creationId="{B632AE7B-9F64-4DA0-908C-FF0274747A55}"/>
          </ac:spMkLst>
        </pc:spChg>
        <pc:picChg chg="add mod">
          <ac:chgData name="Dmitriy Beznosko" userId="8bcdeb23-d2dd-465e-bda6-8e644f22b48c" providerId="ADAL" clId="{C20ABC7D-560C-4585-BF8D-FAB3C7D2CE01}" dt="2021-08-29T23:37:54.298" v="753" actId="26606"/>
          <ac:picMkLst>
            <pc:docMk/>
            <pc:sldMk cId="3035434405" sldId="265"/>
            <ac:picMk id="3" creationId="{7D671335-09E9-4DF3-8446-7A2D79B136A4}"/>
          </ac:picMkLst>
        </pc:picChg>
        <pc:picChg chg="add mod">
          <ac:chgData name="Dmitriy Beznosko" userId="8bcdeb23-d2dd-465e-bda6-8e644f22b48c" providerId="ADAL" clId="{C20ABC7D-560C-4585-BF8D-FAB3C7D2CE01}" dt="2021-08-29T23:37:54.298" v="753" actId="26606"/>
          <ac:picMkLst>
            <pc:docMk/>
            <pc:sldMk cId="3035434405" sldId="265"/>
            <ac:picMk id="9" creationId="{4D6BAF1D-8D53-4C13-A8D7-D4B8B0EC5AF4}"/>
          </ac:picMkLst>
        </pc:picChg>
        <pc:cxnChg chg="add">
          <ac:chgData name="Dmitriy Beznosko" userId="8bcdeb23-d2dd-465e-bda6-8e644f22b48c" providerId="ADAL" clId="{C20ABC7D-560C-4585-BF8D-FAB3C7D2CE01}" dt="2021-08-29T23:37:54.298" v="753" actId="26606"/>
          <ac:cxnSpMkLst>
            <pc:docMk/>
            <pc:sldMk cId="3035434405" sldId="265"/>
            <ac:cxnSpMk id="16" creationId="{041A955B-D579-48FD-A51C-51B0C0B69F9A}"/>
          </ac:cxnSpMkLst>
        </pc:cxnChg>
      </pc:sldChg>
      <pc:sldChg chg="addSp delSp modSp add mod setBg">
        <pc:chgData name="Dmitriy Beznosko" userId="8bcdeb23-d2dd-465e-bda6-8e644f22b48c" providerId="ADAL" clId="{C20ABC7D-560C-4585-BF8D-FAB3C7D2CE01}" dt="2021-08-29T23:46:17.503" v="883" actId="1076"/>
        <pc:sldMkLst>
          <pc:docMk/>
          <pc:sldMk cId="2883891107" sldId="266"/>
        </pc:sldMkLst>
        <pc:spChg chg="mod ord">
          <ac:chgData name="Dmitriy Beznosko" userId="8bcdeb23-d2dd-465e-bda6-8e644f22b48c" providerId="ADAL" clId="{C20ABC7D-560C-4585-BF8D-FAB3C7D2CE01}" dt="2021-08-29T23:45:43.168" v="870" actId="26606"/>
          <ac:spMkLst>
            <pc:docMk/>
            <pc:sldMk cId="2883891107" sldId="266"/>
            <ac:spMk id="4" creationId="{FF77EE13-3AA6-4FC7-A296-51C0E2E15172}"/>
          </ac:spMkLst>
        </pc:spChg>
        <pc:spChg chg="mod">
          <ac:chgData name="Dmitriy Beznosko" userId="8bcdeb23-d2dd-465e-bda6-8e644f22b48c" providerId="ADAL" clId="{C20ABC7D-560C-4585-BF8D-FAB3C7D2CE01}" dt="2021-08-29T23:45:49.053" v="872" actId="1076"/>
          <ac:spMkLst>
            <pc:docMk/>
            <pc:sldMk cId="2883891107" sldId="266"/>
            <ac:spMk id="5" creationId="{564928A4-8269-4A85-B4CD-E41AFD59D5D7}"/>
          </ac:spMkLst>
        </pc:spChg>
        <pc:spChg chg="mod">
          <ac:chgData name="Dmitriy Beznosko" userId="8bcdeb23-d2dd-465e-bda6-8e644f22b48c" providerId="ADAL" clId="{C20ABC7D-560C-4585-BF8D-FAB3C7D2CE01}" dt="2021-08-29T23:45:58.850" v="878" actId="403"/>
          <ac:spMkLst>
            <pc:docMk/>
            <pc:sldMk cId="2883891107" sldId="266"/>
            <ac:spMk id="6" creationId="{069A148B-62FA-450B-987A-87FF8CDE34FC}"/>
          </ac:spMkLst>
        </pc:spChg>
        <pc:spChg chg="add del mod">
          <ac:chgData name="Dmitriy Beznosko" userId="8bcdeb23-d2dd-465e-bda6-8e644f22b48c" providerId="ADAL" clId="{C20ABC7D-560C-4585-BF8D-FAB3C7D2CE01}" dt="2021-08-29T23:44:23.765" v="855" actId="478"/>
          <ac:spMkLst>
            <pc:docMk/>
            <pc:sldMk cId="2883891107" sldId="266"/>
            <ac:spMk id="7" creationId="{9F104CD1-F1E9-4EE5-B0F8-F6EA73DC1698}"/>
          </ac:spMkLst>
        </pc:spChg>
        <pc:spChg chg="add del mod">
          <ac:chgData name="Dmitriy Beznosko" userId="8bcdeb23-d2dd-465e-bda6-8e644f22b48c" providerId="ADAL" clId="{C20ABC7D-560C-4585-BF8D-FAB3C7D2CE01}" dt="2021-08-29T23:44:21.669" v="854" actId="478"/>
          <ac:spMkLst>
            <pc:docMk/>
            <pc:sldMk cId="2883891107" sldId="266"/>
            <ac:spMk id="10" creationId="{D9D821D2-A439-4198-9FFC-48408CAF8E78}"/>
          </ac:spMkLst>
        </pc:spChg>
        <pc:spChg chg="add del mod">
          <ac:chgData name="Dmitriy Beznosko" userId="8bcdeb23-d2dd-465e-bda6-8e644f22b48c" providerId="ADAL" clId="{C20ABC7D-560C-4585-BF8D-FAB3C7D2CE01}" dt="2021-08-29T23:44:26.909" v="856" actId="478"/>
          <ac:spMkLst>
            <pc:docMk/>
            <pc:sldMk cId="2883891107" sldId="266"/>
            <ac:spMk id="13" creationId="{0730753A-7D93-425B-B9D2-6D94361B4A2C}"/>
          </ac:spMkLst>
        </pc:spChg>
        <pc:spChg chg="add">
          <ac:chgData name="Dmitriy Beznosko" userId="8bcdeb23-d2dd-465e-bda6-8e644f22b48c" providerId="ADAL" clId="{C20ABC7D-560C-4585-BF8D-FAB3C7D2CE01}" dt="2021-08-29T23:45:43.168" v="870" actId="26606"/>
          <ac:spMkLst>
            <pc:docMk/>
            <pc:sldMk cId="2883891107" sldId="266"/>
            <ac:spMk id="17" creationId="{B632AE7B-9F64-4DA0-908C-FF0274747A55}"/>
          </ac:spMkLst>
        </pc:spChg>
        <pc:picChg chg="add mod">
          <ac:chgData name="Dmitriy Beznosko" userId="8bcdeb23-d2dd-465e-bda6-8e644f22b48c" providerId="ADAL" clId="{C20ABC7D-560C-4585-BF8D-FAB3C7D2CE01}" dt="2021-08-29T23:46:06.600" v="879" actId="1076"/>
          <ac:picMkLst>
            <pc:docMk/>
            <pc:sldMk cId="2883891107" sldId="266"/>
            <ac:picMk id="3" creationId="{F22202FD-D669-4B4A-8002-6088AAC51144}"/>
          </ac:picMkLst>
        </pc:picChg>
        <pc:picChg chg="add del mod">
          <ac:chgData name="Dmitriy Beznosko" userId="8bcdeb23-d2dd-465e-bda6-8e644f22b48c" providerId="ADAL" clId="{C20ABC7D-560C-4585-BF8D-FAB3C7D2CE01}" dt="2021-08-29T23:44:55.945" v="859" actId="478"/>
          <ac:picMkLst>
            <pc:docMk/>
            <pc:sldMk cId="2883891107" sldId="266"/>
            <ac:picMk id="9" creationId="{BDEF2826-8576-4F80-90CC-F87E50BF09EC}"/>
          </ac:picMkLst>
        </pc:picChg>
        <pc:picChg chg="add mod ord">
          <ac:chgData name="Dmitriy Beznosko" userId="8bcdeb23-d2dd-465e-bda6-8e644f22b48c" providerId="ADAL" clId="{C20ABC7D-560C-4585-BF8D-FAB3C7D2CE01}" dt="2021-08-29T23:46:17.503" v="883" actId="1076"/>
          <ac:picMkLst>
            <pc:docMk/>
            <pc:sldMk cId="2883891107" sldId="266"/>
            <ac:picMk id="12" creationId="{0A88576B-4055-49DD-90C2-A5C95968BAE5}"/>
          </ac:picMkLst>
        </pc:picChg>
      </pc:sldChg>
      <pc:sldChg chg="del">
        <pc:chgData name="Dmitriy Beznosko" userId="8bcdeb23-d2dd-465e-bda6-8e644f22b48c" providerId="ADAL" clId="{C20ABC7D-560C-4585-BF8D-FAB3C7D2CE01}" dt="2021-08-28T18:09:04.774" v="0" actId="47"/>
        <pc:sldMkLst>
          <pc:docMk/>
          <pc:sldMk cId="3744503915" sldId="267"/>
        </pc:sldMkLst>
      </pc:sldChg>
      <pc:sldChg chg="addSp delSp modSp add mod">
        <pc:chgData name="Dmitriy Beznosko" userId="8bcdeb23-d2dd-465e-bda6-8e644f22b48c" providerId="ADAL" clId="{C20ABC7D-560C-4585-BF8D-FAB3C7D2CE01}" dt="2021-08-29T23:54:25.791" v="1037" actId="1076"/>
        <pc:sldMkLst>
          <pc:docMk/>
          <pc:sldMk cId="4143688486" sldId="267"/>
        </pc:sldMkLst>
        <pc:spChg chg="mod">
          <ac:chgData name="Dmitriy Beznosko" userId="8bcdeb23-d2dd-465e-bda6-8e644f22b48c" providerId="ADAL" clId="{C20ABC7D-560C-4585-BF8D-FAB3C7D2CE01}" dt="2021-08-29T23:49:47.833" v="929" actId="14100"/>
          <ac:spMkLst>
            <pc:docMk/>
            <pc:sldMk cId="4143688486" sldId="267"/>
            <ac:spMk id="5" creationId="{564928A4-8269-4A85-B4CD-E41AFD59D5D7}"/>
          </ac:spMkLst>
        </pc:spChg>
        <pc:spChg chg="add del mod">
          <ac:chgData name="Dmitriy Beznosko" userId="8bcdeb23-d2dd-465e-bda6-8e644f22b48c" providerId="ADAL" clId="{C20ABC7D-560C-4585-BF8D-FAB3C7D2CE01}" dt="2021-08-29T23:54:22.696" v="1036" actId="1076"/>
          <ac:spMkLst>
            <pc:docMk/>
            <pc:sldMk cId="4143688486" sldId="267"/>
            <ac:spMk id="6" creationId="{069A148B-62FA-450B-987A-87FF8CDE34FC}"/>
          </ac:spMkLst>
        </pc:spChg>
        <pc:spChg chg="add del mod">
          <ac:chgData name="Dmitriy Beznosko" userId="8bcdeb23-d2dd-465e-bda6-8e644f22b48c" providerId="ADAL" clId="{C20ABC7D-560C-4585-BF8D-FAB3C7D2CE01}" dt="2021-08-29T23:49:34.423" v="921" actId="931"/>
          <ac:spMkLst>
            <pc:docMk/>
            <pc:sldMk cId="4143688486" sldId="267"/>
            <ac:spMk id="7" creationId="{9AD9119A-6C4A-46E5-87D2-27E6D08FB2C9}"/>
          </ac:spMkLst>
        </pc:spChg>
        <pc:spChg chg="add del mod">
          <ac:chgData name="Dmitriy Beznosko" userId="8bcdeb23-d2dd-465e-bda6-8e644f22b48c" providerId="ADAL" clId="{C20ABC7D-560C-4585-BF8D-FAB3C7D2CE01}" dt="2021-08-29T23:49:34.423" v="921" actId="931"/>
          <ac:spMkLst>
            <pc:docMk/>
            <pc:sldMk cId="4143688486" sldId="267"/>
            <ac:spMk id="10" creationId="{CEB77CDE-0EC0-4A54-8352-A37AA29A65FE}"/>
          </ac:spMkLst>
        </pc:spChg>
        <pc:spChg chg="add del mod">
          <ac:chgData name="Dmitriy Beznosko" userId="8bcdeb23-d2dd-465e-bda6-8e644f22b48c" providerId="ADAL" clId="{C20ABC7D-560C-4585-BF8D-FAB3C7D2CE01}" dt="2021-08-29T23:49:34.423" v="921" actId="931"/>
          <ac:spMkLst>
            <pc:docMk/>
            <pc:sldMk cId="4143688486" sldId="267"/>
            <ac:spMk id="13" creationId="{FB741DE4-6832-4B4A-BD72-9305FB488AE3}"/>
          </ac:spMkLst>
        </pc:spChg>
        <pc:spChg chg="add mod">
          <ac:chgData name="Dmitriy Beznosko" userId="8bcdeb23-d2dd-465e-bda6-8e644f22b48c" providerId="ADAL" clId="{C20ABC7D-560C-4585-BF8D-FAB3C7D2CE01}" dt="2021-08-29T23:54:25.791" v="1037" actId="1076"/>
          <ac:spMkLst>
            <pc:docMk/>
            <pc:sldMk cId="4143688486" sldId="267"/>
            <ac:spMk id="17" creationId="{19A22B59-9F34-4737-B86F-1A291EC04677}"/>
          </ac:spMkLst>
        </pc:spChg>
        <pc:picChg chg="add del mod">
          <ac:chgData name="Dmitriy Beznosko" userId="8bcdeb23-d2dd-465e-bda6-8e644f22b48c" providerId="ADAL" clId="{C20ABC7D-560C-4585-BF8D-FAB3C7D2CE01}" dt="2021-08-29T23:49:34.423" v="921" actId="931"/>
          <ac:picMkLst>
            <pc:docMk/>
            <pc:sldMk cId="4143688486" sldId="267"/>
            <ac:picMk id="3" creationId="{45C21CB4-792E-4012-AA77-23AA533D0EF3}"/>
          </ac:picMkLst>
        </pc:picChg>
        <pc:picChg chg="add del mod">
          <ac:chgData name="Dmitriy Beznosko" userId="8bcdeb23-d2dd-465e-bda6-8e644f22b48c" providerId="ADAL" clId="{C20ABC7D-560C-4585-BF8D-FAB3C7D2CE01}" dt="2021-08-29T23:49:34.423" v="921" actId="931"/>
          <ac:picMkLst>
            <pc:docMk/>
            <pc:sldMk cId="4143688486" sldId="267"/>
            <ac:picMk id="9" creationId="{DE79CB64-AC67-4B4C-B6C6-89A38A334064}"/>
          </ac:picMkLst>
        </pc:picChg>
        <pc:picChg chg="add del mod">
          <ac:chgData name="Dmitriy Beznosko" userId="8bcdeb23-d2dd-465e-bda6-8e644f22b48c" providerId="ADAL" clId="{C20ABC7D-560C-4585-BF8D-FAB3C7D2CE01}" dt="2021-08-29T23:49:34.423" v="921" actId="931"/>
          <ac:picMkLst>
            <pc:docMk/>
            <pc:sldMk cId="4143688486" sldId="267"/>
            <ac:picMk id="12" creationId="{31DF96E2-9BA2-40D5-B83D-0034712979EF}"/>
          </ac:picMkLst>
        </pc:picChg>
        <pc:picChg chg="add mod">
          <ac:chgData name="Dmitriy Beznosko" userId="8bcdeb23-d2dd-465e-bda6-8e644f22b48c" providerId="ADAL" clId="{C20ABC7D-560C-4585-BF8D-FAB3C7D2CE01}" dt="2021-08-29T23:51:10.493" v="936" actId="1076"/>
          <ac:picMkLst>
            <pc:docMk/>
            <pc:sldMk cId="4143688486" sldId="267"/>
            <ac:picMk id="14" creationId="{23855C69-99BD-450C-8C97-46B83C02F4AA}"/>
          </ac:picMkLst>
        </pc:picChg>
        <pc:picChg chg="add mod">
          <ac:chgData name="Dmitriy Beznosko" userId="8bcdeb23-d2dd-465e-bda6-8e644f22b48c" providerId="ADAL" clId="{C20ABC7D-560C-4585-BF8D-FAB3C7D2CE01}" dt="2021-08-29T23:51:13.457" v="937" actId="1076"/>
          <ac:picMkLst>
            <pc:docMk/>
            <pc:sldMk cId="4143688486" sldId="267"/>
            <ac:picMk id="15" creationId="{CDBF6DFD-42FC-4BC0-B5B4-6A119B0DEF55}"/>
          </ac:picMkLst>
        </pc:picChg>
      </pc:sldChg>
      <pc:sldChg chg="addSp modSp add mod">
        <pc:chgData name="Dmitriy Beznosko" userId="8bcdeb23-d2dd-465e-bda6-8e644f22b48c" providerId="ADAL" clId="{C20ABC7D-560C-4585-BF8D-FAB3C7D2CE01}" dt="2021-08-29T23:57:50.551" v="1227" actId="14100"/>
        <pc:sldMkLst>
          <pc:docMk/>
          <pc:sldMk cId="257586269" sldId="268"/>
        </pc:sldMkLst>
        <pc:spChg chg="mod">
          <ac:chgData name="Dmitriy Beznosko" userId="8bcdeb23-d2dd-465e-bda6-8e644f22b48c" providerId="ADAL" clId="{C20ABC7D-560C-4585-BF8D-FAB3C7D2CE01}" dt="2021-08-29T23:55:29.357" v="1205" actId="14100"/>
          <ac:spMkLst>
            <pc:docMk/>
            <pc:sldMk cId="257586269" sldId="268"/>
            <ac:spMk id="5" creationId="{564928A4-8269-4A85-B4CD-E41AFD59D5D7}"/>
          </ac:spMkLst>
        </pc:spChg>
        <pc:spChg chg="mod">
          <ac:chgData name="Dmitriy Beznosko" userId="8bcdeb23-d2dd-465e-bda6-8e644f22b48c" providerId="ADAL" clId="{C20ABC7D-560C-4585-BF8D-FAB3C7D2CE01}" dt="2021-08-29T23:55:57.550" v="1207" actId="14100"/>
          <ac:spMkLst>
            <pc:docMk/>
            <pc:sldMk cId="257586269" sldId="268"/>
            <ac:spMk id="6" creationId="{069A148B-62FA-450B-987A-87FF8CDE34FC}"/>
          </ac:spMkLst>
        </pc:spChg>
        <pc:spChg chg="add mod">
          <ac:chgData name="Dmitriy Beznosko" userId="8bcdeb23-d2dd-465e-bda6-8e644f22b48c" providerId="ADAL" clId="{C20ABC7D-560C-4585-BF8D-FAB3C7D2CE01}" dt="2021-08-29T23:57:50.551" v="1227" actId="14100"/>
          <ac:spMkLst>
            <pc:docMk/>
            <pc:sldMk cId="257586269" sldId="268"/>
            <ac:spMk id="8" creationId="{52FDA2E0-3BF0-4B6B-AA5C-BEF7B455F3D4}"/>
          </ac:spMkLst>
        </pc:spChg>
        <pc:graphicFrameChg chg="add mod modGraphic">
          <ac:chgData name="Dmitriy Beznosko" userId="8bcdeb23-d2dd-465e-bda6-8e644f22b48c" providerId="ADAL" clId="{C20ABC7D-560C-4585-BF8D-FAB3C7D2CE01}" dt="2021-08-29T23:57:28.205" v="1224" actId="12385"/>
          <ac:graphicFrameMkLst>
            <pc:docMk/>
            <pc:sldMk cId="257586269" sldId="268"/>
            <ac:graphicFrameMk id="7" creationId="{51A9FC24-E46D-4DF0-8CB9-DC02DE6610A7}"/>
          </ac:graphicFrameMkLst>
        </pc:graphicFrameChg>
        <pc:picChg chg="add mod">
          <ac:chgData name="Dmitriy Beznosko" userId="8bcdeb23-d2dd-465e-bda6-8e644f22b48c" providerId="ADAL" clId="{C20ABC7D-560C-4585-BF8D-FAB3C7D2CE01}" dt="2021-08-29T23:56:47.756" v="1217" actId="1076"/>
          <ac:picMkLst>
            <pc:docMk/>
            <pc:sldMk cId="257586269" sldId="268"/>
            <ac:picMk id="3" creationId="{9AEC726D-FA95-4BA7-95FC-00C9C1EA5DB2}"/>
          </ac:picMkLst>
        </pc:picChg>
      </pc:sldChg>
      <pc:sldChg chg="del">
        <pc:chgData name="Dmitriy Beznosko" userId="8bcdeb23-d2dd-465e-bda6-8e644f22b48c" providerId="ADAL" clId="{C20ABC7D-560C-4585-BF8D-FAB3C7D2CE01}" dt="2021-08-28T18:09:04.774" v="0" actId="47"/>
        <pc:sldMkLst>
          <pc:docMk/>
          <pc:sldMk cId="1117902159" sldId="268"/>
        </pc:sldMkLst>
      </pc:sldChg>
      <pc:sldChg chg="del">
        <pc:chgData name="Dmitriy Beznosko" userId="8bcdeb23-d2dd-465e-bda6-8e644f22b48c" providerId="ADAL" clId="{C20ABC7D-560C-4585-BF8D-FAB3C7D2CE01}" dt="2021-08-28T18:09:04.774" v="0" actId="47"/>
        <pc:sldMkLst>
          <pc:docMk/>
          <pc:sldMk cId="1678973397" sldId="269"/>
        </pc:sldMkLst>
      </pc:sldChg>
      <pc:sldChg chg="del">
        <pc:chgData name="Dmitriy Beznosko" userId="8bcdeb23-d2dd-465e-bda6-8e644f22b48c" providerId="ADAL" clId="{C20ABC7D-560C-4585-BF8D-FAB3C7D2CE01}" dt="2021-08-28T18:09:04.774" v="0" actId="47"/>
        <pc:sldMkLst>
          <pc:docMk/>
          <pc:sldMk cId="3265866864" sldId="270"/>
        </pc:sldMkLst>
      </pc:sldChg>
    </pc:docChg>
  </pc:docChgLst>
  <pc:docChgLst>
    <pc:chgData name="Dmitriy Beznosko" userId="8bcdeb23-d2dd-465e-bda6-8e644f22b48c" providerId="ADAL" clId="{58339F62-27F1-4E31-8DD5-2DE3280646B0}"/>
    <pc:docChg chg="undo redo custSel addSld delSld modSld sldOrd">
      <pc:chgData name="Dmitriy Beznosko" userId="8bcdeb23-d2dd-465e-bda6-8e644f22b48c" providerId="ADAL" clId="{58339F62-27F1-4E31-8DD5-2DE3280646B0}" dt="2021-08-14T18:16:58.361" v="1956" actId="207"/>
      <pc:docMkLst>
        <pc:docMk/>
      </pc:docMkLst>
      <pc:sldChg chg="modSp mod">
        <pc:chgData name="Dmitriy Beznosko" userId="8bcdeb23-d2dd-465e-bda6-8e644f22b48c" providerId="ADAL" clId="{58339F62-27F1-4E31-8DD5-2DE3280646B0}" dt="2021-08-14T14:02:18.594" v="1" actId="20577"/>
        <pc:sldMkLst>
          <pc:docMk/>
          <pc:sldMk cId="4186887544" sldId="257"/>
        </pc:sldMkLst>
        <pc:spChg chg="mod">
          <ac:chgData name="Dmitriy Beznosko" userId="8bcdeb23-d2dd-465e-bda6-8e644f22b48c" providerId="ADAL" clId="{58339F62-27F1-4E31-8DD5-2DE3280646B0}" dt="2021-08-14T14:02:18.594" v="1" actId="20577"/>
          <ac:spMkLst>
            <pc:docMk/>
            <pc:sldMk cId="4186887544" sldId="257"/>
            <ac:spMk id="2" creationId="{0A085278-B6F6-4825-A44F-8C128C113109}"/>
          </ac:spMkLst>
        </pc:spChg>
      </pc:sldChg>
      <pc:sldChg chg="del">
        <pc:chgData name="Dmitriy Beznosko" userId="8bcdeb23-d2dd-465e-bda6-8e644f22b48c" providerId="ADAL" clId="{58339F62-27F1-4E31-8DD5-2DE3280646B0}" dt="2021-08-14T14:02:26.879" v="2" actId="47"/>
        <pc:sldMkLst>
          <pc:docMk/>
          <pc:sldMk cId="585641883" sldId="258"/>
        </pc:sldMkLst>
      </pc:sldChg>
      <pc:sldChg chg="addSp delSp modSp new mod ord setBg modClrScheme modAnim chgLayout">
        <pc:chgData name="Dmitriy Beznosko" userId="8bcdeb23-d2dd-465e-bda6-8e644f22b48c" providerId="ADAL" clId="{58339F62-27F1-4E31-8DD5-2DE3280646B0}" dt="2021-08-14T14:22:04.272" v="415" actId="207"/>
        <pc:sldMkLst>
          <pc:docMk/>
          <pc:sldMk cId="1709021131" sldId="258"/>
        </pc:sldMkLst>
        <pc:spChg chg="del mod ord">
          <ac:chgData name="Dmitriy Beznosko" userId="8bcdeb23-d2dd-465e-bda6-8e644f22b48c" providerId="ADAL" clId="{58339F62-27F1-4E31-8DD5-2DE3280646B0}" dt="2021-08-14T14:02:40.663" v="4" actId="700"/>
          <ac:spMkLst>
            <pc:docMk/>
            <pc:sldMk cId="1709021131" sldId="258"/>
            <ac:spMk id="2" creationId="{27F300F5-7210-420F-9257-1827EE0A2B37}"/>
          </ac:spMkLst>
        </pc:spChg>
        <pc:spChg chg="del mod ord">
          <ac:chgData name="Dmitriy Beznosko" userId="8bcdeb23-d2dd-465e-bda6-8e644f22b48c" providerId="ADAL" clId="{58339F62-27F1-4E31-8DD5-2DE3280646B0}" dt="2021-08-14T14:02:40.663" v="4" actId="700"/>
          <ac:spMkLst>
            <pc:docMk/>
            <pc:sldMk cId="1709021131" sldId="258"/>
            <ac:spMk id="3" creationId="{6BF0A951-578F-45E0-A01D-C8CA874EFC07}"/>
          </ac:spMkLst>
        </pc:spChg>
        <pc:spChg chg="mod ord">
          <ac:chgData name="Dmitriy Beznosko" userId="8bcdeb23-d2dd-465e-bda6-8e644f22b48c" providerId="ADAL" clId="{58339F62-27F1-4E31-8DD5-2DE3280646B0}" dt="2021-08-14T14:20:28.561" v="398" actId="26606"/>
          <ac:spMkLst>
            <pc:docMk/>
            <pc:sldMk cId="1709021131" sldId="258"/>
            <ac:spMk id="4" creationId="{46F7A6AC-0A27-4103-BEC4-EB0B8AD8D7A5}"/>
          </ac:spMkLst>
        </pc:spChg>
        <pc:spChg chg="add mod ord">
          <ac:chgData name="Dmitriy Beznosko" userId="8bcdeb23-d2dd-465e-bda6-8e644f22b48c" providerId="ADAL" clId="{58339F62-27F1-4E31-8DD5-2DE3280646B0}" dt="2021-08-14T14:20:28.561" v="398" actId="26606"/>
          <ac:spMkLst>
            <pc:docMk/>
            <pc:sldMk cId="1709021131" sldId="258"/>
            <ac:spMk id="5" creationId="{A52C2679-8ACE-4D00-81CC-5DBC919C23EB}"/>
          </ac:spMkLst>
        </pc:spChg>
        <pc:spChg chg="add del mod ord">
          <ac:chgData name="Dmitriy Beznosko" userId="8bcdeb23-d2dd-465e-bda6-8e644f22b48c" providerId="ADAL" clId="{58339F62-27F1-4E31-8DD5-2DE3280646B0}" dt="2021-08-14T14:19:35.100" v="384"/>
          <ac:spMkLst>
            <pc:docMk/>
            <pc:sldMk cId="1709021131" sldId="258"/>
            <ac:spMk id="6" creationId="{3F449C27-7C02-4D55-BAAB-B9DE8CE14459}"/>
          </ac:spMkLst>
        </pc:spChg>
        <pc:spChg chg="add mod">
          <ac:chgData name="Dmitriy Beznosko" userId="8bcdeb23-d2dd-465e-bda6-8e644f22b48c" providerId="ADAL" clId="{58339F62-27F1-4E31-8DD5-2DE3280646B0}" dt="2021-08-14T14:17:39.559" v="119" actId="571"/>
          <ac:spMkLst>
            <pc:docMk/>
            <pc:sldMk cId="1709021131" sldId="258"/>
            <ac:spMk id="7" creationId="{D3CF28BB-565F-47CE-A28C-AF251F0D7102}"/>
          </ac:spMkLst>
        </pc:spChg>
        <pc:spChg chg="add mod">
          <ac:chgData name="Dmitriy Beznosko" userId="8bcdeb23-d2dd-465e-bda6-8e644f22b48c" providerId="ADAL" clId="{58339F62-27F1-4E31-8DD5-2DE3280646B0}" dt="2021-08-14T14:19:22.988" v="382" actId="1076"/>
          <ac:spMkLst>
            <pc:docMk/>
            <pc:sldMk cId="1709021131" sldId="258"/>
            <ac:spMk id="8" creationId="{22E700BB-33AA-4071-A4A5-0CA18398EC92}"/>
          </ac:spMkLst>
        </pc:spChg>
        <pc:spChg chg="add mod ord">
          <ac:chgData name="Dmitriy Beznosko" userId="8bcdeb23-d2dd-465e-bda6-8e644f22b48c" providerId="ADAL" clId="{58339F62-27F1-4E31-8DD5-2DE3280646B0}" dt="2021-08-14T14:22:04.272" v="415" actId="207"/>
          <ac:spMkLst>
            <pc:docMk/>
            <pc:sldMk cId="1709021131" sldId="258"/>
            <ac:spMk id="9" creationId="{D2DE6DC0-A4F2-41A8-AC2D-531B7121B748}"/>
          </ac:spMkLst>
        </pc:spChg>
        <pc:picChg chg="add mod">
          <ac:chgData name="Dmitriy Beznosko" userId="8bcdeb23-d2dd-465e-bda6-8e644f22b48c" providerId="ADAL" clId="{58339F62-27F1-4E31-8DD5-2DE3280646B0}" dt="2021-08-14T14:20:28.561" v="398" actId="26606"/>
          <ac:picMkLst>
            <pc:docMk/>
            <pc:sldMk cId="1709021131" sldId="258"/>
            <ac:picMk id="10" creationId="{D3F8F5E7-D942-467E-A551-107C05F706AF}"/>
          </ac:picMkLst>
        </pc:picChg>
      </pc:sldChg>
      <pc:sldChg chg="del">
        <pc:chgData name="Dmitriy Beznosko" userId="8bcdeb23-d2dd-465e-bda6-8e644f22b48c" providerId="ADAL" clId="{58339F62-27F1-4E31-8DD5-2DE3280646B0}" dt="2021-08-14T14:02:26.879" v="2" actId="47"/>
        <pc:sldMkLst>
          <pc:docMk/>
          <pc:sldMk cId="1186344690" sldId="259"/>
        </pc:sldMkLst>
      </pc:sldChg>
      <pc:sldChg chg="addSp delSp modSp add mod">
        <pc:chgData name="Dmitriy Beznosko" userId="8bcdeb23-d2dd-465e-bda6-8e644f22b48c" providerId="ADAL" clId="{58339F62-27F1-4E31-8DD5-2DE3280646B0}" dt="2021-08-14T17:32:42.424" v="1941" actId="6549"/>
        <pc:sldMkLst>
          <pc:docMk/>
          <pc:sldMk cId="2866573554" sldId="259"/>
        </pc:sldMkLst>
        <pc:spChg chg="mod">
          <ac:chgData name="Dmitriy Beznosko" userId="8bcdeb23-d2dd-465e-bda6-8e644f22b48c" providerId="ADAL" clId="{58339F62-27F1-4E31-8DD5-2DE3280646B0}" dt="2021-08-14T14:51:26.116" v="998" actId="1076"/>
          <ac:spMkLst>
            <pc:docMk/>
            <pc:sldMk cId="2866573554" sldId="259"/>
            <ac:spMk id="5" creationId="{A52C2679-8ACE-4D00-81CC-5DBC919C23EB}"/>
          </ac:spMkLst>
        </pc:spChg>
        <pc:spChg chg="mod">
          <ac:chgData name="Dmitriy Beznosko" userId="8bcdeb23-d2dd-465e-bda6-8e644f22b48c" providerId="ADAL" clId="{58339F62-27F1-4E31-8DD5-2DE3280646B0}" dt="2021-08-14T17:32:42.424" v="1941" actId="6549"/>
          <ac:spMkLst>
            <pc:docMk/>
            <pc:sldMk cId="2866573554" sldId="259"/>
            <ac:spMk id="6" creationId="{3F449C27-7C02-4D55-BAAB-B9DE8CE14459}"/>
          </ac:spMkLst>
        </pc:spChg>
        <pc:spChg chg="add del mod">
          <ac:chgData name="Dmitriy Beznosko" userId="8bcdeb23-d2dd-465e-bda6-8e644f22b48c" providerId="ADAL" clId="{58339F62-27F1-4E31-8DD5-2DE3280646B0}" dt="2021-08-14T14:42:56.983" v="607" actId="478"/>
          <ac:spMkLst>
            <pc:docMk/>
            <pc:sldMk cId="2866573554" sldId="259"/>
            <ac:spMk id="7" creationId="{19265456-816C-4179-BD56-80BFE26E076B}"/>
          </ac:spMkLst>
        </pc:spChg>
        <pc:spChg chg="add del mod">
          <ac:chgData name="Dmitriy Beznosko" userId="8bcdeb23-d2dd-465e-bda6-8e644f22b48c" providerId="ADAL" clId="{58339F62-27F1-4E31-8DD5-2DE3280646B0}" dt="2021-08-14T14:44:21.335" v="620" actId="478"/>
          <ac:spMkLst>
            <pc:docMk/>
            <pc:sldMk cId="2866573554" sldId="259"/>
            <ac:spMk id="8" creationId="{57FA0F61-2C4F-420E-94E1-FECE541B4CE5}"/>
          </ac:spMkLst>
        </pc:spChg>
        <pc:spChg chg="add del mod">
          <ac:chgData name="Dmitriy Beznosko" userId="8bcdeb23-d2dd-465e-bda6-8e644f22b48c" providerId="ADAL" clId="{58339F62-27F1-4E31-8DD5-2DE3280646B0}" dt="2021-08-14T14:44:15.446" v="619" actId="478"/>
          <ac:spMkLst>
            <pc:docMk/>
            <pc:sldMk cId="2866573554" sldId="259"/>
            <ac:spMk id="11" creationId="{82D5D598-6E4E-4A3C-9446-AC0BA5A251FD}"/>
          </ac:spMkLst>
        </pc:spChg>
        <pc:spChg chg="add del mod">
          <ac:chgData name="Dmitriy Beznosko" userId="8bcdeb23-d2dd-465e-bda6-8e644f22b48c" providerId="ADAL" clId="{58339F62-27F1-4E31-8DD5-2DE3280646B0}" dt="2021-08-14T14:44:09.903" v="615" actId="478"/>
          <ac:spMkLst>
            <pc:docMk/>
            <pc:sldMk cId="2866573554" sldId="259"/>
            <ac:spMk id="14" creationId="{0C6A9B07-3CA7-4C60-9080-3B6CBB69738A}"/>
          </ac:spMkLst>
        </pc:spChg>
        <pc:spChg chg="add del mod">
          <ac:chgData name="Dmitriy Beznosko" userId="8bcdeb23-d2dd-465e-bda6-8e644f22b48c" providerId="ADAL" clId="{58339F62-27F1-4E31-8DD5-2DE3280646B0}" dt="2021-08-14T14:52:09.144" v="1004" actId="931"/>
          <ac:spMkLst>
            <pc:docMk/>
            <pc:sldMk cId="2866573554" sldId="259"/>
            <ac:spMk id="18" creationId="{F8361E01-49CB-4DCA-9720-A66B2A6FA711}"/>
          </ac:spMkLst>
        </pc:spChg>
        <pc:spChg chg="add del mod">
          <ac:chgData name="Dmitriy Beznosko" userId="8bcdeb23-d2dd-465e-bda6-8e644f22b48c" providerId="ADAL" clId="{58339F62-27F1-4E31-8DD5-2DE3280646B0}" dt="2021-08-14T14:52:46.174" v="1009" actId="478"/>
          <ac:spMkLst>
            <pc:docMk/>
            <pc:sldMk cId="2866573554" sldId="259"/>
            <ac:spMk id="21" creationId="{34EC4CC5-312D-4422-88C2-3094374553CC}"/>
          </ac:spMkLst>
        </pc:spChg>
        <pc:spChg chg="add mod">
          <ac:chgData name="Dmitriy Beznosko" userId="8bcdeb23-d2dd-465e-bda6-8e644f22b48c" providerId="ADAL" clId="{58339F62-27F1-4E31-8DD5-2DE3280646B0}" dt="2021-08-14T14:56:37.284" v="1045" actId="688"/>
          <ac:spMkLst>
            <pc:docMk/>
            <pc:sldMk cId="2866573554" sldId="259"/>
            <ac:spMk id="22" creationId="{52064407-8464-4138-8881-9F934190A91D}"/>
          </ac:spMkLst>
        </pc:spChg>
        <pc:spChg chg="add mod">
          <ac:chgData name="Dmitriy Beznosko" userId="8bcdeb23-d2dd-465e-bda6-8e644f22b48c" providerId="ADAL" clId="{58339F62-27F1-4E31-8DD5-2DE3280646B0}" dt="2021-08-14T14:57:16.928" v="1069" actId="571"/>
          <ac:spMkLst>
            <pc:docMk/>
            <pc:sldMk cId="2866573554" sldId="259"/>
            <ac:spMk id="23" creationId="{4F58D053-9629-4F8F-981F-1EE9ABBA965D}"/>
          </ac:spMkLst>
        </pc:spChg>
        <pc:picChg chg="add del mod">
          <ac:chgData name="Dmitriy Beznosko" userId="8bcdeb23-d2dd-465e-bda6-8e644f22b48c" providerId="ADAL" clId="{58339F62-27F1-4E31-8DD5-2DE3280646B0}" dt="2021-08-14T14:44:52.634" v="629" actId="21"/>
          <ac:picMkLst>
            <pc:docMk/>
            <pc:sldMk cId="2866573554" sldId="259"/>
            <ac:picMk id="3" creationId="{2DB2A2EC-DEF1-4175-83C8-4D32C674AF5F}"/>
          </ac:picMkLst>
        </pc:picChg>
        <pc:picChg chg="add mod">
          <ac:chgData name="Dmitriy Beznosko" userId="8bcdeb23-d2dd-465e-bda6-8e644f22b48c" providerId="ADAL" clId="{58339F62-27F1-4E31-8DD5-2DE3280646B0}" dt="2021-08-14T14:48:11.018" v="788" actId="1076"/>
          <ac:picMkLst>
            <pc:docMk/>
            <pc:sldMk cId="2866573554" sldId="259"/>
            <ac:picMk id="10" creationId="{EBF19C25-2971-46A5-A73C-AEDA10D5B216}"/>
          </ac:picMkLst>
        </pc:picChg>
        <pc:picChg chg="add del mod">
          <ac:chgData name="Dmitriy Beznosko" userId="8bcdeb23-d2dd-465e-bda6-8e644f22b48c" providerId="ADAL" clId="{58339F62-27F1-4E31-8DD5-2DE3280646B0}" dt="2021-08-14T14:44:52.634" v="629" actId="21"/>
          <ac:picMkLst>
            <pc:docMk/>
            <pc:sldMk cId="2866573554" sldId="259"/>
            <ac:picMk id="13" creationId="{215EEB75-AD1D-4A51-BAC7-F234CBB28768}"/>
          </ac:picMkLst>
        </pc:picChg>
        <pc:picChg chg="add del mod">
          <ac:chgData name="Dmitriy Beznosko" userId="8bcdeb23-d2dd-465e-bda6-8e644f22b48c" providerId="ADAL" clId="{58339F62-27F1-4E31-8DD5-2DE3280646B0}" dt="2021-08-14T14:50:02.071" v="798"/>
          <ac:picMkLst>
            <pc:docMk/>
            <pc:sldMk cId="2866573554" sldId="259"/>
            <ac:picMk id="15" creationId="{659F4F0F-46AF-4B2B-8485-E2FDCEF889C3}"/>
          </ac:picMkLst>
        </pc:picChg>
        <pc:picChg chg="add del mod">
          <ac:chgData name="Dmitriy Beznosko" userId="8bcdeb23-d2dd-465e-bda6-8e644f22b48c" providerId="ADAL" clId="{58339F62-27F1-4E31-8DD5-2DE3280646B0}" dt="2021-08-14T14:52:09.144" v="1004" actId="931"/>
          <ac:picMkLst>
            <pc:docMk/>
            <pc:sldMk cId="2866573554" sldId="259"/>
            <ac:picMk id="17" creationId="{5219BF85-E55F-4324-8556-1B4016E56EF7}"/>
          </ac:picMkLst>
        </pc:picChg>
        <pc:picChg chg="add mod">
          <ac:chgData name="Dmitriy Beznosko" userId="8bcdeb23-d2dd-465e-bda6-8e644f22b48c" providerId="ADAL" clId="{58339F62-27F1-4E31-8DD5-2DE3280646B0}" dt="2021-08-14T14:53:21.642" v="1016" actId="1076"/>
          <ac:picMkLst>
            <pc:docMk/>
            <pc:sldMk cId="2866573554" sldId="259"/>
            <ac:picMk id="20" creationId="{9EBBC59E-EDFE-4F58-B4FA-9D022AA5E29E}"/>
          </ac:picMkLst>
        </pc:picChg>
      </pc:sldChg>
      <pc:sldChg chg="addSp delSp modSp add mod setBg modAnim chgLayout">
        <pc:chgData name="Dmitriy Beznosko" userId="8bcdeb23-d2dd-465e-bda6-8e644f22b48c" providerId="ADAL" clId="{58339F62-27F1-4E31-8DD5-2DE3280646B0}" dt="2021-08-14T15:03:20.022" v="1551" actId="1076"/>
        <pc:sldMkLst>
          <pc:docMk/>
          <pc:sldMk cId="816031462" sldId="260"/>
        </pc:sldMkLst>
        <pc:spChg chg="mod ord">
          <ac:chgData name="Dmitriy Beznosko" userId="8bcdeb23-d2dd-465e-bda6-8e644f22b48c" providerId="ADAL" clId="{58339F62-27F1-4E31-8DD5-2DE3280646B0}" dt="2021-08-14T14:57:43.270" v="1076" actId="26606"/>
          <ac:spMkLst>
            <pc:docMk/>
            <pc:sldMk cId="816031462" sldId="260"/>
            <ac:spMk id="4" creationId="{46F7A6AC-0A27-4103-BEC4-EB0B8AD8D7A5}"/>
          </ac:spMkLst>
        </pc:spChg>
        <pc:spChg chg="del mod">
          <ac:chgData name="Dmitriy Beznosko" userId="8bcdeb23-d2dd-465e-bda6-8e644f22b48c" providerId="ADAL" clId="{58339F62-27F1-4E31-8DD5-2DE3280646B0}" dt="2021-08-14T14:57:29.030" v="1071" actId="700"/>
          <ac:spMkLst>
            <pc:docMk/>
            <pc:sldMk cId="816031462" sldId="260"/>
            <ac:spMk id="5" creationId="{A52C2679-8ACE-4D00-81CC-5DBC919C23EB}"/>
          </ac:spMkLst>
        </pc:spChg>
        <pc:spChg chg="del">
          <ac:chgData name="Dmitriy Beznosko" userId="8bcdeb23-d2dd-465e-bda6-8e644f22b48c" providerId="ADAL" clId="{58339F62-27F1-4E31-8DD5-2DE3280646B0}" dt="2021-08-14T14:49:23.290" v="790" actId="931"/>
          <ac:spMkLst>
            <pc:docMk/>
            <pc:sldMk cId="816031462" sldId="260"/>
            <ac:spMk id="6" creationId="{3F449C27-7C02-4D55-BAAB-B9DE8CE14459}"/>
          </ac:spMkLst>
        </pc:spChg>
        <pc:spChg chg="add del mod">
          <ac:chgData name="Dmitriy Beznosko" userId="8bcdeb23-d2dd-465e-bda6-8e644f22b48c" providerId="ADAL" clId="{58339F62-27F1-4E31-8DD5-2DE3280646B0}" dt="2021-08-14T14:49:26.575" v="793" actId="478"/>
          <ac:spMkLst>
            <pc:docMk/>
            <pc:sldMk cId="816031462" sldId="260"/>
            <ac:spMk id="9" creationId="{CAE46A54-2993-47E0-9277-CE8FA01D7298}"/>
          </ac:spMkLst>
        </pc:spChg>
        <pc:spChg chg="add mod ord">
          <ac:chgData name="Dmitriy Beznosko" userId="8bcdeb23-d2dd-465e-bda6-8e644f22b48c" providerId="ADAL" clId="{58339F62-27F1-4E31-8DD5-2DE3280646B0}" dt="2021-08-14T15:03:14.959" v="1549" actId="1076"/>
          <ac:spMkLst>
            <pc:docMk/>
            <pc:sldMk cId="816031462" sldId="260"/>
            <ac:spMk id="10" creationId="{458C5097-E955-4065-872E-6801CD092051}"/>
          </ac:spMkLst>
        </pc:spChg>
        <pc:spChg chg="add del mod">
          <ac:chgData name="Dmitriy Beznosko" userId="8bcdeb23-d2dd-465e-bda6-8e644f22b48c" providerId="ADAL" clId="{58339F62-27F1-4E31-8DD5-2DE3280646B0}" dt="2021-08-14T15:02:47.686" v="1544" actId="478"/>
          <ac:spMkLst>
            <pc:docMk/>
            <pc:sldMk cId="816031462" sldId="260"/>
            <ac:spMk id="13" creationId="{42179938-8287-4B9F-A2A8-DB81D0387E5E}"/>
          </ac:spMkLst>
        </pc:spChg>
        <pc:spChg chg="add del">
          <ac:chgData name="Dmitriy Beznosko" userId="8bcdeb23-d2dd-465e-bda6-8e644f22b48c" providerId="ADAL" clId="{58339F62-27F1-4E31-8DD5-2DE3280646B0}" dt="2021-08-14T14:57:37.430" v="1073" actId="26606"/>
          <ac:spMkLst>
            <pc:docMk/>
            <pc:sldMk cId="816031462" sldId="260"/>
            <ac:spMk id="14" creationId="{7C842507-69E3-4DC5-8433-BB7CA04A6F63}"/>
          </ac:spMkLst>
        </pc:spChg>
        <pc:spChg chg="add del">
          <ac:chgData name="Dmitriy Beznosko" userId="8bcdeb23-d2dd-465e-bda6-8e644f22b48c" providerId="ADAL" clId="{58339F62-27F1-4E31-8DD5-2DE3280646B0}" dt="2021-08-14T14:57:43.267" v="1075" actId="26606"/>
          <ac:spMkLst>
            <pc:docMk/>
            <pc:sldMk cId="816031462" sldId="260"/>
            <ac:spMk id="16" creationId="{B24C143F-ADF0-4B5A-817B-D1F95D155801}"/>
          </ac:spMkLst>
        </pc:spChg>
        <pc:spChg chg="add">
          <ac:chgData name="Dmitriy Beznosko" userId="8bcdeb23-d2dd-465e-bda6-8e644f22b48c" providerId="ADAL" clId="{58339F62-27F1-4E31-8DD5-2DE3280646B0}" dt="2021-08-14T14:57:43.270" v="1076" actId="26606"/>
          <ac:spMkLst>
            <pc:docMk/>
            <pc:sldMk cId="816031462" sldId="260"/>
            <ac:spMk id="17" creationId="{B632AE7B-9F64-4DA0-908C-FF0274747A55}"/>
          </ac:spMkLst>
        </pc:spChg>
        <pc:spChg chg="add mod">
          <ac:chgData name="Dmitriy Beznosko" userId="8bcdeb23-d2dd-465e-bda6-8e644f22b48c" providerId="ADAL" clId="{58339F62-27F1-4E31-8DD5-2DE3280646B0}" dt="2021-08-14T15:03:17.700" v="1550" actId="1076"/>
          <ac:spMkLst>
            <pc:docMk/>
            <pc:sldMk cId="816031462" sldId="260"/>
            <ac:spMk id="18" creationId="{92D02DC8-1E8F-4A93-A422-171A59BFEFCB}"/>
          </ac:spMkLst>
        </pc:spChg>
        <pc:spChg chg="add mod">
          <ac:chgData name="Dmitriy Beznosko" userId="8bcdeb23-d2dd-465e-bda6-8e644f22b48c" providerId="ADAL" clId="{58339F62-27F1-4E31-8DD5-2DE3280646B0}" dt="2021-08-14T15:02:54.336" v="1546" actId="14100"/>
          <ac:spMkLst>
            <pc:docMk/>
            <pc:sldMk cId="816031462" sldId="260"/>
            <ac:spMk id="20" creationId="{B4BD5114-9FD4-4BFB-BC53-08827D491321}"/>
          </ac:spMkLst>
        </pc:spChg>
        <pc:picChg chg="add mod ord">
          <ac:chgData name="Dmitriy Beznosko" userId="8bcdeb23-d2dd-465e-bda6-8e644f22b48c" providerId="ADAL" clId="{58339F62-27F1-4E31-8DD5-2DE3280646B0}" dt="2021-08-14T15:03:20.022" v="1551" actId="1076"/>
          <ac:picMkLst>
            <pc:docMk/>
            <pc:sldMk cId="816031462" sldId="260"/>
            <ac:picMk id="3" creationId="{2E6EBC79-1454-4609-B680-3BF2E334C89A}"/>
          </ac:picMkLst>
        </pc:picChg>
        <pc:picChg chg="add del mod">
          <ac:chgData name="Dmitriy Beznosko" userId="8bcdeb23-d2dd-465e-bda6-8e644f22b48c" providerId="ADAL" clId="{58339F62-27F1-4E31-8DD5-2DE3280646B0}" dt="2021-08-14T14:48:33.631" v="789" actId="478"/>
          <ac:picMkLst>
            <pc:docMk/>
            <pc:sldMk cId="816031462" sldId="260"/>
            <ac:picMk id="7" creationId="{B5385D9D-2734-4D84-81E8-0EB515329850}"/>
          </ac:picMkLst>
        </pc:picChg>
        <pc:picChg chg="add del mod ord">
          <ac:chgData name="Dmitriy Beznosko" userId="8bcdeb23-d2dd-465e-bda6-8e644f22b48c" providerId="ADAL" clId="{58339F62-27F1-4E31-8DD5-2DE3280646B0}" dt="2021-08-14T15:03:10.755" v="1547" actId="1076"/>
          <ac:picMkLst>
            <pc:docMk/>
            <pc:sldMk cId="816031462" sldId="260"/>
            <ac:picMk id="8" creationId="{E08468D4-6C2A-4FF1-90A1-28A5F3719A0D}"/>
          </ac:picMkLst>
        </pc:picChg>
        <pc:picChg chg="add del mod">
          <ac:chgData name="Dmitriy Beznosko" userId="8bcdeb23-d2dd-465e-bda6-8e644f22b48c" providerId="ADAL" clId="{58339F62-27F1-4E31-8DD5-2DE3280646B0}" dt="2021-08-14T15:02:47.686" v="1544" actId="478"/>
          <ac:picMkLst>
            <pc:docMk/>
            <pc:sldMk cId="816031462" sldId="260"/>
            <ac:picMk id="12" creationId="{1D2E9E58-BFD3-45F9-AB4F-D1B48C28D941}"/>
          </ac:picMkLst>
        </pc:picChg>
        <pc:picChg chg="add mod">
          <ac:chgData name="Dmitriy Beznosko" userId="8bcdeb23-d2dd-465e-bda6-8e644f22b48c" providerId="ADAL" clId="{58339F62-27F1-4E31-8DD5-2DE3280646B0}" dt="2021-08-14T15:02:45.454" v="1543" actId="1076"/>
          <ac:picMkLst>
            <pc:docMk/>
            <pc:sldMk cId="816031462" sldId="260"/>
            <ac:picMk id="19" creationId="{05EF9DE1-6C89-4574-9DB7-42D274A98182}"/>
          </ac:picMkLst>
        </pc:picChg>
      </pc:sldChg>
      <pc:sldChg chg="del">
        <pc:chgData name="Dmitriy Beznosko" userId="8bcdeb23-d2dd-465e-bda6-8e644f22b48c" providerId="ADAL" clId="{58339F62-27F1-4E31-8DD5-2DE3280646B0}" dt="2021-08-14T14:02:26.879" v="2" actId="47"/>
        <pc:sldMkLst>
          <pc:docMk/>
          <pc:sldMk cId="4222124871" sldId="260"/>
        </pc:sldMkLst>
      </pc:sldChg>
      <pc:sldChg chg="addSp delSp modSp add mod">
        <pc:chgData name="Dmitriy Beznosko" userId="8bcdeb23-d2dd-465e-bda6-8e644f22b48c" providerId="ADAL" clId="{58339F62-27F1-4E31-8DD5-2DE3280646B0}" dt="2021-08-14T15:29:19.785" v="1905" actId="1076"/>
        <pc:sldMkLst>
          <pc:docMk/>
          <pc:sldMk cId="2747421691" sldId="261"/>
        </pc:sldMkLst>
        <pc:spChg chg="mod">
          <ac:chgData name="Dmitriy Beznosko" userId="8bcdeb23-d2dd-465e-bda6-8e644f22b48c" providerId="ADAL" clId="{58339F62-27F1-4E31-8DD5-2DE3280646B0}" dt="2021-08-14T15:28:49.226" v="1900" actId="1076"/>
          <ac:spMkLst>
            <pc:docMk/>
            <pc:sldMk cId="2747421691" sldId="261"/>
            <ac:spMk id="5" creationId="{A52C2679-8ACE-4D00-81CC-5DBC919C23EB}"/>
          </ac:spMkLst>
        </pc:spChg>
        <pc:spChg chg="mod">
          <ac:chgData name="Dmitriy Beznosko" userId="8bcdeb23-d2dd-465e-bda6-8e644f22b48c" providerId="ADAL" clId="{58339F62-27F1-4E31-8DD5-2DE3280646B0}" dt="2021-08-14T15:29:19.785" v="1905" actId="1076"/>
          <ac:spMkLst>
            <pc:docMk/>
            <pc:sldMk cId="2747421691" sldId="261"/>
            <ac:spMk id="6" creationId="{3F449C27-7C02-4D55-BAAB-B9DE8CE14459}"/>
          </ac:spMkLst>
        </pc:spChg>
        <pc:graphicFrameChg chg="add mod modGraphic">
          <ac:chgData name="Dmitriy Beznosko" userId="8bcdeb23-d2dd-465e-bda6-8e644f22b48c" providerId="ADAL" clId="{58339F62-27F1-4E31-8DD5-2DE3280646B0}" dt="2021-08-14T15:09:25.705" v="1644" actId="1076"/>
          <ac:graphicFrameMkLst>
            <pc:docMk/>
            <pc:sldMk cId="2747421691" sldId="261"/>
            <ac:graphicFrameMk id="9" creationId="{63ABA6E7-A873-44C1-A666-9A8360224100}"/>
          </ac:graphicFrameMkLst>
        </pc:graphicFrameChg>
        <pc:picChg chg="add mod">
          <ac:chgData name="Dmitriy Beznosko" userId="8bcdeb23-d2dd-465e-bda6-8e644f22b48c" providerId="ADAL" clId="{58339F62-27F1-4E31-8DD5-2DE3280646B0}" dt="2021-08-14T15:28:43.204" v="1898" actId="1076"/>
          <ac:picMkLst>
            <pc:docMk/>
            <pc:sldMk cId="2747421691" sldId="261"/>
            <ac:picMk id="3" creationId="{1309AC59-3FCE-412A-BAA8-DC57F647DECA}"/>
          </ac:picMkLst>
        </pc:picChg>
        <pc:picChg chg="add mod">
          <ac:chgData name="Dmitriy Beznosko" userId="8bcdeb23-d2dd-465e-bda6-8e644f22b48c" providerId="ADAL" clId="{58339F62-27F1-4E31-8DD5-2DE3280646B0}" dt="2021-08-14T15:06:39.001" v="1602" actId="1076"/>
          <ac:picMkLst>
            <pc:docMk/>
            <pc:sldMk cId="2747421691" sldId="261"/>
            <ac:picMk id="8" creationId="{3DB624CD-3788-4AFD-9D82-3D5E80F56C1E}"/>
          </ac:picMkLst>
        </pc:picChg>
        <pc:picChg chg="add del mod">
          <ac:chgData name="Dmitriy Beznosko" userId="8bcdeb23-d2dd-465e-bda6-8e644f22b48c" providerId="ADAL" clId="{58339F62-27F1-4E31-8DD5-2DE3280646B0}" dt="2021-08-14T15:28:21.988" v="1892" actId="478"/>
          <ac:picMkLst>
            <pc:docMk/>
            <pc:sldMk cId="2747421691" sldId="261"/>
            <ac:picMk id="11" creationId="{A798A1FB-D1F5-4FAC-B4B6-38A837FEB7F1}"/>
          </ac:picMkLst>
        </pc:picChg>
        <pc:picChg chg="add mod">
          <ac:chgData name="Dmitriy Beznosko" userId="8bcdeb23-d2dd-465e-bda6-8e644f22b48c" providerId="ADAL" clId="{58339F62-27F1-4E31-8DD5-2DE3280646B0}" dt="2021-08-14T15:29:03.095" v="1904" actId="14100"/>
          <ac:picMkLst>
            <pc:docMk/>
            <pc:sldMk cId="2747421691" sldId="261"/>
            <ac:picMk id="13" creationId="{7AB7DB7A-3099-43FC-B637-99FDE6A946A2}"/>
          </ac:picMkLst>
        </pc:picChg>
      </pc:sldChg>
      <pc:sldChg chg="del">
        <pc:chgData name="Dmitriy Beznosko" userId="8bcdeb23-d2dd-465e-bda6-8e644f22b48c" providerId="ADAL" clId="{58339F62-27F1-4E31-8DD5-2DE3280646B0}" dt="2021-08-14T14:02:26.879" v="2" actId="47"/>
        <pc:sldMkLst>
          <pc:docMk/>
          <pc:sldMk cId="4111268237" sldId="261"/>
        </pc:sldMkLst>
      </pc:sldChg>
      <pc:sldChg chg="addSp delSp modSp add mod">
        <pc:chgData name="Dmitriy Beznosko" userId="8bcdeb23-d2dd-465e-bda6-8e644f22b48c" providerId="ADAL" clId="{58339F62-27F1-4E31-8DD5-2DE3280646B0}" dt="2021-08-14T15:29:52.526" v="1927" actId="962"/>
        <pc:sldMkLst>
          <pc:docMk/>
          <pc:sldMk cId="89361422" sldId="262"/>
        </pc:sldMkLst>
        <pc:spChg chg="mod">
          <ac:chgData name="Dmitriy Beznosko" userId="8bcdeb23-d2dd-465e-bda6-8e644f22b48c" providerId="ADAL" clId="{58339F62-27F1-4E31-8DD5-2DE3280646B0}" dt="2021-08-14T15:29:30.204" v="1923" actId="20577"/>
          <ac:spMkLst>
            <pc:docMk/>
            <pc:sldMk cId="89361422" sldId="262"/>
            <ac:spMk id="5" creationId="{A52C2679-8ACE-4D00-81CC-5DBC919C23EB}"/>
          </ac:spMkLst>
        </pc:spChg>
        <pc:spChg chg="del">
          <ac:chgData name="Dmitriy Beznosko" userId="8bcdeb23-d2dd-465e-bda6-8e644f22b48c" providerId="ADAL" clId="{58339F62-27F1-4E31-8DD5-2DE3280646B0}" dt="2021-08-14T15:29:51.664" v="1925"/>
          <ac:spMkLst>
            <pc:docMk/>
            <pc:sldMk cId="89361422" sldId="262"/>
            <ac:spMk id="6" creationId="{3F449C27-7C02-4D55-BAAB-B9DE8CE14459}"/>
          </ac:spMkLst>
        </pc:spChg>
        <pc:picChg chg="add mod ord">
          <ac:chgData name="Dmitriy Beznosko" userId="8bcdeb23-d2dd-465e-bda6-8e644f22b48c" providerId="ADAL" clId="{58339F62-27F1-4E31-8DD5-2DE3280646B0}" dt="2021-08-14T15:29:52.526" v="1927" actId="962"/>
          <ac:picMkLst>
            <pc:docMk/>
            <pc:sldMk cId="89361422" sldId="262"/>
            <ac:picMk id="3" creationId="{03460614-BC75-4425-815E-0572D6A9CD6F}"/>
          </ac:picMkLst>
        </pc:picChg>
      </pc:sldChg>
      <pc:sldChg chg="add del">
        <pc:chgData name="Dmitriy Beznosko" userId="8bcdeb23-d2dd-465e-bda6-8e644f22b48c" providerId="ADAL" clId="{58339F62-27F1-4E31-8DD5-2DE3280646B0}" dt="2021-08-14T15:29:24.089" v="1906" actId="47"/>
        <pc:sldMkLst>
          <pc:docMk/>
          <pc:sldMk cId="3887630944" sldId="263"/>
        </pc:sldMkLst>
      </pc:sldChg>
      <pc:sldChg chg="del">
        <pc:chgData name="Dmitriy Beznosko" userId="8bcdeb23-d2dd-465e-bda6-8e644f22b48c" providerId="ADAL" clId="{58339F62-27F1-4E31-8DD5-2DE3280646B0}" dt="2021-08-14T14:02:26.879" v="2" actId="47"/>
        <pc:sldMkLst>
          <pc:docMk/>
          <pc:sldMk cId="3948514600" sldId="263"/>
        </pc:sldMkLst>
      </pc:sldChg>
      <pc:sldChg chg="add del">
        <pc:chgData name="Dmitriy Beznosko" userId="8bcdeb23-d2dd-465e-bda6-8e644f22b48c" providerId="ADAL" clId="{58339F62-27F1-4E31-8DD5-2DE3280646B0}" dt="2021-08-14T15:29:24.296" v="1907" actId="47"/>
        <pc:sldMkLst>
          <pc:docMk/>
          <pc:sldMk cId="2028517124" sldId="264"/>
        </pc:sldMkLst>
      </pc:sldChg>
      <pc:sldChg chg="del">
        <pc:chgData name="Dmitriy Beznosko" userId="8bcdeb23-d2dd-465e-bda6-8e644f22b48c" providerId="ADAL" clId="{58339F62-27F1-4E31-8DD5-2DE3280646B0}" dt="2021-08-14T14:02:26.879" v="2" actId="47"/>
        <pc:sldMkLst>
          <pc:docMk/>
          <pc:sldMk cId="2265915026" sldId="264"/>
        </pc:sldMkLst>
      </pc:sldChg>
      <pc:sldChg chg="del">
        <pc:chgData name="Dmitriy Beznosko" userId="8bcdeb23-d2dd-465e-bda6-8e644f22b48c" providerId="ADAL" clId="{58339F62-27F1-4E31-8DD5-2DE3280646B0}" dt="2021-08-14T14:02:26.879" v="2" actId="47"/>
        <pc:sldMkLst>
          <pc:docMk/>
          <pc:sldMk cId="1478744555" sldId="265"/>
        </pc:sldMkLst>
      </pc:sldChg>
      <pc:sldChg chg="add del">
        <pc:chgData name="Dmitriy Beznosko" userId="8bcdeb23-d2dd-465e-bda6-8e644f22b48c" providerId="ADAL" clId="{58339F62-27F1-4E31-8DD5-2DE3280646B0}" dt="2021-08-14T15:29:24.497" v="1908" actId="47"/>
        <pc:sldMkLst>
          <pc:docMk/>
          <pc:sldMk cId="1761905157" sldId="265"/>
        </pc:sldMkLst>
      </pc:sldChg>
      <pc:sldChg chg="del">
        <pc:chgData name="Dmitriy Beznosko" userId="8bcdeb23-d2dd-465e-bda6-8e644f22b48c" providerId="ADAL" clId="{58339F62-27F1-4E31-8DD5-2DE3280646B0}" dt="2021-08-14T14:02:26.879" v="2" actId="47"/>
        <pc:sldMkLst>
          <pc:docMk/>
          <pc:sldMk cId="2318023324" sldId="266"/>
        </pc:sldMkLst>
      </pc:sldChg>
      <pc:sldChg chg="add del">
        <pc:chgData name="Dmitriy Beznosko" userId="8bcdeb23-d2dd-465e-bda6-8e644f22b48c" providerId="ADAL" clId="{58339F62-27F1-4E31-8DD5-2DE3280646B0}" dt="2021-08-14T15:29:25.281" v="1909" actId="47"/>
        <pc:sldMkLst>
          <pc:docMk/>
          <pc:sldMk cId="3699816779" sldId="266"/>
        </pc:sldMkLst>
      </pc:sldChg>
      <pc:sldChg chg="addSp delSp modSp add mod">
        <pc:chgData name="Dmitriy Beznosko" userId="8bcdeb23-d2dd-465e-bda6-8e644f22b48c" providerId="ADAL" clId="{58339F62-27F1-4E31-8DD5-2DE3280646B0}" dt="2021-08-14T14:41:23.151" v="572" actId="1076"/>
        <pc:sldMkLst>
          <pc:docMk/>
          <pc:sldMk cId="3744503915" sldId="267"/>
        </pc:sldMkLst>
        <pc:spChg chg="mod">
          <ac:chgData name="Dmitriy Beznosko" userId="8bcdeb23-d2dd-465e-bda6-8e644f22b48c" providerId="ADAL" clId="{58339F62-27F1-4E31-8DD5-2DE3280646B0}" dt="2021-08-14T14:41:02.468" v="568" actId="27636"/>
          <ac:spMkLst>
            <pc:docMk/>
            <pc:sldMk cId="3744503915" sldId="267"/>
            <ac:spMk id="3" creationId="{00000000-0000-0000-0000-000000000000}"/>
          </ac:spMkLst>
        </pc:spChg>
        <pc:spChg chg="add mod ord">
          <ac:chgData name="Dmitriy Beznosko" userId="8bcdeb23-d2dd-465e-bda6-8e644f22b48c" providerId="ADAL" clId="{58339F62-27F1-4E31-8DD5-2DE3280646B0}" dt="2021-08-14T14:40:38.935" v="565" actId="1076"/>
          <ac:spMkLst>
            <pc:docMk/>
            <pc:sldMk cId="3744503915" sldId="267"/>
            <ac:spMk id="7" creationId="{3ECA6B08-2F60-4994-A4C8-2A7FC95D381E}"/>
          </ac:spMkLst>
        </pc:spChg>
        <pc:spChg chg="add del mod">
          <ac:chgData name="Dmitriy Beznosko" userId="8bcdeb23-d2dd-465e-bda6-8e644f22b48c" providerId="ADAL" clId="{58339F62-27F1-4E31-8DD5-2DE3280646B0}" dt="2021-08-14T14:40:10.024" v="556" actId="478"/>
          <ac:spMkLst>
            <pc:docMk/>
            <pc:sldMk cId="3744503915" sldId="267"/>
            <ac:spMk id="9" creationId="{385B9675-B96F-4104-ABF8-63765B59BBB4}"/>
          </ac:spMkLst>
        </pc:spChg>
        <pc:picChg chg="mod">
          <ac:chgData name="Dmitriy Beznosko" userId="8bcdeb23-d2dd-465e-bda6-8e644f22b48c" providerId="ADAL" clId="{58339F62-27F1-4E31-8DD5-2DE3280646B0}" dt="2021-08-14T14:41:23.151" v="572" actId="1076"/>
          <ac:picMkLst>
            <pc:docMk/>
            <pc:sldMk cId="3744503915" sldId="267"/>
            <ac:picMk id="6" creationId="{00000000-0000-0000-0000-000000000000}"/>
          </ac:picMkLst>
        </pc:picChg>
        <pc:picChg chg="add mod">
          <ac:chgData name="Dmitriy Beznosko" userId="8bcdeb23-d2dd-465e-bda6-8e644f22b48c" providerId="ADAL" clId="{58339F62-27F1-4E31-8DD5-2DE3280646B0}" dt="2021-08-14T14:40:43.659" v="566" actId="1076"/>
          <ac:picMkLst>
            <pc:docMk/>
            <pc:sldMk cId="3744503915" sldId="267"/>
            <ac:picMk id="8" creationId="{1E2D0061-0D1A-42E2-94A2-146166A2F138}"/>
          </ac:picMkLst>
        </pc:picChg>
      </pc:sldChg>
      <pc:sldChg chg="addSp delSp modSp add mod">
        <pc:chgData name="Dmitriy Beznosko" userId="8bcdeb23-d2dd-465e-bda6-8e644f22b48c" providerId="ADAL" clId="{58339F62-27F1-4E31-8DD5-2DE3280646B0}" dt="2021-08-14T14:26:18.475" v="528" actId="6549"/>
        <pc:sldMkLst>
          <pc:docMk/>
          <pc:sldMk cId="1117902159" sldId="268"/>
        </pc:sldMkLst>
        <pc:spChg chg="mod">
          <ac:chgData name="Dmitriy Beznosko" userId="8bcdeb23-d2dd-465e-bda6-8e644f22b48c" providerId="ADAL" clId="{58339F62-27F1-4E31-8DD5-2DE3280646B0}" dt="2021-08-14T14:23:00.772" v="424" actId="1076"/>
          <ac:spMkLst>
            <pc:docMk/>
            <pc:sldMk cId="1117902159" sldId="268"/>
            <ac:spMk id="2" creationId="{00000000-0000-0000-0000-000000000000}"/>
          </ac:spMkLst>
        </pc:spChg>
        <pc:spChg chg="mod">
          <ac:chgData name="Dmitriy Beznosko" userId="8bcdeb23-d2dd-465e-bda6-8e644f22b48c" providerId="ADAL" clId="{58339F62-27F1-4E31-8DD5-2DE3280646B0}" dt="2021-08-14T14:26:18.475" v="528" actId="6549"/>
          <ac:spMkLst>
            <pc:docMk/>
            <pc:sldMk cId="1117902159" sldId="268"/>
            <ac:spMk id="3" creationId="{00000000-0000-0000-0000-000000000000}"/>
          </ac:spMkLst>
        </pc:spChg>
        <pc:spChg chg="add mod">
          <ac:chgData name="Dmitriy Beznosko" userId="8bcdeb23-d2dd-465e-bda6-8e644f22b48c" providerId="ADAL" clId="{58339F62-27F1-4E31-8DD5-2DE3280646B0}" dt="2021-08-14T14:25:47.436" v="526" actId="1076"/>
          <ac:spMkLst>
            <pc:docMk/>
            <pc:sldMk cId="1117902159" sldId="268"/>
            <ac:spMk id="8" creationId="{10318CA7-D3D4-42FD-ACD2-11E32C33A428}"/>
          </ac:spMkLst>
        </pc:spChg>
        <pc:picChg chg="add mod">
          <ac:chgData name="Dmitriy Beznosko" userId="8bcdeb23-d2dd-465e-bda6-8e644f22b48c" providerId="ADAL" clId="{58339F62-27F1-4E31-8DD5-2DE3280646B0}" dt="2021-08-14T14:23:16.539" v="427"/>
          <ac:picMkLst>
            <pc:docMk/>
            <pc:sldMk cId="1117902159" sldId="268"/>
            <ac:picMk id="6" creationId="{603535AC-BD2E-4D9A-93BA-69C65D014D25}"/>
          </ac:picMkLst>
        </pc:picChg>
        <pc:picChg chg="del">
          <ac:chgData name="Dmitriy Beznosko" userId="8bcdeb23-d2dd-465e-bda6-8e644f22b48c" providerId="ADAL" clId="{58339F62-27F1-4E31-8DD5-2DE3280646B0}" dt="2021-08-14T14:22:41.264" v="416" actId="478"/>
          <ac:picMkLst>
            <pc:docMk/>
            <pc:sldMk cId="1117902159" sldId="268"/>
            <ac:picMk id="4098" creationId="{00000000-0000-0000-0000-000000000000}"/>
          </ac:picMkLst>
        </pc:picChg>
        <pc:picChg chg="mod">
          <ac:chgData name="Dmitriy Beznosko" userId="8bcdeb23-d2dd-465e-bda6-8e644f22b48c" providerId="ADAL" clId="{58339F62-27F1-4E31-8DD5-2DE3280646B0}" dt="2021-08-14T14:23:08.550" v="426" actId="1076"/>
          <ac:picMkLst>
            <pc:docMk/>
            <pc:sldMk cId="1117902159" sldId="268"/>
            <ac:picMk id="4100" creationId="{00000000-0000-0000-0000-000000000000}"/>
          </ac:picMkLst>
        </pc:picChg>
        <pc:picChg chg="del mod">
          <ac:chgData name="Dmitriy Beznosko" userId="8bcdeb23-d2dd-465e-bda6-8e644f22b48c" providerId="ADAL" clId="{58339F62-27F1-4E31-8DD5-2DE3280646B0}" dt="2021-08-14T14:24:37.608" v="475" actId="478"/>
          <ac:picMkLst>
            <pc:docMk/>
            <pc:sldMk cId="1117902159" sldId="268"/>
            <ac:picMk id="4102" creationId="{00000000-0000-0000-0000-000000000000}"/>
          </ac:picMkLst>
        </pc:picChg>
      </pc:sldChg>
      <pc:sldChg chg="addSp delSp modSp add mod ord">
        <pc:chgData name="Dmitriy Beznosko" userId="8bcdeb23-d2dd-465e-bda6-8e644f22b48c" providerId="ADAL" clId="{58339F62-27F1-4E31-8DD5-2DE3280646B0}" dt="2021-08-14T14:39:09.735" v="552" actId="1076"/>
        <pc:sldMkLst>
          <pc:docMk/>
          <pc:sldMk cId="1678973397" sldId="269"/>
        </pc:sldMkLst>
        <pc:spChg chg="mod">
          <ac:chgData name="Dmitriy Beznosko" userId="8bcdeb23-d2dd-465e-bda6-8e644f22b48c" providerId="ADAL" clId="{58339F62-27F1-4E31-8DD5-2DE3280646B0}" dt="2021-08-14T14:38:35.831" v="545" actId="1076"/>
          <ac:spMkLst>
            <pc:docMk/>
            <pc:sldMk cId="1678973397" sldId="269"/>
            <ac:spMk id="3" creationId="{00000000-0000-0000-0000-000000000000}"/>
          </ac:spMkLst>
        </pc:spChg>
        <pc:spChg chg="mod">
          <ac:chgData name="Dmitriy Beznosko" userId="8bcdeb23-d2dd-465e-bda6-8e644f22b48c" providerId="ADAL" clId="{58339F62-27F1-4E31-8DD5-2DE3280646B0}" dt="2021-08-14T14:38:18.758" v="537" actId="14100"/>
          <ac:spMkLst>
            <pc:docMk/>
            <pc:sldMk cId="1678973397" sldId="269"/>
            <ac:spMk id="6" creationId="{00000000-0000-0000-0000-000000000000}"/>
          </ac:spMkLst>
        </pc:spChg>
        <pc:spChg chg="add mod ord">
          <ac:chgData name="Dmitriy Beznosko" userId="8bcdeb23-d2dd-465e-bda6-8e644f22b48c" providerId="ADAL" clId="{58339F62-27F1-4E31-8DD5-2DE3280646B0}" dt="2021-08-14T14:39:09.735" v="552" actId="1076"/>
          <ac:spMkLst>
            <pc:docMk/>
            <pc:sldMk cId="1678973397" sldId="269"/>
            <ac:spMk id="7" creationId="{79C76687-768A-4D75-A171-B08E03D5F2AB}"/>
          </ac:spMkLst>
        </pc:spChg>
        <pc:spChg chg="add del mod">
          <ac:chgData name="Dmitriy Beznosko" userId="8bcdeb23-d2dd-465e-bda6-8e644f22b48c" providerId="ADAL" clId="{58339F62-27F1-4E31-8DD5-2DE3280646B0}" dt="2021-08-14T14:30:11.936" v="530" actId="478"/>
          <ac:spMkLst>
            <pc:docMk/>
            <pc:sldMk cId="1678973397" sldId="269"/>
            <ac:spMk id="10" creationId="{C26016AF-77D9-4700-8FF9-CA5C9E976AFF}"/>
          </ac:spMkLst>
        </pc:spChg>
        <pc:picChg chg="del">
          <ac:chgData name="Dmitriy Beznosko" userId="8bcdeb23-d2dd-465e-bda6-8e644f22b48c" providerId="ADAL" clId="{58339F62-27F1-4E31-8DD5-2DE3280646B0}" dt="2021-08-14T14:30:52.488" v="535" actId="478"/>
          <ac:picMkLst>
            <pc:docMk/>
            <pc:sldMk cId="1678973397" sldId="269"/>
            <ac:picMk id="5" creationId="{00000000-0000-0000-0000-000000000000}"/>
          </ac:picMkLst>
        </pc:picChg>
        <pc:picChg chg="add del mod">
          <ac:chgData name="Dmitriy Beznosko" userId="8bcdeb23-d2dd-465e-bda6-8e644f22b48c" providerId="ADAL" clId="{58339F62-27F1-4E31-8DD5-2DE3280646B0}" dt="2021-08-14T14:30:19.304" v="533" actId="478"/>
          <ac:picMkLst>
            <pc:docMk/>
            <pc:sldMk cId="1678973397" sldId="269"/>
            <ac:picMk id="9" creationId="{137D37E9-A084-4A04-9952-BAEFA975E6AB}"/>
          </ac:picMkLst>
        </pc:picChg>
        <pc:picChg chg="add mod">
          <ac:chgData name="Dmitriy Beznosko" userId="8bcdeb23-d2dd-465e-bda6-8e644f22b48c" providerId="ADAL" clId="{58339F62-27F1-4E31-8DD5-2DE3280646B0}" dt="2021-08-14T14:38:44.022" v="548" actId="1076"/>
          <ac:picMkLst>
            <pc:docMk/>
            <pc:sldMk cId="1678973397" sldId="269"/>
            <ac:picMk id="12" creationId="{E357DB0E-2F87-4489-A566-864CAB5209CE}"/>
          </ac:picMkLst>
        </pc:picChg>
        <pc:picChg chg="add mod">
          <ac:chgData name="Dmitriy Beznosko" userId="8bcdeb23-d2dd-465e-bda6-8e644f22b48c" providerId="ADAL" clId="{58339F62-27F1-4E31-8DD5-2DE3280646B0}" dt="2021-08-14T14:30:56.733" v="536" actId="1076"/>
          <ac:picMkLst>
            <pc:docMk/>
            <pc:sldMk cId="1678973397" sldId="269"/>
            <ac:picMk id="1026" creationId="{F3F10090-0735-447D-83FF-3A040DD472FB}"/>
          </ac:picMkLst>
        </pc:picChg>
      </pc:sldChg>
      <pc:sldChg chg="add del">
        <pc:chgData name="Dmitriy Beznosko" userId="8bcdeb23-d2dd-465e-bda6-8e644f22b48c" providerId="ADAL" clId="{58339F62-27F1-4E31-8DD5-2DE3280646B0}" dt="2021-08-14T14:07:28.361" v="23" actId="47"/>
        <pc:sldMkLst>
          <pc:docMk/>
          <pc:sldMk cId="2885058379" sldId="269"/>
        </pc:sldMkLst>
      </pc:sldChg>
      <pc:sldChg chg="addSp delSp modSp new mod setBg modClrScheme modAnim chgLayout">
        <pc:chgData name="Dmitriy Beznosko" userId="8bcdeb23-d2dd-465e-bda6-8e644f22b48c" providerId="ADAL" clId="{58339F62-27F1-4E31-8DD5-2DE3280646B0}" dt="2021-08-14T18:16:58.361" v="1956" actId="207"/>
        <pc:sldMkLst>
          <pc:docMk/>
          <pc:sldMk cId="3265866864" sldId="270"/>
        </pc:sldMkLst>
        <pc:spChg chg="del mod ord">
          <ac:chgData name="Dmitriy Beznosko" userId="8bcdeb23-d2dd-465e-bda6-8e644f22b48c" providerId="ADAL" clId="{58339F62-27F1-4E31-8DD5-2DE3280646B0}" dt="2021-08-14T18:16:15.433" v="1943" actId="700"/>
          <ac:spMkLst>
            <pc:docMk/>
            <pc:sldMk cId="3265866864" sldId="270"/>
            <ac:spMk id="2" creationId="{9B9C851F-B506-4465-B6F8-C22A05CFF311}"/>
          </ac:spMkLst>
        </pc:spChg>
        <pc:spChg chg="del mod ord">
          <ac:chgData name="Dmitriy Beznosko" userId="8bcdeb23-d2dd-465e-bda6-8e644f22b48c" providerId="ADAL" clId="{58339F62-27F1-4E31-8DD5-2DE3280646B0}" dt="2021-08-14T18:16:15.433" v="1943" actId="700"/>
          <ac:spMkLst>
            <pc:docMk/>
            <pc:sldMk cId="3265866864" sldId="270"/>
            <ac:spMk id="3" creationId="{4FCF65D3-37EC-4BD3-A767-3A16B042E089}"/>
          </ac:spMkLst>
        </pc:spChg>
        <pc:spChg chg="mod ord">
          <ac:chgData name="Dmitriy Beznosko" userId="8bcdeb23-d2dd-465e-bda6-8e644f22b48c" providerId="ADAL" clId="{58339F62-27F1-4E31-8DD5-2DE3280646B0}" dt="2021-08-14T18:16:15.433" v="1943" actId="700"/>
          <ac:spMkLst>
            <pc:docMk/>
            <pc:sldMk cId="3265866864" sldId="270"/>
            <ac:spMk id="4" creationId="{AD8ACC9F-BC9E-4AE9-B4B4-B61B2DBEFEBD}"/>
          </ac:spMkLst>
        </pc:spChg>
        <pc:spChg chg="add mod ord">
          <ac:chgData name="Dmitriy Beznosko" userId="8bcdeb23-d2dd-465e-bda6-8e644f22b48c" providerId="ADAL" clId="{58339F62-27F1-4E31-8DD5-2DE3280646B0}" dt="2021-08-14T18:16:58.361" v="1956" actId="207"/>
          <ac:spMkLst>
            <pc:docMk/>
            <pc:sldMk cId="3265866864" sldId="270"/>
            <ac:spMk id="5" creationId="{FEC06B4E-5631-40D8-8D94-FD2C3BC94627}"/>
          </ac:spMkLst>
        </pc:spChg>
        <pc:spChg chg="add del mod ord">
          <ac:chgData name="Dmitriy Beznosko" userId="8bcdeb23-d2dd-465e-bda6-8e644f22b48c" providerId="ADAL" clId="{58339F62-27F1-4E31-8DD5-2DE3280646B0}" dt="2021-08-14T18:16:28.342" v="1945"/>
          <ac:spMkLst>
            <pc:docMk/>
            <pc:sldMk cId="3265866864" sldId="270"/>
            <ac:spMk id="6" creationId="{C8C9324E-1EC1-4486-BB18-3AA94A4B260E}"/>
          </ac:spMkLst>
        </pc:spChg>
        <pc:picChg chg="add mod">
          <ac:chgData name="Dmitriy Beznosko" userId="8bcdeb23-d2dd-465e-bda6-8e644f22b48c" providerId="ADAL" clId="{58339F62-27F1-4E31-8DD5-2DE3280646B0}" dt="2021-08-14T18:16:42.062" v="1954" actId="14100"/>
          <ac:picMkLst>
            <pc:docMk/>
            <pc:sldMk cId="3265866864" sldId="270"/>
            <ac:picMk id="7" creationId="{FD40FD2D-16AC-48D5-AF56-99A3C40BABE7}"/>
          </ac:picMkLst>
        </pc:picChg>
      </pc:sldChg>
    </pc:docChg>
  </pc:docChgLst>
  <pc:docChgLst>
    <pc:chgData name="Dmitriy Beznosko" userId="8bcdeb23-d2dd-465e-bda6-8e644f22b48c" providerId="ADAL" clId="{CD72B83A-DEE2-488A-A2B9-BC421CD39763}"/>
    <pc:docChg chg="undo custSel addSld delSld modSld sldOrd addMainMaster">
      <pc:chgData name="Dmitriy Beznosko" userId="8bcdeb23-d2dd-465e-bda6-8e644f22b48c" providerId="ADAL" clId="{CD72B83A-DEE2-488A-A2B9-BC421CD39763}" dt="2021-08-03T01:47:36.317" v="1607" actId="1076"/>
      <pc:docMkLst>
        <pc:docMk/>
      </pc:docMkLst>
      <pc:sldChg chg="modSp mod">
        <pc:chgData name="Dmitriy Beznosko" userId="8bcdeb23-d2dd-465e-bda6-8e644f22b48c" providerId="ADAL" clId="{CD72B83A-DEE2-488A-A2B9-BC421CD39763}" dt="2021-08-02T13:18:41.590" v="1" actId="20577"/>
        <pc:sldMkLst>
          <pc:docMk/>
          <pc:sldMk cId="4186887544" sldId="257"/>
        </pc:sldMkLst>
        <pc:spChg chg="mod">
          <ac:chgData name="Dmitriy Beznosko" userId="8bcdeb23-d2dd-465e-bda6-8e644f22b48c" providerId="ADAL" clId="{CD72B83A-DEE2-488A-A2B9-BC421CD39763}" dt="2021-08-02T13:18:41.590" v="1" actId="20577"/>
          <ac:spMkLst>
            <pc:docMk/>
            <pc:sldMk cId="4186887544" sldId="257"/>
            <ac:spMk id="2" creationId="{0A085278-B6F6-4825-A44F-8C128C113109}"/>
          </ac:spMkLst>
        </pc:spChg>
      </pc:sldChg>
      <pc:sldChg chg="addSp delSp mod addAnim delAnim">
        <pc:chgData name="Dmitriy Beznosko" userId="8bcdeb23-d2dd-465e-bda6-8e644f22b48c" providerId="ADAL" clId="{CD72B83A-DEE2-488A-A2B9-BC421CD39763}" dt="2021-08-02T13:28:23.112" v="24" actId="478"/>
        <pc:sldMkLst>
          <pc:docMk/>
          <pc:sldMk cId="585641883" sldId="258"/>
        </pc:sldMkLst>
        <pc:picChg chg="add del">
          <ac:chgData name="Dmitriy Beznosko" userId="8bcdeb23-d2dd-465e-bda6-8e644f22b48c" providerId="ADAL" clId="{CD72B83A-DEE2-488A-A2B9-BC421CD39763}" dt="2021-08-02T13:28:23.112" v="24" actId="478"/>
          <ac:picMkLst>
            <pc:docMk/>
            <pc:sldMk cId="585641883" sldId="258"/>
            <ac:picMk id="11" creationId="{62342579-BEC1-44AD-9F15-3ACFA671C1CE}"/>
          </ac:picMkLst>
        </pc:picChg>
      </pc:sldChg>
      <pc:sldChg chg="ord">
        <pc:chgData name="Dmitriy Beznosko" userId="8bcdeb23-d2dd-465e-bda6-8e644f22b48c" providerId="ADAL" clId="{CD72B83A-DEE2-488A-A2B9-BC421CD39763}" dt="2021-08-02T13:28:39.446" v="26"/>
        <pc:sldMkLst>
          <pc:docMk/>
          <pc:sldMk cId="1186344690" sldId="259"/>
        </pc:sldMkLst>
      </pc:sldChg>
      <pc:sldChg chg="modSp mod ord">
        <pc:chgData name="Dmitriy Beznosko" userId="8bcdeb23-d2dd-465e-bda6-8e644f22b48c" providerId="ADAL" clId="{CD72B83A-DEE2-488A-A2B9-BC421CD39763}" dt="2021-08-02T13:28:41.055" v="28"/>
        <pc:sldMkLst>
          <pc:docMk/>
          <pc:sldMk cId="4222124871" sldId="260"/>
        </pc:sldMkLst>
        <pc:spChg chg="mod">
          <ac:chgData name="Dmitriy Beznosko" userId="8bcdeb23-d2dd-465e-bda6-8e644f22b48c" providerId="ADAL" clId="{CD72B83A-DEE2-488A-A2B9-BC421CD39763}" dt="2021-08-02T13:19:21.058" v="17" actId="14100"/>
          <ac:spMkLst>
            <pc:docMk/>
            <pc:sldMk cId="4222124871" sldId="260"/>
            <ac:spMk id="2" creationId="{00000000-0000-0000-0000-000000000000}"/>
          </ac:spMkLst>
        </pc:spChg>
      </pc:sldChg>
      <pc:sldChg chg="del">
        <pc:chgData name="Dmitriy Beznosko" userId="8bcdeb23-d2dd-465e-bda6-8e644f22b48c" providerId="ADAL" clId="{CD72B83A-DEE2-488A-A2B9-BC421CD39763}" dt="2021-08-02T13:18:52.912" v="3" actId="47"/>
        <pc:sldMkLst>
          <pc:docMk/>
          <pc:sldMk cId="3192721095" sldId="261"/>
        </pc:sldMkLst>
      </pc:sldChg>
      <pc:sldChg chg="addSp delSp modSp add mod modAnim chgLayout">
        <pc:chgData name="Dmitriy Beznosko" userId="8bcdeb23-d2dd-465e-bda6-8e644f22b48c" providerId="ADAL" clId="{CD72B83A-DEE2-488A-A2B9-BC421CD39763}" dt="2021-08-03T01:39:15.871" v="1416" actId="20577"/>
        <pc:sldMkLst>
          <pc:docMk/>
          <pc:sldMk cId="4111268237" sldId="261"/>
        </pc:sldMkLst>
        <pc:spChg chg="mod ord">
          <ac:chgData name="Dmitriy Beznosko" userId="8bcdeb23-d2dd-465e-bda6-8e644f22b48c" providerId="ADAL" clId="{CD72B83A-DEE2-488A-A2B9-BC421CD39763}" dt="2021-08-03T01:39:15.871" v="1416" actId="20577"/>
          <ac:spMkLst>
            <pc:docMk/>
            <pc:sldMk cId="4111268237" sldId="261"/>
            <ac:spMk id="2" creationId="{00000000-0000-0000-0000-000000000000}"/>
          </ac:spMkLst>
        </pc:spChg>
        <pc:spChg chg="mod ord">
          <ac:chgData name="Dmitriy Beznosko" userId="8bcdeb23-d2dd-465e-bda6-8e644f22b48c" providerId="ADAL" clId="{CD72B83A-DEE2-488A-A2B9-BC421CD39763}" dt="2021-08-03T01:33:34.654" v="1370" actId="14100"/>
          <ac:spMkLst>
            <pc:docMk/>
            <pc:sldMk cId="4111268237" sldId="261"/>
            <ac:spMk id="3" creationId="{00000000-0000-0000-0000-000000000000}"/>
          </ac:spMkLst>
        </pc:spChg>
        <pc:spChg chg="mod">
          <ac:chgData name="Dmitriy Beznosko" userId="8bcdeb23-d2dd-465e-bda6-8e644f22b48c" providerId="ADAL" clId="{CD72B83A-DEE2-488A-A2B9-BC421CD39763}" dt="2021-08-03T01:32:20.510" v="1234" actId="1076"/>
          <ac:spMkLst>
            <pc:docMk/>
            <pc:sldMk cId="4111268237" sldId="261"/>
            <ac:spMk id="5" creationId="{00000000-0000-0000-0000-000000000000}"/>
          </ac:spMkLst>
        </pc:spChg>
        <pc:spChg chg="add del mod">
          <ac:chgData name="Dmitriy Beznosko" userId="8bcdeb23-d2dd-465e-bda6-8e644f22b48c" providerId="ADAL" clId="{CD72B83A-DEE2-488A-A2B9-BC421CD39763}" dt="2021-08-03T01:31:41.609" v="1230" actId="6264"/>
          <ac:spMkLst>
            <pc:docMk/>
            <pc:sldMk cId="4111268237" sldId="261"/>
            <ac:spMk id="9" creationId="{7DD99EEC-C00A-4BAC-BA0C-5CC4F6190B6A}"/>
          </ac:spMkLst>
        </pc:spChg>
        <pc:spChg chg="add del mod">
          <ac:chgData name="Dmitriy Beznosko" userId="8bcdeb23-d2dd-465e-bda6-8e644f22b48c" providerId="ADAL" clId="{CD72B83A-DEE2-488A-A2B9-BC421CD39763}" dt="2021-08-03T01:31:41.609" v="1230" actId="6264"/>
          <ac:spMkLst>
            <pc:docMk/>
            <pc:sldMk cId="4111268237" sldId="261"/>
            <ac:spMk id="13" creationId="{549D19F0-75A7-4EBE-93E0-D2B015442893}"/>
          </ac:spMkLst>
        </pc:spChg>
        <pc:spChg chg="add del mod">
          <ac:chgData name="Dmitriy Beznosko" userId="8bcdeb23-d2dd-465e-bda6-8e644f22b48c" providerId="ADAL" clId="{CD72B83A-DEE2-488A-A2B9-BC421CD39763}" dt="2021-08-03T01:36:05.215" v="1390" actId="478"/>
          <ac:spMkLst>
            <pc:docMk/>
            <pc:sldMk cId="4111268237" sldId="261"/>
            <ac:spMk id="16" creationId="{96A624CB-0979-415E-AA4A-98C948E18595}"/>
          </ac:spMkLst>
        </pc:spChg>
        <pc:picChg chg="mod">
          <ac:chgData name="Dmitriy Beznosko" userId="8bcdeb23-d2dd-465e-bda6-8e644f22b48c" providerId="ADAL" clId="{CD72B83A-DEE2-488A-A2B9-BC421CD39763}" dt="2021-08-03T01:34:32.233" v="1384" actId="1076"/>
          <ac:picMkLst>
            <pc:docMk/>
            <pc:sldMk cId="4111268237" sldId="261"/>
            <ac:picMk id="4" creationId="{00000000-0000-0000-0000-000000000000}"/>
          </ac:picMkLst>
        </pc:picChg>
        <pc:picChg chg="mod">
          <ac:chgData name="Dmitriy Beznosko" userId="8bcdeb23-d2dd-465e-bda6-8e644f22b48c" providerId="ADAL" clId="{CD72B83A-DEE2-488A-A2B9-BC421CD39763}" dt="2021-08-03T01:34:28.909" v="1383" actId="1076"/>
          <ac:picMkLst>
            <pc:docMk/>
            <pc:sldMk cId="4111268237" sldId="261"/>
            <ac:picMk id="6" creationId="{00000000-0000-0000-0000-000000000000}"/>
          </ac:picMkLst>
        </pc:picChg>
        <pc:picChg chg="mod">
          <ac:chgData name="Dmitriy Beznosko" userId="8bcdeb23-d2dd-465e-bda6-8e644f22b48c" providerId="ADAL" clId="{CD72B83A-DEE2-488A-A2B9-BC421CD39763}" dt="2021-08-03T01:33:57.944" v="1375" actId="1076"/>
          <ac:picMkLst>
            <pc:docMk/>
            <pc:sldMk cId="4111268237" sldId="261"/>
            <ac:picMk id="8" creationId="{00000000-0000-0000-0000-000000000000}"/>
          </ac:picMkLst>
        </pc:picChg>
        <pc:picChg chg="add mod">
          <ac:chgData name="Dmitriy Beznosko" userId="8bcdeb23-d2dd-465e-bda6-8e644f22b48c" providerId="ADAL" clId="{CD72B83A-DEE2-488A-A2B9-BC421CD39763}" dt="2021-08-03T01:34:49.585" v="1387" actId="1076"/>
          <ac:picMkLst>
            <pc:docMk/>
            <pc:sldMk cId="4111268237" sldId="261"/>
            <ac:picMk id="10" creationId="{E1530AD4-6B2D-4017-975D-C103043D3B33}"/>
          </ac:picMkLst>
        </pc:picChg>
        <pc:picChg chg="add mod">
          <ac:chgData name="Dmitriy Beznosko" userId="8bcdeb23-d2dd-465e-bda6-8e644f22b48c" providerId="ADAL" clId="{CD72B83A-DEE2-488A-A2B9-BC421CD39763}" dt="2021-08-03T01:34:36.390" v="1385" actId="1076"/>
          <ac:picMkLst>
            <pc:docMk/>
            <pc:sldMk cId="4111268237" sldId="261"/>
            <ac:picMk id="11" creationId="{2BC13CE6-55FD-4F76-81DB-9BF49F48FBFA}"/>
          </ac:picMkLst>
        </pc:picChg>
        <pc:picChg chg="add mod">
          <ac:chgData name="Dmitriy Beznosko" userId="8bcdeb23-d2dd-465e-bda6-8e644f22b48c" providerId="ADAL" clId="{CD72B83A-DEE2-488A-A2B9-BC421CD39763}" dt="2021-08-03T01:34:44.717" v="1386" actId="1076"/>
          <ac:picMkLst>
            <pc:docMk/>
            <pc:sldMk cId="4111268237" sldId="261"/>
            <ac:picMk id="12" creationId="{724FCDEE-6029-4CEE-B053-5AC3F1D87101}"/>
          </ac:picMkLst>
        </pc:picChg>
        <pc:picChg chg="add del mod">
          <ac:chgData name="Dmitriy Beznosko" userId="8bcdeb23-d2dd-465e-bda6-8e644f22b48c" providerId="ADAL" clId="{CD72B83A-DEE2-488A-A2B9-BC421CD39763}" dt="2021-08-03T01:36:56.743" v="1392" actId="478"/>
          <ac:picMkLst>
            <pc:docMk/>
            <pc:sldMk cId="4111268237" sldId="261"/>
            <ac:picMk id="15" creationId="{9358371D-8D70-4281-8CFD-3548581F9005}"/>
          </ac:picMkLst>
        </pc:picChg>
        <pc:picChg chg="add mod">
          <ac:chgData name="Dmitriy Beznosko" userId="8bcdeb23-d2dd-465e-bda6-8e644f22b48c" providerId="ADAL" clId="{CD72B83A-DEE2-488A-A2B9-BC421CD39763}" dt="2021-08-03T01:38:00.216" v="1400" actId="1076"/>
          <ac:picMkLst>
            <pc:docMk/>
            <pc:sldMk cId="4111268237" sldId="261"/>
            <ac:picMk id="18" creationId="{2D73C1BB-238A-45BF-B106-F8CC928BF286}"/>
          </ac:picMkLst>
        </pc:picChg>
        <pc:picChg chg="add mod">
          <ac:chgData name="Dmitriy Beznosko" userId="8bcdeb23-d2dd-465e-bda6-8e644f22b48c" providerId="ADAL" clId="{CD72B83A-DEE2-488A-A2B9-BC421CD39763}" dt="2021-08-03T01:38:05.659" v="1404" actId="962"/>
          <ac:picMkLst>
            <pc:docMk/>
            <pc:sldMk cId="4111268237" sldId="261"/>
            <ac:picMk id="20" creationId="{286161BB-62A7-4044-8B97-180923385195}"/>
          </ac:picMkLst>
        </pc:picChg>
        <pc:picChg chg="mod">
          <ac:chgData name="Dmitriy Beznosko" userId="8bcdeb23-d2dd-465e-bda6-8e644f22b48c" providerId="ADAL" clId="{CD72B83A-DEE2-488A-A2B9-BC421CD39763}" dt="2021-08-03T01:32:17.737" v="1233" actId="1076"/>
          <ac:picMkLst>
            <pc:docMk/>
            <pc:sldMk cId="4111268237" sldId="261"/>
            <ac:picMk id="3074" creationId="{00000000-0000-0000-0000-000000000000}"/>
          </ac:picMkLst>
        </pc:picChg>
      </pc:sldChg>
      <pc:sldChg chg="add del">
        <pc:chgData name="Dmitriy Beznosko" userId="8bcdeb23-d2dd-465e-bda6-8e644f22b48c" providerId="ADAL" clId="{CD72B83A-DEE2-488A-A2B9-BC421CD39763}" dt="2021-08-03T01:31:17.376" v="1209" actId="47"/>
        <pc:sldMkLst>
          <pc:docMk/>
          <pc:sldMk cId="552713191" sldId="262"/>
        </pc:sldMkLst>
      </pc:sldChg>
      <pc:sldChg chg="del">
        <pc:chgData name="Dmitriy Beznosko" userId="8bcdeb23-d2dd-465e-bda6-8e644f22b48c" providerId="ADAL" clId="{CD72B83A-DEE2-488A-A2B9-BC421CD39763}" dt="2021-08-02T13:18:58.503" v="4" actId="47"/>
        <pc:sldMkLst>
          <pc:docMk/>
          <pc:sldMk cId="2232523529" sldId="262"/>
        </pc:sldMkLst>
      </pc:sldChg>
      <pc:sldChg chg="del">
        <pc:chgData name="Dmitriy Beznosko" userId="8bcdeb23-d2dd-465e-bda6-8e644f22b48c" providerId="ADAL" clId="{CD72B83A-DEE2-488A-A2B9-BC421CD39763}" dt="2021-08-02T13:18:59.403" v="5" actId="47"/>
        <pc:sldMkLst>
          <pc:docMk/>
          <pc:sldMk cId="3094326590" sldId="263"/>
        </pc:sldMkLst>
      </pc:sldChg>
      <pc:sldChg chg="add ord">
        <pc:chgData name="Dmitriy Beznosko" userId="8bcdeb23-d2dd-465e-bda6-8e644f22b48c" providerId="ADAL" clId="{CD72B83A-DEE2-488A-A2B9-BC421CD39763}" dt="2021-08-03T00:07:31.473" v="32"/>
        <pc:sldMkLst>
          <pc:docMk/>
          <pc:sldMk cId="3948514600" sldId="263"/>
        </pc:sldMkLst>
      </pc:sldChg>
      <pc:sldChg chg="del">
        <pc:chgData name="Dmitriy Beznosko" userId="8bcdeb23-d2dd-465e-bda6-8e644f22b48c" providerId="ADAL" clId="{CD72B83A-DEE2-488A-A2B9-BC421CD39763}" dt="2021-08-02T13:19:00.314" v="6" actId="47"/>
        <pc:sldMkLst>
          <pc:docMk/>
          <pc:sldMk cId="1004987440" sldId="264"/>
        </pc:sldMkLst>
      </pc:sldChg>
      <pc:sldChg chg="addSp delSp modSp new mod modClrScheme delAnim modAnim chgLayout">
        <pc:chgData name="Dmitriy Beznosko" userId="8bcdeb23-d2dd-465e-bda6-8e644f22b48c" providerId="ADAL" clId="{CD72B83A-DEE2-488A-A2B9-BC421CD39763}" dt="2021-08-03T00:43:31.393" v="600" actId="1076"/>
        <pc:sldMkLst>
          <pc:docMk/>
          <pc:sldMk cId="2265915026" sldId="264"/>
        </pc:sldMkLst>
        <pc:spChg chg="del mod ord">
          <ac:chgData name="Dmitriy Beznosko" userId="8bcdeb23-d2dd-465e-bda6-8e644f22b48c" providerId="ADAL" clId="{CD72B83A-DEE2-488A-A2B9-BC421CD39763}" dt="2021-08-03T00:07:48.705" v="34" actId="700"/>
          <ac:spMkLst>
            <pc:docMk/>
            <pc:sldMk cId="2265915026" sldId="264"/>
            <ac:spMk id="2" creationId="{2D58E1F0-2C65-42EA-A5E0-53FB99A0DAD3}"/>
          </ac:spMkLst>
        </pc:spChg>
        <pc:spChg chg="del mod ord">
          <ac:chgData name="Dmitriy Beznosko" userId="8bcdeb23-d2dd-465e-bda6-8e644f22b48c" providerId="ADAL" clId="{CD72B83A-DEE2-488A-A2B9-BC421CD39763}" dt="2021-08-03T00:07:48.705" v="34" actId="700"/>
          <ac:spMkLst>
            <pc:docMk/>
            <pc:sldMk cId="2265915026" sldId="264"/>
            <ac:spMk id="3" creationId="{B8B4AEC2-C757-41FB-AE8B-49C9AB724420}"/>
          </ac:spMkLst>
        </pc:spChg>
        <pc:spChg chg="mod ord">
          <ac:chgData name="Dmitriy Beznosko" userId="8bcdeb23-d2dd-465e-bda6-8e644f22b48c" providerId="ADAL" clId="{CD72B83A-DEE2-488A-A2B9-BC421CD39763}" dt="2021-08-03T00:07:48.705" v="34" actId="700"/>
          <ac:spMkLst>
            <pc:docMk/>
            <pc:sldMk cId="2265915026" sldId="264"/>
            <ac:spMk id="4" creationId="{1FCEC16A-AD3F-43C0-8026-E7E17A0CDE5E}"/>
          </ac:spMkLst>
        </pc:spChg>
        <pc:spChg chg="add mod ord">
          <ac:chgData name="Dmitriy Beznosko" userId="8bcdeb23-d2dd-465e-bda6-8e644f22b48c" providerId="ADAL" clId="{CD72B83A-DEE2-488A-A2B9-BC421CD39763}" dt="2021-08-03T00:19:58.372" v="204" actId="27636"/>
          <ac:spMkLst>
            <pc:docMk/>
            <pc:sldMk cId="2265915026" sldId="264"/>
            <ac:spMk id="5" creationId="{1D2FE83F-66A3-4EC8-BD3B-064A884FC902}"/>
          </ac:spMkLst>
        </pc:spChg>
        <pc:spChg chg="add mod ord">
          <ac:chgData name="Dmitriy Beznosko" userId="8bcdeb23-d2dd-465e-bda6-8e644f22b48c" providerId="ADAL" clId="{CD72B83A-DEE2-488A-A2B9-BC421CD39763}" dt="2021-08-03T00:43:18.203" v="577" actId="20577"/>
          <ac:spMkLst>
            <pc:docMk/>
            <pc:sldMk cId="2265915026" sldId="264"/>
            <ac:spMk id="6" creationId="{C1BE9C77-35ED-4E52-8E2E-7684F1EFEBE8}"/>
          </ac:spMkLst>
        </pc:spChg>
        <pc:spChg chg="add del mod">
          <ac:chgData name="Dmitriy Beznosko" userId="8bcdeb23-d2dd-465e-bda6-8e644f22b48c" providerId="ADAL" clId="{CD72B83A-DEE2-488A-A2B9-BC421CD39763}" dt="2021-08-03T00:13:01.437" v="171" actId="478"/>
          <ac:spMkLst>
            <pc:docMk/>
            <pc:sldMk cId="2265915026" sldId="264"/>
            <ac:spMk id="9" creationId="{769D1956-94C9-4B65-922B-B67B00C3D869}"/>
          </ac:spMkLst>
        </pc:spChg>
        <pc:spChg chg="add del mod">
          <ac:chgData name="Dmitriy Beznosko" userId="8bcdeb23-d2dd-465e-bda6-8e644f22b48c" providerId="ADAL" clId="{CD72B83A-DEE2-488A-A2B9-BC421CD39763}" dt="2021-08-03T00:14:24.733" v="187" actId="478"/>
          <ac:spMkLst>
            <pc:docMk/>
            <pc:sldMk cId="2265915026" sldId="264"/>
            <ac:spMk id="14" creationId="{DEEDB3D6-6DF7-4FE5-9AB5-31F7E0EB22F5}"/>
          </ac:spMkLst>
        </pc:spChg>
        <pc:spChg chg="add del mod">
          <ac:chgData name="Dmitriy Beznosko" userId="8bcdeb23-d2dd-465e-bda6-8e644f22b48c" providerId="ADAL" clId="{CD72B83A-DEE2-488A-A2B9-BC421CD39763}" dt="2021-08-03T00:14:22.973" v="186" actId="478"/>
          <ac:spMkLst>
            <pc:docMk/>
            <pc:sldMk cId="2265915026" sldId="264"/>
            <ac:spMk id="17" creationId="{5FC6A2FF-4697-423F-A481-D71F800C2552}"/>
          </ac:spMkLst>
        </pc:spChg>
        <pc:spChg chg="add mod">
          <ac:chgData name="Dmitriy Beznosko" userId="8bcdeb23-d2dd-465e-bda6-8e644f22b48c" providerId="ADAL" clId="{CD72B83A-DEE2-488A-A2B9-BC421CD39763}" dt="2021-08-03T00:39:55.651" v="503" actId="1076"/>
          <ac:spMkLst>
            <pc:docMk/>
            <pc:sldMk cId="2265915026" sldId="264"/>
            <ac:spMk id="27" creationId="{1124E696-06AE-46ED-A4DB-D2BD11BE0C49}"/>
          </ac:spMkLst>
        </pc:spChg>
        <pc:spChg chg="add del mod">
          <ac:chgData name="Dmitriy Beznosko" userId="8bcdeb23-d2dd-465e-bda6-8e644f22b48c" providerId="ADAL" clId="{CD72B83A-DEE2-488A-A2B9-BC421CD39763}" dt="2021-08-03T00:41:35.211" v="510" actId="478"/>
          <ac:spMkLst>
            <pc:docMk/>
            <pc:sldMk cId="2265915026" sldId="264"/>
            <ac:spMk id="30" creationId="{15823DA4-1C55-493C-9DF2-DC84B9E17C76}"/>
          </ac:spMkLst>
        </pc:spChg>
        <pc:spChg chg="add del mod">
          <ac:chgData name="Dmitriy Beznosko" userId="8bcdeb23-d2dd-465e-bda6-8e644f22b48c" providerId="ADAL" clId="{CD72B83A-DEE2-488A-A2B9-BC421CD39763}" dt="2021-08-03T00:41:32.571" v="509" actId="478"/>
          <ac:spMkLst>
            <pc:docMk/>
            <pc:sldMk cId="2265915026" sldId="264"/>
            <ac:spMk id="33" creationId="{C4E4CC1E-E6B8-4B27-9DD0-A9B6ABB7E69B}"/>
          </ac:spMkLst>
        </pc:spChg>
        <pc:picChg chg="add del mod">
          <ac:chgData name="Dmitriy Beznosko" userId="8bcdeb23-d2dd-465e-bda6-8e644f22b48c" providerId="ADAL" clId="{CD72B83A-DEE2-488A-A2B9-BC421CD39763}" dt="2021-08-03T00:13:03.130" v="172" actId="21"/>
          <ac:picMkLst>
            <pc:docMk/>
            <pc:sldMk cId="2265915026" sldId="264"/>
            <ac:picMk id="8" creationId="{5520E84C-5F76-4064-8589-A2D1B28EBB0A}"/>
          </ac:picMkLst>
        </pc:picChg>
        <pc:picChg chg="add mod">
          <ac:chgData name="Dmitriy Beznosko" userId="8bcdeb23-d2dd-465e-bda6-8e644f22b48c" providerId="ADAL" clId="{CD72B83A-DEE2-488A-A2B9-BC421CD39763}" dt="2021-08-03T00:43:31.393" v="600" actId="1076"/>
          <ac:picMkLst>
            <pc:docMk/>
            <pc:sldMk cId="2265915026" sldId="264"/>
            <ac:picMk id="11" creationId="{08537BE6-6186-4A74-A81D-86B458B15DBA}"/>
          </ac:picMkLst>
        </pc:picChg>
        <pc:picChg chg="add del mod modCrop">
          <ac:chgData name="Dmitriy Beznosko" userId="8bcdeb23-d2dd-465e-bda6-8e644f22b48c" providerId="ADAL" clId="{CD72B83A-DEE2-488A-A2B9-BC421CD39763}" dt="2021-08-03T00:39:35.198" v="497" actId="21"/>
          <ac:picMkLst>
            <pc:docMk/>
            <pc:sldMk cId="2265915026" sldId="264"/>
            <ac:picMk id="13" creationId="{F0C5499B-A333-414B-957D-6777096940E2}"/>
          </ac:picMkLst>
        </pc:picChg>
        <pc:picChg chg="add del mod modCrop">
          <ac:chgData name="Dmitriy Beznosko" userId="8bcdeb23-d2dd-465e-bda6-8e644f22b48c" providerId="ADAL" clId="{CD72B83A-DEE2-488A-A2B9-BC421CD39763}" dt="2021-08-03T00:39:35.198" v="497" actId="21"/>
          <ac:picMkLst>
            <pc:docMk/>
            <pc:sldMk cId="2265915026" sldId="264"/>
            <ac:picMk id="16" creationId="{5A4A4A1C-9F0E-4C51-8600-92CBB45ED7D1}"/>
          </ac:picMkLst>
        </pc:picChg>
        <pc:picChg chg="add del mod">
          <ac:chgData name="Dmitriy Beznosko" userId="8bcdeb23-d2dd-465e-bda6-8e644f22b48c" providerId="ADAL" clId="{CD72B83A-DEE2-488A-A2B9-BC421CD39763}" dt="2021-08-03T00:29:45.436" v="265" actId="478"/>
          <ac:picMkLst>
            <pc:docMk/>
            <pc:sldMk cId="2265915026" sldId="264"/>
            <ac:picMk id="19" creationId="{88281100-91FB-4F3B-9ECE-271AF67177A1}"/>
          </ac:picMkLst>
        </pc:picChg>
        <pc:picChg chg="add del mod">
          <ac:chgData name="Dmitriy Beznosko" userId="8bcdeb23-d2dd-465e-bda6-8e644f22b48c" providerId="ADAL" clId="{CD72B83A-DEE2-488A-A2B9-BC421CD39763}" dt="2021-08-03T00:24:44.446" v="244" actId="478"/>
          <ac:picMkLst>
            <pc:docMk/>
            <pc:sldMk cId="2265915026" sldId="264"/>
            <ac:picMk id="20" creationId="{DBFE86A5-2DF7-4FBA-BAC3-D3BB891A55E9}"/>
          </ac:picMkLst>
        </pc:picChg>
        <pc:picChg chg="add del mod modCrop">
          <ac:chgData name="Dmitriy Beznosko" userId="8bcdeb23-d2dd-465e-bda6-8e644f22b48c" providerId="ADAL" clId="{CD72B83A-DEE2-488A-A2B9-BC421CD39763}" dt="2021-08-03T00:29:43.644" v="264" actId="478"/>
          <ac:picMkLst>
            <pc:docMk/>
            <pc:sldMk cId="2265915026" sldId="264"/>
            <ac:picMk id="22" creationId="{21FE4345-AEC4-4A0A-AE8A-00EC4AABB363}"/>
          </ac:picMkLst>
        </pc:picChg>
        <pc:picChg chg="add mod ord">
          <ac:chgData name="Dmitriy Beznosko" userId="8bcdeb23-d2dd-465e-bda6-8e644f22b48c" providerId="ADAL" clId="{CD72B83A-DEE2-488A-A2B9-BC421CD39763}" dt="2021-08-03T00:33:22.443" v="296" actId="1076"/>
          <ac:picMkLst>
            <pc:docMk/>
            <pc:sldMk cId="2265915026" sldId="264"/>
            <ac:picMk id="24" creationId="{8F6F4CE4-EAAF-4842-AA9B-3FA3C0416D10}"/>
          </ac:picMkLst>
        </pc:picChg>
        <pc:picChg chg="add mod">
          <ac:chgData name="Dmitriy Beznosko" userId="8bcdeb23-d2dd-465e-bda6-8e644f22b48c" providerId="ADAL" clId="{CD72B83A-DEE2-488A-A2B9-BC421CD39763}" dt="2021-08-03T00:31:20.485" v="277" actId="1076"/>
          <ac:picMkLst>
            <pc:docMk/>
            <pc:sldMk cId="2265915026" sldId="264"/>
            <ac:picMk id="26" creationId="{F6723091-C889-42C1-B215-6D55B2C1D227}"/>
          </ac:picMkLst>
        </pc:picChg>
        <pc:picChg chg="add mod">
          <ac:chgData name="Dmitriy Beznosko" userId="8bcdeb23-d2dd-465e-bda6-8e644f22b48c" providerId="ADAL" clId="{CD72B83A-DEE2-488A-A2B9-BC421CD39763}" dt="2021-08-03T00:43:26.315" v="599" actId="1036"/>
          <ac:picMkLst>
            <pc:docMk/>
            <pc:sldMk cId="2265915026" sldId="264"/>
            <ac:picMk id="29" creationId="{C1E0F6BF-A487-4E00-B02B-26E00EE0028E}"/>
          </ac:picMkLst>
        </pc:picChg>
        <pc:picChg chg="add mod">
          <ac:chgData name="Dmitriy Beznosko" userId="8bcdeb23-d2dd-465e-bda6-8e644f22b48c" providerId="ADAL" clId="{CD72B83A-DEE2-488A-A2B9-BC421CD39763}" dt="2021-08-03T00:43:26.315" v="599" actId="1036"/>
          <ac:picMkLst>
            <pc:docMk/>
            <pc:sldMk cId="2265915026" sldId="264"/>
            <ac:picMk id="32" creationId="{08B1F190-FF25-4C62-9711-50D75F897E52}"/>
          </ac:picMkLst>
        </pc:picChg>
      </pc:sldChg>
      <pc:sldChg chg="addSp delSp modSp new mod modClrScheme chgLayout">
        <pc:chgData name="Dmitriy Beznosko" userId="8bcdeb23-d2dd-465e-bda6-8e644f22b48c" providerId="ADAL" clId="{CD72B83A-DEE2-488A-A2B9-BC421CD39763}" dt="2021-08-03T00:50:13.874" v="1208" actId="20577"/>
        <pc:sldMkLst>
          <pc:docMk/>
          <pc:sldMk cId="1478744555" sldId="265"/>
        </pc:sldMkLst>
        <pc:spChg chg="del mod ord">
          <ac:chgData name="Dmitriy Beznosko" userId="8bcdeb23-d2dd-465e-bda6-8e644f22b48c" providerId="ADAL" clId="{CD72B83A-DEE2-488A-A2B9-BC421CD39763}" dt="2021-08-03T00:39:27.205" v="496" actId="700"/>
          <ac:spMkLst>
            <pc:docMk/>
            <pc:sldMk cId="1478744555" sldId="265"/>
            <ac:spMk id="2" creationId="{486C1284-C9BC-47DB-A7AD-CA9463D04E51}"/>
          </ac:spMkLst>
        </pc:spChg>
        <pc:spChg chg="del mod ord">
          <ac:chgData name="Dmitriy Beznosko" userId="8bcdeb23-d2dd-465e-bda6-8e644f22b48c" providerId="ADAL" clId="{CD72B83A-DEE2-488A-A2B9-BC421CD39763}" dt="2021-08-03T00:39:27.205" v="496" actId="700"/>
          <ac:spMkLst>
            <pc:docMk/>
            <pc:sldMk cId="1478744555" sldId="265"/>
            <ac:spMk id="3" creationId="{3F36D5D6-A608-43FD-AD8B-57D3CD2044CB}"/>
          </ac:spMkLst>
        </pc:spChg>
        <pc:spChg chg="mod ord">
          <ac:chgData name="Dmitriy Beznosko" userId="8bcdeb23-d2dd-465e-bda6-8e644f22b48c" providerId="ADAL" clId="{CD72B83A-DEE2-488A-A2B9-BC421CD39763}" dt="2021-08-03T00:39:27.205" v="496" actId="700"/>
          <ac:spMkLst>
            <pc:docMk/>
            <pc:sldMk cId="1478744555" sldId="265"/>
            <ac:spMk id="4" creationId="{1A98DB86-E998-4FDB-8010-63626B3BB387}"/>
          </ac:spMkLst>
        </pc:spChg>
        <pc:spChg chg="add mod ord">
          <ac:chgData name="Dmitriy Beznosko" userId="8bcdeb23-d2dd-465e-bda6-8e644f22b48c" providerId="ADAL" clId="{CD72B83A-DEE2-488A-A2B9-BC421CD39763}" dt="2021-08-03T00:43:42.987" v="616" actId="20577"/>
          <ac:spMkLst>
            <pc:docMk/>
            <pc:sldMk cId="1478744555" sldId="265"/>
            <ac:spMk id="5" creationId="{BCF2864E-3BC8-4DF2-B22B-80517D2A0294}"/>
          </ac:spMkLst>
        </pc:spChg>
        <pc:spChg chg="add mod ord">
          <ac:chgData name="Dmitriy Beznosko" userId="8bcdeb23-d2dd-465e-bda6-8e644f22b48c" providerId="ADAL" clId="{CD72B83A-DEE2-488A-A2B9-BC421CD39763}" dt="2021-08-03T00:50:13.874" v="1208" actId="20577"/>
          <ac:spMkLst>
            <pc:docMk/>
            <pc:sldMk cId="1478744555" sldId="265"/>
            <ac:spMk id="6" creationId="{CCFAFA79-00D1-494C-9E5A-3D4E8A35C2AE}"/>
          </ac:spMkLst>
        </pc:spChg>
        <pc:spChg chg="add del mod">
          <ac:chgData name="Dmitriy Beznosko" userId="8bcdeb23-d2dd-465e-bda6-8e644f22b48c" providerId="ADAL" clId="{CD72B83A-DEE2-488A-A2B9-BC421CD39763}" dt="2021-08-03T00:48:01.075" v="915" actId="478"/>
          <ac:spMkLst>
            <pc:docMk/>
            <pc:sldMk cId="1478744555" sldId="265"/>
            <ac:spMk id="11" creationId="{EAED5ABA-8B1B-48AD-936B-F67F9E7A7188}"/>
          </ac:spMkLst>
        </pc:spChg>
        <pc:spChg chg="add del mod">
          <ac:chgData name="Dmitriy Beznosko" userId="8bcdeb23-d2dd-465e-bda6-8e644f22b48c" providerId="ADAL" clId="{CD72B83A-DEE2-488A-A2B9-BC421CD39763}" dt="2021-08-03T00:47:59.067" v="914" actId="478"/>
          <ac:spMkLst>
            <pc:docMk/>
            <pc:sldMk cId="1478744555" sldId="265"/>
            <ac:spMk id="14" creationId="{48D627E0-B1C7-4BA5-8C89-B77BADE7D564}"/>
          </ac:spMkLst>
        </pc:spChg>
        <pc:picChg chg="add mod">
          <ac:chgData name="Dmitriy Beznosko" userId="8bcdeb23-d2dd-465e-bda6-8e644f22b48c" providerId="ADAL" clId="{CD72B83A-DEE2-488A-A2B9-BC421CD39763}" dt="2021-08-03T00:46:12.350" v="891" actId="1036"/>
          <ac:picMkLst>
            <pc:docMk/>
            <pc:sldMk cId="1478744555" sldId="265"/>
            <ac:picMk id="7" creationId="{67506DB7-15F9-4D6A-9F9A-0EA377CF53C8}"/>
          </ac:picMkLst>
        </pc:picChg>
        <pc:picChg chg="add mod">
          <ac:chgData name="Dmitriy Beznosko" userId="8bcdeb23-d2dd-465e-bda6-8e644f22b48c" providerId="ADAL" clId="{CD72B83A-DEE2-488A-A2B9-BC421CD39763}" dt="2021-08-03T00:46:12.350" v="891" actId="1036"/>
          <ac:picMkLst>
            <pc:docMk/>
            <pc:sldMk cId="1478744555" sldId="265"/>
            <ac:picMk id="8" creationId="{EB63F1C3-2869-479F-89CA-F2972EBD9CC7}"/>
          </ac:picMkLst>
        </pc:picChg>
        <pc:picChg chg="add del mod">
          <ac:chgData name="Dmitriy Beznosko" userId="8bcdeb23-d2dd-465e-bda6-8e644f22b48c" providerId="ADAL" clId="{CD72B83A-DEE2-488A-A2B9-BC421CD39763}" dt="2021-08-03T00:48:05.133" v="918" actId="21"/>
          <ac:picMkLst>
            <pc:docMk/>
            <pc:sldMk cId="1478744555" sldId="265"/>
            <ac:picMk id="10" creationId="{B25A62F1-9B31-4696-87DE-2D5C79EC9EDA}"/>
          </ac:picMkLst>
        </pc:picChg>
        <pc:picChg chg="add mod">
          <ac:chgData name="Dmitriy Beznosko" userId="8bcdeb23-d2dd-465e-bda6-8e644f22b48c" providerId="ADAL" clId="{CD72B83A-DEE2-488A-A2B9-BC421CD39763}" dt="2021-08-03T00:50:09.151" v="1206" actId="1076"/>
          <ac:picMkLst>
            <pc:docMk/>
            <pc:sldMk cId="1478744555" sldId="265"/>
            <ac:picMk id="13" creationId="{415EDA04-7D5A-42C7-A82F-182D36204B88}"/>
          </ac:picMkLst>
        </pc:picChg>
      </pc:sldChg>
      <pc:sldChg chg="del">
        <pc:chgData name="Dmitriy Beznosko" userId="8bcdeb23-d2dd-465e-bda6-8e644f22b48c" providerId="ADAL" clId="{CD72B83A-DEE2-488A-A2B9-BC421CD39763}" dt="2021-08-02T13:19:03.524" v="7" actId="47"/>
        <pc:sldMkLst>
          <pc:docMk/>
          <pc:sldMk cId="1607938738" sldId="265"/>
        </pc:sldMkLst>
      </pc:sldChg>
      <pc:sldChg chg="addSp delSp modSp new mod modClrScheme chgLayout">
        <pc:chgData name="Dmitriy Beznosko" userId="8bcdeb23-d2dd-465e-bda6-8e644f22b48c" providerId="ADAL" clId="{CD72B83A-DEE2-488A-A2B9-BC421CD39763}" dt="2021-08-03T01:47:36.317" v="1607" actId="1076"/>
        <pc:sldMkLst>
          <pc:docMk/>
          <pc:sldMk cId="2318023324" sldId="266"/>
        </pc:sldMkLst>
        <pc:spChg chg="del mod ord">
          <ac:chgData name="Dmitriy Beznosko" userId="8bcdeb23-d2dd-465e-bda6-8e644f22b48c" providerId="ADAL" clId="{CD72B83A-DEE2-488A-A2B9-BC421CD39763}" dt="2021-08-03T01:40:05.739" v="1418" actId="700"/>
          <ac:spMkLst>
            <pc:docMk/>
            <pc:sldMk cId="2318023324" sldId="266"/>
            <ac:spMk id="2" creationId="{B439C958-F39D-4AC5-BDD4-F41FD1F2D157}"/>
          </ac:spMkLst>
        </pc:spChg>
        <pc:spChg chg="del mod ord">
          <ac:chgData name="Dmitriy Beznosko" userId="8bcdeb23-d2dd-465e-bda6-8e644f22b48c" providerId="ADAL" clId="{CD72B83A-DEE2-488A-A2B9-BC421CD39763}" dt="2021-08-03T01:40:05.739" v="1418" actId="700"/>
          <ac:spMkLst>
            <pc:docMk/>
            <pc:sldMk cId="2318023324" sldId="266"/>
            <ac:spMk id="3" creationId="{79D857FC-ADB3-4EBB-A97B-B08BCE3E5979}"/>
          </ac:spMkLst>
        </pc:spChg>
        <pc:spChg chg="mod ord">
          <ac:chgData name="Dmitriy Beznosko" userId="8bcdeb23-d2dd-465e-bda6-8e644f22b48c" providerId="ADAL" clId="{CD72B83A-DEE2-488A-A2B9-BC421CD39763}" dt="2021-08-03T01:40:05.739" v="1418" actId="700"/>
          <ac:spMkLst>
            <pc:docMk/>
            <pc:sldMk cId="2318023324" sldId="266"/>
            <ac:spMk id="4" creationId="{CBFBD0F9-7D6D-4A89-8A07-ADCBCA43BBAF}"/>
          </ac:spMkLst>
        </pc:spChg>
        <pc:spChg chg="add mod ord">
          <ac:chgData name="Dmitriy Beznosko" userId="8bcdeb23-d2dd-465e-bda6-8e644f22b48c" providerId="ADAL" clId="{CD72B83A-DEE2-488A-A2B9-BC421CD39763}" dt="2021-08-03T01:46:12.670" v="1508" actId="20577"/>
          <ac:spMkLst>
            <pc:docMk/>
            <pc:sldMk cId="2318023324" sldId="266"/>
            <ac:spMk id="5" creationId="{76E46824-B87E-4BF5-8A44-61E3D79276F3}"/>
          </ac:spMkLst>
        </pc:spChg>
        <pc:spChg chg="add mod ord">
          <ac:chgData name="Dmitriy Beznosko" userId="8bcdeb23-d2dd-465e-bda6-8e644f22b48c" providerId="ADAL" clId="{CD72B83A-DEE2-488A-A2B9-BC421CD39763}" dt="2021-08-03T01:47:36.317" v="1607" actId="1076"/>
          <ac:spMkLst>
            <pc:docMk/>
            <pc:sldMk cId="2318023324" sldId="266"/>
            <ac:spMk id="6" creationId="{327067AB-E713-4CD8-B7E1-7823BFD6E846}"/>
          </ac:spMkLst>
        </pc:spChg>
        <pc:spChg chg="add mod">
          <ac:chgData name="Dmitriy Beznosko" userId="8bcdeb23-d2dd-465e-bda6-8e644f22b48c" providerId="ADAL" clId="{CD72B83A-DEE2-488A-A2B9-BC421CD39763}" dt="2021-08-03T01:45:18.088" v="1492" actId="113"/>
          <ac:spMkLst>
            <pc:docMk/>
            <pc:sldMk cId="2318023324" sldId="266"/>
            <ac:spMk id="13" creationId="{D5A85F31-69C9-4EBD-9569-065595573FC6}"/>
          </ac:spMkLst>
        </pc:spChg>
        <pc:spChg chg="add del">
          <ac:chgData name="Dmitriy Beznosko" userId="8bcdeb23-d2dd-465e-bda6-8e644f22b48c" providerId="ADAL" clId="{CD72B83A-DEE2-488A-A2B9-BC421CD39763}" dt="2021-08-03T01:45:47.185" v="1494" actId="22"/>
          <ac:spMkLst>
            <pc:docMk/>
            <pc:sldMk cId="2318023324" sldId="266"/>
            <ac:spMk id="15" creationId="{3FB6B54B-CC52-4B5B-A2A4-4E6760D83EB5}"/>
          </ac:spMkLst>
        </pc:spChg>
        <pc:picChg chg="add mod">
          <ac:chgData name="Dmitriy Beznosko" userId="8bcdeb23-d2dd-465e-bda6-8e644f22b48c" providerId="ADAL" clId="{CD72B83A-DEE2-488A-A2B9-BC421CD39763}" dt="2021-08-03T01:43:55.606" v="1450" actId="1076"/>
          <ac:picMkLst>
            <pc:docMk/>
            <pc:sldMk cId="2318023324" sldId="266"/>
            <ac:picMk id="8" creationId="{CB57EFF8-3D60-4E5D-98FD-F5D38469D3FF}"/>
          </ac:picMkLst>
        </pc:picChg>
        <pc:picChg chg="add mod">
          <ac:chgData name="Dmitriy Beznosko" userId="8bcdeb23-d2dd-465e-bda6-8e644f22b48c" providerId="ADAL" clId="{CD72B83A-DEE2-488A-A2B9-BC421CD39763}" dt="2021-08-03T01:44:43.574" v="1458" actId="1076"/>
          <ac:picMkLst>
            <pc:docMk/>
            <pc:sldMk cId="2318023324" sldId="266"/>
            <ac:picMk id="10" creationId="{1A3D5F7F-A467-4622-90BA-6E53F4DE802D}"/>
          </ac:picMkLst>
        </pc:picChg>
        <pc:picChg chg="add mod">
          <ac:chgData name="Dmitriy Beznosko" userId="8bcdeb23-d2dd-465e-bda6-8e644f22b48c" providerId="ADAL" clId="{CD72B83A-DEE2-488A-A2B9-BC421CD39763}" dt="2021-08-03T01:46:03.780" v="1500" actId="1076"/>
          <ac:picMkLst>
            <pc:docMk/>
            <pc:sldMk cId="2318023324" sldId="266"/>
            <ac:picMk id="16" creationId="{A4CB4CF7-033D-4224-B824-45D6AC391088}"/>
          </ac:picMkLst>
        </pc:picChg>
        <pc:picChg chg="add mod">
          <ac:chgData name="Dmitriy Beznosko" userId="8bcdeb23-d2dd-465e-bda6-8e644f22b48c" providerId="ADAL" clId="{CD72B83A-DEE2-488A-A2B9-BC421CD39763}" dt="2021-08-03T01:46:52.848" v="1513" actId="1076"/>
          <ac:picMkLst>
            <pc:docMk/>
            <pc:sldMk cId="2318023324" sldId="266"/>
            <ac:picMk id="18" creationId="{4451F986-592F-4761-8A6A-F875C9044DF0}"/>
          </ac:picMkLst>
        </pc:picChg>
        <pc:picChg chg="add del mod">
          <ac:chgData name="Dmitriy Beznosko" userId="8bcdeb23-d2dd-465e-bda6-8e644f22b48c" providerId="ADAL" clId="{CD72B83A-DEE2-488A-A2B9-BC421CD39763}" dt="2021-08-03T01:44:35.830" v="1452" actId="478"/>
          <ac:picMkLst>
            <pc:docMk/>
            <pc:sldMk cId="2318023324" sldId="266"/>
            <ac:picMk id="1026" creationId="{8D0CECB9-8694-42D0-B95A-550D2EBAF749}"/>
          </ac:picMkLst>
        </pc:picChg>
      </pc:sldChg>
      <pc:sldChg chg="del">
        <pc:chgData name="Dmitriy Beznosko" userId="8bcdeb23-d2dd-465e-bda6-8e644f22b48c" providerId="ADAL" clId="{CD72B83A-DEE2-488A-A2B9-BC421CD39763}" dt="2021-08-02T13:18:49.840" v="2" actId="47"/>
        <pc:sldMkLst>
          <pc:docMk/>
          <pc:sldMk cId="3755381902" sldId="272"/>
        </pc:sldMkLst>
      </pc:sldChg>
      <pc:sldMasterChg chg="add addSldLayout">
        <pc:chgData name="Dmitriy Beznosko" userId="8bcdeb23-d2dd-465e-bda6-8e644f22b48c" providerId="ADAL" clId="{CD72B83A-DEE2-488A-A2B9-BC421CD39763}" dt="2021-08-02T13:25:00.218" v="18" actId="27028"/>
        <pc:sldMasterMkLst>
          <pc:docMk/>
          <pc:sldMasterMk cId="0" sldId="2147483673"/>
        </pc:sldMasterMkLst>
        <pc:sldLayoutChg chg="add">
          <pc:chgData name="Dmitriy Beznosko" userId="8bcdeb23-d2dd-465e-bda6-8e644f22b48c" providerId="ADAL" clId="{CD72B83A-DEE2-488A-A2B9-BC421CD39763}" dt="2021-08-02T13:25:00.218" v="18" actId="27028"/>
          <pc:sldLayoutMkLst>
            <pc:docMk/>
            <pc:sldMasterMk cId="0" sldId="2147483673"/>
            <pc:sldLayoutMk cId="0" sldId="2147483675"/>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8/30/2021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a:p>
        </p:txBody>
      </p:sp>
    </p:spTree>
    <p:extLst>
      <p:ext uri="{BB962C8B-B14F-4D97-AF65-F5344CB8AC3E}">
        <p14:creationId xmlns:p14="http://schemas.microsoft.com/office/powerpoint/2010/main" val="72866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8/30/2021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a:p>
        </p:txBody>
      </p:sp>
    </p:spTree>
    <p:extLst>
      <p:ext uri="{BB962C8B-B14F-4D97-AF65-F5344CB8AC3E}">
        <p14:creationId xmlns:p14="http://schemas.microsoft.com/office/powerpoint/2010/main" val="34599551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8/30/2021</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openstax.org/books/astronomy/"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https://chem.libretexts.org/Courses/University_of_Kentucky/UK%3A_CHE_103_-_Chemistry_for_Allied_Health_(Soult)/Chapters/Chapter_1%3A_Measurements_and_Problem-Solving/1.1%3A_Measurements_Matter" TargetMode="External"/><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hyperlink" Target="http://commons.wikimedia.org/wiki/file:us_national_length_meter.jpg" TargetMode="External"/><Relationship Id="rId4" Type="http://schemas.openxmlformats.org/officeDocument/2006/relationships/image" Target="../media/image6.JPG"/></Relationships>
</file>

<file path=ppt/slides/_rels/slide3.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en.wikipedia.org/wiki/Triangulation_(surveying)" TargetMode="External"/><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hyperlink" Target="http://physics.stackexchange.com/questions/286309/how-is-the-parallax-angle-actually-measured" TargetMode="External"/><Relationship Id="rId4" Type="http://schemas.openxmlformats.org/officeDocument/2006/relationships/image" Target="../media/image9.gif"/></Relationships>
</file>

<file path=ppt/slides/_rels/slide5.xml.rels><?xml version="1.0" encoding="UTF-8" standalone="yes"?>
<Relationships xmlns="http://schemas.openxmlformats.org/package/2006/relationships"><Relationship Id="rId3" Type="http://schemas.openxmlformats.org/officeDocument/2006/relationships/hyperlink" Target="https://simple.wikipedia.org/wiki/Alpha_Centauri" TargetMode="External"/><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hyperlink" Target="https://www.universetoday.com/48904/distance-to-alpha-centauri/" TargetMode="Externa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hyperlink" Target="https://phys.libretexts.org/TextMaps/Astronomy_and_Cosmology_TextMaps/Map%3A_Astronomy_(OpenStax)/19%3A_Celestial_Distances/19.3%3A_Variable_Stars%3A_One_Key_to_Cosmic_Distances" TargetMode="External"/><Relationship Id="rId2" Type="http://schemas.openxmlformats.org/officeDocument/2006/relationships/image" Target="../media/image13.jpg"/><Relationship Id="rId1" Type="http://schemas.openxmlformats.org/officeDocument/2006/relationships/slideLayout" Target="../slideLayouts/slideLayout1.xml"/><Relationship Id="rId5" Type="http://schemas.openxmlformats.org/officeDocument/2006/relationships/hyperlink" Target="https://phys.libretexts.org/TextMaps/Astronomy_and_Cosmology_TextMaps/Map:_Astronomy_(OpenStax)/19:_Celestial_Distances/19.3:_Variable_Stars:_One_Key_to_Cosmic_Distances" TargetMode="External"/><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85278-B6F6-4825-A44F-8C128C113109}"/>
              </a:ext>
            </a:extLst>
          </p:cNvPr>
          <p:cNvSpPr>
            <a:spLocks noGrp="1"/>
          </p:cNvSpPr>
          <p:nvPr>
            <p:ph type="ctrTitle"/>
          </p:nvPr>
        </p:nvSpPr>
        <p:spPr/>
        <p:txBody>
          <a:bodyPr/>
          <a:lstStyle/>
          <a:p>
            <a:r>
              <a:rPr lang="en-US" dirty="0"/>
              <a:t>Astronomy 1010</a:t>
            </a:r>
            <a:br>
              <a:rPr lang="en-US" dirty="0"/>
            </a:br>
            <a:r>
              <a:rPr lang="en-US" dirty="0"/>
              <a:t>chapter 19</a:t>
            </a:r>
          </a:p>
        </p:txBody>
      </p:sp>
      <p:sp>
        <p:nvSpPr>
          <p:cNvPr id="3" name="Subtitle 2">
            <a:extLst>
              <a:ext uri="{FF2B5EF4-FFF2-40B4-BE49-F238E27FC236}">
                <a16:creationId xmlns:a16="http://schemas.microsoft.com/office/drawing/2014/main" id="{A5F2AD8A-4728-46F4-8E3D-33E740531674}"/>
              </a:ext>
            </a:extLst>
          </p:cNvPr>
          <p:cNvSpPr>
            <a:spLocks noGrp="1"/>
          </p:cNvSpPr>
          <p:nvPr>
            <p:ph type="subTitle" idx="1"/>
          </p:nvPr>
        </p:nvSpPr>
        <p:spPr/>
        <p:txBody>
          <a:bodyPr/>
          <a:lstStyle/>
          <a:p>
            <a:r>
              <a:rPr lang="en-US" dirty="0"/>
              <a:t>Clayton State University</a:t>
            </a:r>
          </a:p>
          <a:p>
            <a:r>
              <a:rPr lang="en-US" dirty="0"/>
              <a:t>Slides </a:t>
            </a:r>
            <a:r>
              <a:rPr lang="en-US"/>
              <a:t>for Astronomy textbook </a:t>
            </a:r>
            <a:r>
              <a:rPr lang="en-US" dirty="0"/>
              <a:t>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a16="http://schemas.microsoft.com/office/drawing/2014/main" id="{9AA78AD2-D230-4C7E-8B45-8C0C3EA86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a16="http://schemas.microsoft.com/office/drawing/2014/main"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a16="http://schemas.microsoft.com/office/drawing/2014/main"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4928A4-8269-4A85-B4CD-E41AFD59D5D7}"/>
              </a:ext>
            </a:extLst>
          </p:cNvPr>
          <p:cNvSpPr>
            <a:spLocks noGrp="1"/>
          </p:cNvSpPr>
          <p:nvPr>
            <p:ph type="title"/>
          </p:nvPr>
        </p:nvSpPr>
        <p:spPr>
          <a:xfrm>
            <a:off x="2144598" y="199209"/>
            <a:ext cx="4280193" cy="1325562"/>
          </a:xfrm>
        </p:spPr>
        <p:txBody>
          <a:bodyPr/>
          <a:lstStyle/>
          <a:p>
            <a:r>
              <a:rPr lang="en-US" dirty="0"/>
              <a:t>The metric system revisited</a:t>
            </a:r>
          </a:p>
        </p:txBody>
      </p:sp>
      <p:sp>
        <p:nvSpPr>
          <p:cNvPr id="6" name="Content Placeholder 5">
            <a:extLst>
              <a:ext uri="{FF2B5EF4-FFF2-40B4-BE49-F238E27FC236}">
                <a16:creationId xmlns:a16="http://schemas.microsoft.com/office/drawing/2014/main" id="{069A148B-62FA-450B-987A-87FF8CDE34FC}"/>
              </a:ext>
            </a:extLst>
          </p:cNvPr>
          <p:cNvSpPr>
            <a:spLocks noGrp="1"/>
          </p:cNvSpPr>
          <p:nvPr>
            <p:ph idx="1"/>
          </p:nvPr>
        </p:nvSpPr>
        <p:spPr/>
        <p:txBody>
          <a:bodyPr>
            <a:normAutofit fontScale="92500" lnSpcReduction="10000"/>
          </a:bodyPr>
          <a:lstStyle/>
          <a:p>
            <a:r>
              <a:rPr lang="en-US" dirty="0"/>
              <a:t>Original metric system – a set of standards</a:t>
            </a:r>
          </a:p>
          <a:p>
            <a:pPr lvl="1"/>
            <a:r>
              <a:rPr lang="en-US" dirty="0"/>
              <a:t>Need to maintain</a:t>
            </a:r>
          </a:p>
          <a:p>
            <a:pPr lvl="1"/>
            <a:r>
              <a:rPr lang="en-US" dirty="0"/>
              <a:t>Need to go specific place to compare with standard</a:t>
            </a:r>
          </a:p>
          <a:p>
            <a:r>
              <a:rPr lang="en-US" dirty="0"/>
              <a:t>Modern definitions:</a:t>
            </a:r>
          </a:p>
          <a:p>
            <a:pPr lvl="1"/>
            <a:r>
              <a:rPr lang="en-US" dirty="0"/>
              <a:t>Using basic physics laws</a:t>
            </a:r>
          </a:p>
          <a:p>
            <a:pPr lvl="1"/>
            <a:r>
              <a:rPr lang="en-US" dirty="0"/>
              <a:t>Any laboratory can measure</a:t>
            </a:r>
          </a:p>
          <a:p>
            <a:pPr lvl="1"/>
            <a:endParaRPr lang="en-US" dirty="0"/>
          </a:p>
          <a:p>
            <a:pPr lvl="2"/>
            <a:r>
              <a:rPr lang="en-US" dirty="0"/>
              <a:t>The second is defined as being equal to the time duration of 9,192,631,770 periods of the photon frequency corresponding to the transition between the two hyperfine levels of the fundamental unperturbed ground-state of the caesium-133 atom</a:t>
            </a:r>
          </a:p>
          <a:p>
            <a:pPr marL="0" indent="0">
              <a:buNone/>
            </a:pPr>
            <a:r>
              <a:rPr lang="en-US" dirty="0"/>
              <a:t>One meter – distance, traveled by light in 1/299,792,458 second. </a:t>
            </a:r>
          </a:p>
          <a:p>
            <a:pPr marL="0" indent="0">
              <a:buNone/>
            </a:pPr>
            <a:r>
              <a:rPr lang="en-US" dirty="0"/>
              <a:t>One light second - 299,792,458 meters.</a:t>
            </a:r>
          </a:p>
          <a:p>
            <a:pPr marL="0" indent="0">
              <a:buNone/>
            </a:pPr>
            <a:r>
              <a:rPr lang="en-US" dirty="0"/>
              <a:t>Leads to definition of the light year.</a:t>
            </a:r>
          </a:p>
          <a:p>
            <a:pPr marL="0" indent="0">
              <a:buNone/>
            </a:pPr>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FF77EE13-3AA6-4FC7-A296-51C0E2E15172}"/>
              </a:ext>
            </a:extLst>
          </p:cNvPr>
          <p:cNvSpPr>
            <a:spLocks noGrp="1"/>
          </p:cNvSpPr>
          <p:nvPr>
            <p:ph type="sldNum" sz="quarter" idx="12"/>
          </p:nvPr>
        </p:nvSpPr>
        <p:spPr/>
        <p:txBody>
          <a:bodyPr/>
          <a:lstStyle/>
          <a:p>
            <a:fld id="{CB905857-8EFC-4F61-985E-AF1AE17440E6}" type="slidenum">
              <a:rPr lang="en-US" smtClean="0"/>
              <a:t>2</a:t>
            </a:fld>
            <a:endParaRPr lang="en-US"/>
          </a:p>
        </p:txBody>
      </p:sp>
      <p:pic>
        <p:nvPicPr>
          <p:cNvPr id="8" name="Picture 7">
            <a:extLst>
              <a:ext uri="{FF2B5EF4-FFF2-40B4-BE49-F238E27FC236}">
                <a16:creationId xmlns:a16="http://schemas.microsoft.com/office/drawing/2014/main" id="{84B9D561-0587-4F29-8B70-3C1287623A4C}"/>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392659" y="0"/>
            <a:ext cx="2000529" cy="2257740"/>
          </a:xfrm>
          <a:prstGeom prst="rect">
            <a:avLst/>
          </a:prstGeom>
        </p:spPr>
      </p:pic>
      <p:pic>
        <p:nvPicPr>
          <p:cNvPr id="11" name="Picture 10">
            <a:extLst>
              <a:ext uri="{FF2B5EF4-FFF2-40B4-BE49-F238E27FC236}">
                <a16:creationId xmlns:a16="http://schemas.microsoft.com/office/drawing/2014/main" id="{3F3D99B4-922D-48DF-964F-60532181855C}"/>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76201" y="199209"/>
            <a:ext cx="2000529" cy="1714739"/>
          </a:xfrm>
          <a:prstGeom prst="rect">
            <a:avLst/>
          </a:prstGeom>
        </p:spPr>
      </p:pic>
    </p:spTree>
    <p:extLst>
      <p:ext uri="{BB962C8B-B14F-4D97-AF65-F5344CB8AC3E}">
        <p14:creationId xmlns:p14="http://schemas.microsoft.com/office/powerpoint/2010/main" val="644946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4928A4-8269-4A85-B4CD-E41AFD59D5D7}"/>
              </a:ext>
            </a:extLst>
          </p:cNvPr>
          <p:cNvSpPr>
            <a:spLocks noGrp="1"/>
          </p:cNvSpPr>
          <p:nvPr>
            <p:ph type="title"/>
          </p:nvPr>
        </p:nvSpPr>
        <p:spPr>
          <a:xfrm>
            <a:off x="800288" y="264582"/>
            <a:ext cx="3102408" cy="706379"/>
          </a:xfrm>
        </p:spPr>
        <p:txBody>
          <a:bodyPr/>
          <a:lstStyle/>
          <a:p>
            <a:r>
              <a:rPr lang="en-US" dirty="0"/>
              <a:t>1 AU</a:t>
            </a:r>
          </a:p>
        </p:txBody>
      </p:sp>
      <p:sp>
        <p:nvSpPr>
          <p:cNvPr id="6" name="Content Placeholder 5">
            <a:extLst>
              <a:ext uri="{FF2B5EF4-FFF2-40B4-BE49-F238E27FC236}">
                <a16:creationId xmlns:a16="http://schemas.microsoft.com/office/drawing/2014/main" id="{069A148B-62FA-450B-987A-87FF8CDE34FC}"/>
              </a:ext>
            </a:extLst>
          </p:cNvPr>
          <p:cNvSpPr>
            <a:spLocks noGrp="1"/>
          </p:cNvSpPr>
          <p:nvPr>
            <p:ph idx="1"/>
          </p:nvPr>
        </p:nvSpPr>
        <p:spPr>
          <a:xfrm>
            <a:off x="465637" y="1168925"/>
            <a:ext cx="4293327" cy="5203595"/>
          </a:xfrm>
        </p:spPr>
        <p:txBody>
          <a:bodyPr>
            <a:normAutofit/>
          </a:bodyPr>
          <a:lstStyle/>
          <a:p>
            <a:r>
              <a:rPr lang="en-US" dirty="0"/>
              <a:t>When Earth and the Sun are closest, they are about 147.1 million kilometers apart;</a:t>
            </a:r>
          </a:p>
          <a:p>
            <a:r>
              <a:rPr lang="en-US" dirty="0"/>
              <a:t>when Earth and the Sun are farthest, they are about 152.1 million kilometers apart.</a:t>
            </a:r>
          </a:p>
          <a:p>
            <a:r>
              <a:rPr lang="en-US" dirty="0"/>
              <a:t>The average of these two distances is called the astronomical unit (AU). </a:t>
            </a:r>
          </a:p>
          <a:p>
            <a:r>
              <a:rPr lang="en-US" dirty="0"/>
              <a:t>The length of the AU is known to a precision of about one part in a billion. </a:t>
            </a:r>
          </a:p>
          <a:p>
            <a:r>
              <a:rPr lang="en-US" dirty="0"/>
              <a:t>1 AU:</a:t>
            </a:r>
          </a:p>
          <a:p>
            <a:pPr lvl="1"/>
            <a:r>
              <a:rPr lang="en-US" dirty="0"/>
              <a:t>499.004854 light-seconds</a:t>
            </a:r>
          </a:p>
          <a:p>
            <a:pPr lvl="1"/>
            <a:r>
              <a:rPr lang="en-US" dirty="0"/>
              <a:t>about 8.3 light-minutes. </a:t>
            </a:r>
          </a:p>
          <a:p>
            <a:pPr lvl="1"/>
            <a:r>
              <a:rPr lang="en-US" dirty="0"/>
              <a:t>149,597,870,700 meters.</a:t>
            </a:r>
          </a:p>
        </p:txBody>
      </p:sp>
      <p:sp>
        <p:nvSpPr>
          <p:cNvPr id="4" name="Slide Number Placeholder 3">
            <a:extLst>
              <a:ext uri="{FF2B5EF4-FFF2-40B4-BE49-F238E27FC236}">
                <a16:creationId xmlns:a16="http://schemas.microsoft.com/office/drawing/2014/main" id="{FF77EE13-3AA6-4FC7-A296-51C0E2E15172}"/>
              </a:ext>
            </a:extLst>
          </p:cNvPr>
          <p:cNvSpPr>
            <a:spLocks noGrp="1"/>
          </p:cNvSpPr>
          <p:nvPr>
            <p:ph type="sldNum" sz="quarter" idx="12"/>
          </p:nvPr>
        </p:nvSpPr>
        <p:spPr/>
        <p:txBody>
          <a:bodyPr/>
          <a:lstStyle/>
          <a:p>
            <a:fld id="{CB905857-8EFC-4F61-985E-AF1AE17440E6}" type="slidenum">
              <a:rPr lang="en-US" smtClean="0"/>
              <a:t>3</a:t>
            </a:fld>
            <a:endParaRPr lang="en-US"/>
          </a:p>
        </p:txBody>
      </p:sp>
      <p:pic>
        <p:nvPicPr>
          <p:cNvPr id="15" name="Picture 14">
            <a:extLst>
              <a:ext uri="{FF2B5EF4-FFF2-40B4-BE49-F238E27FC236}">
                <a16:creationId xmlns:a16="http://schemas.microsoft.com/office/drawing/2014/main" id="{21DFED5F-BB33-49DF-BE99-6B1EECFF95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96671" y="1854724"/>
            <a:ext cx="4297052" cy="3222789"/>
          </a:xfrm>
          <a:prstGeom prst="rect">
            <a:avLst/>
          </a:prstGeom>
        </p:spPr>
      </p:pic>
      <p:sp>
        <p:nvSpPr>
          <p:cNvPr id="16" name="Rectangle 1">
            <a:extLst>
              <a:ext uri="{FF2B5EF4-FFF2-40B4-BE49-F238E27FC236}">
                <a16:creationId xmlns:a16="http://schemas.microsoft.com/office/drawing/2014/main" id="{4882A775-089D-4C69-91CA-3239F5511BD8}"/>
              </a:ext>
            </a:extLst>
          </p:cNvPr>
          <p:cNvSpPr>
            <a:spLocks noChangeArrowheads="1"/>
          </p:cNvSpPr>
          <p:nvPr/>
        </p:nvSpPr>
        <p:spPr bwMode="auto">
          <a:xfrm>
            <a:off x="4390767" y="232297"/>
            <a:ext cx="390568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athJax_Main"/>
              </a:rPr>
              <a:t>speed of light</a:t>
            </a:r>
            <a:r>
              <a:rPr kumimoji="0" lang="en-US" altLang="en-US" sz="1400" b="0" i="0" u="none" strike="noStrike" cap="none" normalizeH="0" dirty="0">
                <a:ln>
                  <a:noFill/>
                </a:ln>
                <a:solidFill>
                  <a:schemeClr val="tx1"/>
                </a:solidFill>
                <a:effectLst/>
                <a:latin typeface="MathJax_Main"/>
              </a:rPr>
              <a:t> </a:t>
            </a:r>
            <a:r>
              <a:rPr kumimoji="0" lang="en-US" altLang="en-US" sz="1400" b="0" i="1" u="none" strike="noStrike" cap="none" normalizeH="0" baseline="0" dirty="0">
                <a:ln>
                  <a:noFill/>
                </a:ln>
                <a:solidFill>
                  <a:schemeClr val="tx1"/>
                </a:solidFill>
                <a:effectLst/>
                <a:latin typeface="MathJax_Math"/>
              </a:rPr>
              <a:t>c</a:t>
            </a:r>
            <a:r>
              <a:rPr kumimoji="0" lang="en-US" altLang="en-US" sz="1400" b="0" i="0" u="none" strike="noStrike" cap="none" normalizeH="0" baseline="0" dirty="0">
                <a:ln>
                  <a:noFill/>
                </a:ln>
                <a:solidFill>
                  <a:schemeClr val="tx1"/>
                </a:solidFill>
                <a:effectLst/>
                <a:latin typeface="MathJax_Main"/>
              </a:rPr>
              <a:t>=3×10</a:t>
            </a:r>
            <a:r>
              <a:rPr kumimoji="0" lang="en-US" altLang="en-US" sz="1400" b="0" i="0" u="none" strike="noStrike" cap="none" normalizeH="0" baseline="30000" dirty="0">
                <a:ln>
                  <a:noFill/>
                </a:ln>
                <a:solidFill>
                  <a:schemeClr val="tx1"/>
                </a:solidFill>
                <a:effectLst/>
                <a:latin typeface="MathJax_Main"/>
              </a:rPr>
              <a:t>8</a:t>
            </a:r>
            <a:r>
              <a:rPr kumimoji="0" lang="en-US" altLang="en-US" sz="1400" b="0" i="0" u="none" strike="noStrike" cap="none" normalizeH="0" baseline="0" dirty="0">
                <a:ln>
                  <a:noFill/>
                </a:ln>
                <a:solidFill>
                  <a:schemeClr val="tx1"/>
                </a:solidFill>
                <a:effectLst/>
                <a:latin typeface="MathJax_Main"/>
              </a:rPr>
              <a:t>m/s=300</a:t>
            </a:r>
            <a:r>
              <a:rPr kumimoji="0" lang="en-US" altLang="en-US" sz="1400" b="0" i="0" u="none" strike="noStrike" cap="none" normalizeH="0" dirty="0">
                <a:ln>
                  <a:noFill/>
                </a:ln>
                <a:solidFill>
                  <a:schemeClr val="tx1"/>
                </a:solidFill>
                <a:effectLst/>
                <a:latin typeface="MathJax_Main"/>
              </a:rPr>
              <a:t> 000 </a:t>
            </a:r>
            <a:r>
              <a:rPr kumimoji="0" lang="en-US" altLang="en-US" sz="1400" b="0" i="0" u="none" strike="noStrike" cap="none" normalizeH="0" baseline="0" dirty="0">
                <a:ln>
                  <a:noFill/>
                </a:ln>
                <a:solidFill>
                  <a:schemeClr val="tx1"/>
                </a:solidFill>
                <a:effectLst/>
                <a:latin typeface="MathJax_Main"/>
              </a:rPr>
              <a:t>km/s</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MathJax_Main"/>
              </a:rPr>
              <a:t>1 light-second: ls=3×108m=300 000 km</a:t>
            </a:r>
          </a:p>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400" dirty="0">
                <a:latin typeface="MathJax_Main"/>
              </a:rPr>
              <a:t>1</a:t>
            </a:r>
            <a:r>
              <a:rPr kumimoji="0" lang="en-US" altLang="en-US" sz="1400" b="0" i="0" u="none" strike="noStrike" cap="none" normalizeH="0" baseline="0" dirty="0">
                <a:ln>
                  <a:noFill/>
                </a:ln>
                <a:solidFill>
                  <a:schemeClr val="tx1"/>
                </a:solidFill>
                <a:effectLst/>
                <a:latin typeface="MathJax_Main"/>
              </a:rPr>
              <a:t> AU=1.50×1011m=1.50×108km=500 light-seconds</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27937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3">
            <a:extLst>
              <a:ext uri="{FF2B5EF4-FFF2-40B4-BE49-F238E27FC236}">
                <a16:creationId xmlns:a16="http://schemas.microsoft.com/office/drawing/2014/main" id="{E53F4E5A-C9EE-4859-B46B-F018F7D73A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46963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564928A4-8269-4A85-B4CD-E41AFD59D5D7}"/>
              </a:ext>
            </a:extLst>
          </p:cNvPr>
          <p:cNvSpPr>
            <a:spLocks noGrp="1"/>
          </p:cNvSpPr>
          <p:nvPr>
            <p:ph type="title"/>
          </p:nvPr>
        </p:nvSpPr>
        <p:spPr>
          <a:xfrm>
            <a:off x="482601" y="4564674"/>
            <a:ext cx="3008115" cy="1615461"/>
          </a:xfrm>
        </p:spPr>
        <p:txBody>
          <a:bodyPr anchor="ctr">
            <a:normAutofit/>
          </a:bodyPr>
          <a:lstStyle/>
          <a:p>
            <a:r>
              <a:rPr lang="en-US" sz="2800" dirty="0"/>
              <a:t>Triangulation in Space – a parsec</a:t>
            </a:r>
          </a:p>
        </p:txBody>
      </p:sp>
      <p:pic>
        <p:nvPicPr>
          <p:cNvPr id="3" name="Picture 2" descr="A picture containing text, sky, transport, day&#10;&#10;Description automatically generated">
            <a:extLst>
              <a:ext uri="{FF2B5EF4-FFF2-40B4-BE49-F238E27FC236}">
                <a16:creationId xmlns:a16="http://schemas.microsoft.com/office/drawing/2014/main" id="{7D671335-09E9-4DF3-8446-7A2D79B136A4}"/>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82601" y="1370008"/>
            <a:ext cx="3008115" cy="2134790"/>
          </a:xfrm>
          <a:prstGeom prst="rect">
            <a:avLst/>
          </a:prstGeom>
        </p:spPr>
      </p:pic>
      <p:pic>
        <p:nvPicPr>
          <p:cNvPr id="9" name="Picture 8" descr="Diagram&#10;&#10;Description automatically generated">
            <a:extLst>
              <a:ext uri="{FF2B5EF4-FFF2-40B4-BE49-F238E27FC236}">
                <a16:creationId xmlns:a16="http://schemas.microsoft.com/office/drawing/2014/main" id="{4D6BAF1D-8D53-4C13-A8D7-D4B8B0EC5AF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966480" y="1317577"/>
            <a:ext cx="4013714" cy="2239652"/>
          </a:xfrm>
          <a:prstGeom prst="rect">
            <a:avLst/>
          </a:prstGeom>
        </p:spPr>
      </p:pic>
      <p:cxnSp>
        <p:nvCxnSpPr>
          <p:cNvPr id="16" name="Straight Connector 15">
            <a:extLst>
              <a:ext uri="{FF2B5EF4-FFF2-40B4-BE49-F238E27FC236}">
                <a16:creationId xmlns:a16="http://schemas.microsoft.com/office/drawing/2014/main" id="{041A955B-D579-48FD-A51C-51B0C0B69F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14750" y="4813604"/>
            <a:ext cx="0" cy="11176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Content Placeholder 5">
            <a:extLst>
              <a:ext uri="{FF2B5EF4-FFF2-40B4-BE49-F238E27FC236}">
                <a16:creationId xmlns:a16="http://schemas.microsoft.com/office/drawing/2014/main" id="{069A148B-62FA-450B-987A-87FF8CDE34FC}"/>
              </a:ext>
            </a:extLst>
          </p:cNvPr>
          <p:cNvSpPr>
            <a:spLocks noGrp="1"/>
          </p:cNvSpPr>
          <p:nvPr>
            <p:ph idx="1"/>
          </p:nvPr>
        </p:nvSpPr>
        <p:spPr>
          <a:xfrm>
            <a:off x="3938785" y="4412793"/>
            <a:ext cx="4017132" cy="1919221"/>
          </a:xfrm>
        </p:spPr>
        <p:txBody>
          <a:bodyPr anchor="ctr">
            <a:normAutofit/>
          </a:bodyPr>
          <a:lstStyle/>
          <a:p>
            <a:r>
              <a:rPr lang="en-US" sz="1600" dirty="0"/>
              <a:t>The apparent change in direction of the remote object due to a change in vantage point of the observer is called parallax</a:t>
            </a:r>
          </a:p>
          <a:p>
            <a:r>
              <a:rPr lang="en-US" sz="1600"/>
              <a:t>Parallax of </a:t>
            </a:r>
            <a:r>
              <a:rPr lang="en-US" sz="1600" dirty="0"/>
              <a:t>1 arcsecond = distance of 1 parsec (206,265 AU, or 3.26 light-years.)</a:t>
            </a:r>
          </a:p>
        </p:txBody>
      </p:sp>
      <p:sp>
        <p:nvSpPr>
          <p:cNvPr id="4" name="Slide Number Placeholder 3">
            <a:extLst>
              <a:ext uri="{FF2B5EF4-FFF2-40B4-BE49-F238E27FC236}">
                <a16:creationId xmlns:a16="http://schemas.microsoft.com/office/drawing/2014/main" id="{FF77EE13-3AA6-4FC7-A296-51C0E2E15172}"/>
              </a:ext>
            </a:extLst>
          </p:cNvPr>
          <p:cNvSpPr>
            <a:spLocks noGrp="1"/>
          </p:cNvSpPr>
          <p:nvPr>
            <p:ph type="sldNum" sz="quarter" idx="12"/>
          </p:nvPr>
        </p:nvSpPr>
        <p:spPr>
          <a:xfrm>
            <a:off x="8469630" y="6172200"/>
            <a:ext cx="685800" cy="593725"/>
          </a:xfrm>
        </p:spPr>
        <p:txBody>
          <a:bodyPr>
            <a:normAutofit/>
          </a:bodyPr>
          <a:lstStyle/>
          <a:p>
            <a:pPr>
              <a:spcAft>
                <a:spcPts val="600"/>
              </a:spcAft>
            </a:pPr>
            <a:fld id="{CB905857-8EFC-4F61-985E-AF1AE17440E6}" type="slidenum">
              <a:rPr lang="en-US" smtClean="0"/>
              <a:pPr>
                <a:spcAft>
                  <a:spcPts val="600"/>
                </a:spcAft>
              </a:pPr>
              <a:t>4</a:t>
            </a:fld>
            <a:endParaRPr lang="en-US"/>
          </a:p>
        </p:txBody>
      </p:sp>
    </p:spTree>
    <p:extLst>
      <p:ext uri="{BB962C8B-B14F-4D97-AF65-F5344CB8AC3E}">
        <p14:creationId xmlns:p14="http://schemas.microsoft.com/office/powerpoint/2010/main" val="30354344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4928A4-8269-4A85-B4CD-E41AFD59D5D7}"/>
              </a:ext>
            </a:extLst>
          </p:cNvPr>
          <p:cNvSpPr>
            <a:spLocks noGrp="1"/>
          </p:cNvSpPr>
          <p:nvPr>
            <p:ph type="title"/>
          </p:nvPr>
        </p:nvSpPr>
        <p:spPr>
          <a:xfrm>
            <a:off x="3846746" y="154601"/>
            <a:ext cx="4382189" cy="651391"/>
          </a:xfrm>
        </p:spPr>
        <p:txBody>
          <a:bodyPr>
            <a:normAutofit/>
          </a:bodyPr>
          <a:lstStyle/>
          <a:p>
            <a:r>
              <a:rPr lang="en-US" dirty="0"/>
              <a:t>Nearest stars</a:t>
            </a:r>
          </a:p>
        </p:txBody>
      </p:sp>
      <p:pic>
        <p:nvPicPr>
          <p:cNvPr id="12" name="Picture 11" descr="A picture containing outdoor object, web&#10;&#10;Description automatically generated">
            <a:extLst>
              <a:ext uri="{FF2B5EF4-FFF2-40B4-BE49-F238E27FC236}">
                <a16:creationId xmlns:a16="http://schemas.microsoft.com/office/drawing/2014/main" id="{0A88576B-4055-49DD-90C2-A5C95968BAE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24462" y="942206"/>
            <a:ext cx="3729427" cy="2936923"/>
          </a:xfrm>
          <a:prstGeom prst="rect">
            <a:avLst/>
          </a:prstGeom>
        </p:spPr>
      </p:pic>
      <mc:AlternateContent xmlns:mc="http://schemas.openxmlformats.org/markup-compatibility/2006" xmlns:a14="http://schemas.microsoft.com/office/drawing/2010/main">
        <mc:Choice Requires="a14">
          <p:sp>
            <p:nvSpPr>
              <p:cNvPr id="6" name="Content Placeholder 5">
                <a:extLst>
                  <a:ext uri="{FF2B5EF4-FFF2-40B4-BE49-F238E27FC236}">
                    <a16:creationId xmlns:a16="http://schemas.microsoft.com/office/drawing/2014/main" id="{069A148B-62FA-450B-987A-87FF8CDE34FC}"/>
                  </a:ext>
                </a:extLst>
              </p:cNvPr>
              <p:cNvSpPr>
                <a:spLocks noGrp="1"/>
              </p:cNvSpPr>
              <p:nvPr>
                <p:ph idx="1"/>
              </p:nvPr>
            </p:nvSpPr>
            <p:spPr>
              <a:xfrm>
                <a:off x="3840037" y="853126"/>
                <a:ext cx="4395608" cy="5759777"/>
              </a:xfrm>
            </p:spPr>
            <p:txBody>
              <a:bodyPr>
                <a:normAutofit/>
              </a:bodyPr>
              <a:lstStyle/>
              <a:p>
                <a14:m>
                  <m:oMath xmlns:m="http://schemas.openxmlformats.org/officeDocument/2006/math">
                    <m:r>
                      <a:rPr lang="en-US" sz="1400" b="0" i="1" smtClean="0">
                        <a:latin typeface="Cambria Math" panose="02040503050406030204" pitchFamily="18" charset="0"/>
                      </a:rPr>
                      <m:t>𝐷</m:t>
                    </m:r>
                    <m:r>
                      <a:rPr lang="en-US" sz="1400" b="0" i="1" smtClean="0">
                        <a:latin typeface="Cambria Math" panose="02040503050406030204" pitchFamily="18" charset="0"/>
                      </a:rPr>
                      <m:t>=</m:t>
                    </m:r>
                    <m:f>
                      <m:fPr>
                        <m:ctrlPr>
                          <a:rPr lang="en-US" sz="1400" b="0" i="1" smtClean="0">
                            <a:latin typeface="Cambria Math" panose="02040503050406030204" pitchFamily="18" charset="0"/>
                          </a:rPr>
                        </m:ctrlPr>
                      </m:fPr>
                      <m:num>
                        <m:r>
                          <a:rPr lang="en-US" sz="1400" b="0" i="1" smtClean="0">
                            <a:latin typeface="Cambria Math" panose="02040503050406030204" pitchFamily="18" charset="0"/>
                          </a:rPr>
                          <m:t>1</m:t>
                        </m:r>
                      </m:num>
                      <m:den>
                        <m:r>
                          <a:rPr lang="en-US" sz="1400" b="0" i="1" smtClean="0">
                            <a:latin typeface="Cambria Math" panose="02040503050406030204" pitchFamily="18" charset="0"/>
                          </a:rPr>
                          <m:t>𝑝</m:t>
                        </m:r>
                      </m:den>
                    </m:f>
                  </m:oMath>
                </a14:m>
                <a:endParaRPr lang="en-US" sz="1400" b="0" dirty="0"/>
              </a:p>
              <a:p>
                <a:r>
                  <a:rPr lang="en-US" sz="1400" dirty="0"/>
                  <a:t>The distance (D) of a star in parsecs is just the reciprocal of its parallax (p) in arcseconds</a:t>
                </a:r>
              </a:p>
              <a:p>
                <a:pPr lvl="1"/>
                <a:r>
                  <a:rPr lang="en-US" sz="1400" dirty="0"/>
                  <a:t>a star with a parallax of 0.1 arcsecond would be 10 parsecs away</a:t>
                </a:r>
              </a:p>
              <a:p>
                <a:pPr lvl="1"/>
                <a:r>
                  <a:rPr lang="en-US" sz="1400" dirty="0"/>
                  <a:t>A star with a parallax of 0.05 arcsecond would be 20 parsecs away.</a:t>
                </a:r>
              </a:p>
              <a:p>
                <a:r>
                  <a:rPr lang="en-US" sz="1400" dirty="0"/>
                  <a:t>No known star (other than the Sun) is within 1 light-year or even 1 parsec of Earth.</a:t>
                </a:r>
              </a:p>
              <a:p>
                <a:r>
                  <a:rPr lang="en-US" sz="1400" dirty="0"/>
                  <a:t> The stellar neighbors nearest the Sun are three stars in the constellation of Centaurus. </a:t>
                </a:r>
              </a:p>
              <a:p>
                <a:pPr lvl="1"/>
                <a:r>
                  <a:rPr lang="en-US" sz="1400" dirty="0"/>
                  <a:t>To the unaided eye, the brightest of these three stars is Alpha Centauri, which is only 30</a:t>
                </a:r>
                <a:r>
                  <a:rPr lang="en-US" sz="1400" baseline="30000" dirty="0"/>
                  <a:t>o</a:t>
                </a:r>
                <a:r>
                  <a:rPr lang="en-US" sz="1400" dirty="0"/>
                  <a:t> from the south celestial pole and hence not visible from the mainland United States. Alpha Centauri itself is a binary star—two stars in mutual revolution—too close together to be distinguished without a telescope. These two stars are 4.4 light-years from us. Nearby is a third faint star, known as Proxima Centauri. Proxima, with a distance of 4.3 light-years, is slightly closer to us than the other two stars.</a:t>
                </a:r>
              </a:p>
            </p:txBody>
          </p:sp>
        </mc:Choice>
        <mc:Fallback xmlns="">
          <p:sp>
            <p:nvSpPr>
              <p:cNvPr id="6" name="Content Placeholder 5">
                <a:extLst>
                  <a:ext uri="{FF2B5EF4-FFF2-40B4-BE49-F238E27FC236}">
                    <a16:creationId xmlns:a16="http://schemas.microsoft.com/office/drawing/2014/main" id="{069A148B-62FA-450B-987A-87FF8CDE34FC}"/>
                  </a:ext>
                </a:extLst>
              </p:cNvPr>
              <p:cNvSpPr>
                <a:spLocks noGrp="1" noRot="1" noChangeAspect="1" noMove="1" noResize="1" noEditPoints="1" noAdjustHandles="1" noChangeArrowheads="1" noChangeShapeType="1" noTextEdit="1"/>
              </p:cNvSpPr>
              <p:nvPr>
                <p:ph idx="1"/>
              </p:nvPr>
            </p:nvSpPr>
            <p:spPr>
              <a:xfrm>
                <a:off x="3840037" y="853126"/>
                <a:ext cx="4395608" cy="5759777"/>
              </a:xfrm>
              <a:blipFill>
                <a:blip r:embed="rId4"/>
                <a:stretch>
                  <a:fillRect r="-1387"/>
                </a:stretch>
              </a:blipFill>
            </p:spPr>
            <p:txBody>
              <a:bodyPr/>
              <a:lstStyle/>
              <a:p>
                <a:r>
                  <a:rPr lang="en-US">
                    <a:noFill/>
                  </a:rPr>
                  <a:t> </a:t>
                </a:r>
              </a:p>
            </p:txBody>
          </p:sp>
        </mc:Fallback>
      </mc:AlternateContent>
      <p:sp>
        <p:nvSpPr>
          <p:cNvPr id="17" name="Rectangle 16">
            <a:extLst>
              <a:ext uri="{FF2B5EF4-FFF2-40B4-BE49-F238E27FC236}">
                <a16:creationId xmlns:a16="http://schemas.microsoft.com/office/drawing/2014/main" id="{B632AE7B-9F64-4DA0-908C-FF0274747A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9630" y="0"/>
            <a:ext cx="685800" cy="6858000"/>
          </a:xfrm>
          <a:prstGeom prst="rect">
            <a:avLst/>
          </a:prstGeom>
          <a:solidFill>
            <a:schemeClr val="tx2">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 name="Picture 2" descr="Logo&#10;&#10;Description automatically generated">
            <a:extLst>
              <a:ext uri="{FF2B5EF4-FFF2-40B4-BE49-F238E27FC236}">
                <a16:creationId xmlns:a16="http://schemas.microsoft.com/office/drawing/2014/main" id="{F22202FD-D669-4B4A-8002-6088AAC51144}"/>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475499" y="4870177"/>
            <a:ext cx="3014484" cy="1092750"/>
          </a:xfrm>
          <a:prstGeom prst="rect">
            <a:avLst/>
          </a:prstGeom>
        </p:spPr>
      </p:pic>
      <p:sp>
        <p:nvSpPr>
          <p:cNvPr id="4" name="Slide Number Placeholder 3">
            <a:extLst>
              <a:ext uri="{FF2B5EF4-FFF2-40B4-BE49-F238E27FC236}">
                <a16:creationId xmlns:a16="http://schemas.microsoft.com/office/drawing/2014/main" id="{FF77EE13-3AA6-4FC7-A296-51C0E2E15172}"/>
              </a:ext>
            </a:extLst>
          </p:cNvPr>
          <p:cNvSpPr>
            <a:spLocks noGrp="1"/>
          </p:cNvSpPr>
          <p:nvPr>
            <p:ph type="sldNum" sz="quarter" idx="12"/>
          </p:nvPr>
        </p:nvSpPr>
        <p:spPr>
          <a:xfrm>
            <a:off x="8469630" y="6172200"/>
            <a:ext cx="685800" cy="593725"/>
          </a:xfrm>
        </p:spPr>
        <p:txBody>
          <a:bodyPr>
            <a:normAutofit/>
          </a:bodyPr>
          <a:lstStyle/>
          <a:p>
            <a:pPr>
              <a:spcAft>
                <a:spcPts val="600"/>
              </a:spcAft>
            </a:pPr>
            <a:fld id="{CB905857-8EFC-4F61-985E-AF1AE17440E6}" type="slidenum">
              <a:rPr lang="en-US" smtClean="0"/>
              <a:pPr>
                <a:spcAft>
                  <a:spcPts val="600"/>
                </a:spcAft>
              </a:pPr>
              <a:t>5</a:t>
            </a:fld>
            <a:endParaRPr lang="en-US"/>
          </a:p>
        </p:txBody>
      </p:sp>
    </p:spTree>
    <p:extLst>
      <p:ext uri="{BB962C8B-B14F-4D97-AF65-F5344CB8AC3E}">
        <p14:creationId xmlns:p14="http://schemas.microsoft.com/office/powerpoint/2010/main" val="2883891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4928A4-8269-4A85-B4CD-E41AFD59D5D7}"/>
              </a:ext>
            </a:extLst>
          </p:cNvPr>
          <p:cNvSpPr>
            <a:spLocks noGrp="1"/>
          </p:cNvSpPr>
          <p:nvPr>
            <p:ph type="title"/>
          </p:nvPr>
        </p:nvSpPr>
        <p:spPr>
          <a:xfrm>
            <a:off x="946404" y="365760"/>
            <a:ext cx="4888788" cy="525073"/>
          </a:xfrm>
        </p:spPr>
        <p:txBody>
          <a:bodyPr>
            <a:normAutofit fontScale="90000"/>
          </a:bodyPr>
          <a:lstStyle/>
          <a:p>
            <a:r>
              <a:rPr lang="en-US" dirty="0"/>
              <a:t>Cepheid variable stars</a:t>
            </a:r>
          </a:p>
        </p:txBody>
      </p:sp>
      <p:sp>
        <p:nvSpPr>
          <p:cNvPr id="6" name="Content Placeholder 5">
            <a:extLst>
              <a:ext uri="{FF2B5EF4-FFF2-40B4-BE49-F238E27FC236}">
                <a16:creationId xmlns:a16="http://schemas.microsoft.com/office/drawing/2014/main" id="{069A148B-62FA-450B-987A-87FF8CDE34FC}"/>
              </a:ext>
            </a:extLst>
          </p:cNvPr>
          <p:cNvSpPr>
            <a:spLocks noGrp="1"/>
          </p:cNvSpPr>
          <p:nvPr>
            <p:ph idx="1"/>
          </p:nvPr>
        </p:nvSpPr>
        <p:spPr>
          <a:xfrm>
            <a:off x="522809" y="1046376"/>
            <a:ext cx="5071999" cy="4351337"/>
          </a:xfrm>
        </p:spPr>
        <p:txBody>
          <a:bodyPr>
            <a:normAutofit lnSpcReduction="10000"/>
          </a:bodyPr>
          <a:lstStyle/>
          <a:p>
            <a:r>
              <a:rPr lang="en-US" dirty="0"/>
              <a:t>Cepheids are large, yellow, pulsating stars named for the first-known star of the group, Delta </a:t>
            </a:r>
            <a:r>
              <a:rPr lang="en-US" dirty="0" err="1"/>
              <a:t>Cephei</a:t>
            </a:r>
            <a:r>
              <a:rPr lang="en-US" dirty="0"/>
              <a:t>.</a:t>
            </a:r>
          </a:p>
          <a:p>
            <a:r>
              <a:rPr lang="en-US" dirty="0"/>
              <a:t>Several hundred cepheid variables are known in our Galaxy. Most cepheids have periods in the range of 3 to 50 days and luminosities that are about 1000 to 10,000 times greater than that of the Sun. Their variations in luminosity range from a few percent to a factor of 10.</a:t>
            </a:r>
          </a:p>
          <a:p>
            <a:r>
              <a:rPr lang="en-US" dirty="0"/>
              <a:t>Polaris, the North Star, is a cepheid variable that, for a long time, varied by one tenth of a magnitude, or by about 10% in visual luminosity, in a period of just under 4 days.</a:t>
            </a:r>
          </a:p>
          <a:p>
            <a:endParaRPr lang="en-US" dirty="0"/>
          </a:p>
          <a:p>
            <a:endParaRPr lang="en-US" dirty="0"/>
          </a:p>
        </p:txBody>
      </p:sp>
      <p:sp>
        <p:nvSpPr>
          <p:cNvPr id="4" name="Slide Number Placeholder 3">
            <a:extLst>
              <a:ext uri="{FF2B5EF4-FFF2-40B4-BE49-F238E27FC236}">
                <a16:creationId xmlns:a16="http://schemas.microsoft.com/office/drawing/2014/main" id="{FF77EE13-3AA6-4FC7-A296-51C0E2E15172}"/>
              </a:ext>
            </a:extLst>
          </p:cNvPr>
          <p:cNvSpPr>
            <a:spLocks noGrp="1"/>
          </p:cNvSpPr>
          <p:nvPr>
            <p:ph type="sldNum" sz="quarter" idx="12"/>
          </p:nvPr>
        </p:nvSpPr>
        <p:spPr/>
        <p:txBody>
          <a:bodyPr/>
          <a:lstStyle/>
          <a:p>
            <a:fld id="{CB905857-8EFC-4F61-985E-AF1AE17440E6}" type="slidenum">
              <a:rPr lang="en-US" smtClean="0"/>
              <a:t>6</a:t>
            </a:fld>
            <a:endParaRPr lang="en-US"/>
          </a:p>
        </p:txBody>
      </p:sp>
      <p:pic>
        <p:nvPicPr>
          <p:cNvPr id="14" name="Content Placeholder 2" descr="Chart, line chart&#10;&#10;Description automatically generated">
            <a:extLst>
              <a:ext uri="{FF2B5EF4-FFF2-40B4-BE49-F238E27FC236}">
                <a16:creationId xmlns:a16="http://schemas.microsoft.com/office/drawing/2014/main" id="{23855C69-99BD-450C-8C97-46B83C02F4A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88789" y="5345458"/>
            <a:ext cx="3742944" cy="1395984"/>
          </a:xfrm>
          <a:prstGeom prst="rect">
            <a:avLst/>
          </a:prstGeom>
        </p:spPr>
      </p:pic>
      <p:pic>
        <p:nvPicPr>
          <p:cNvPr id="15" name="Picture 14" descr="Chart, scatter chart&#10;&#10;Description automatically generated">
            <a:extLst>
              <a:ext uri="{FF2B5EF4-FFF2-40B4-BE49-F238E27FC236}">
                <a16:creationId xmlns:a16="http://schemas.microsoft.com/office/drawing/2014/main" id="{CDBF6DFD-42FC-4BC0-B5B4-6A119B0DEF55}"/>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990805" y="281461"/>
            <a:ext cx="2956560" cy="2407920"/>
          </a:xfrm>
          <a:prstGeom prst="rect">
            <a:avLst/>
          </a:prstGeom>
        </p:spPr>
      </p:pic>
      <p:sp>
        <p:nvSpPr>
          <p:cNvPr id="17" name="TextBox 16">
            <a:extLst>
              <a:ext uri="{FF2B5EF4-FFF2-40B4-BE49-F238E27FC236}">
                <a16:creationId xmlns:a16="http://schemas.microsoft.com/office/drawing/2014/main" id="{19A22B59-9F34-4737-B86F-1A291EC04677}"/>
              </a:ext>
            </a:extLst>
          </p:cNvPr>
          <p:cNvSpPr txBox="1"/>
          <p:nvPr/>
        </p:nvSpPr>
        <p:spPr>
          <a:xfrm>
            <a:off x="5835192" y="2737459"/>
            <a:ext cx="2549952" cy="2862322"/>
          </a:xfrm>
          <a:prstGeom prst="rect">
            <a:avLst/>
          </a:prstGeom>
          <a:noFill/>
        </p:spPr>
        <p:txBody>
          <a:bodyPr wrap="square">
            <a:spAutoFit/>
          </a:bodyPr>
          <a:lstStyle/>
          <a:p>
            <a:pPr algn="just"/>
            <a:r>
              <a:rPr lang="en-US" dirty="0"/>
              <a:t>The period-luminosity relationship allows to find a distance to the variable star.</a:t>
            </a:r>
          </a:p>
          <a:p>
            <a:pPr algn="just"/>
            <a:endParaRPr lang="en-US" dirty="0"/>
          </a:p>
          <a:p>
            <a:pPr algn="just"/>
            <a:r>
              <a:rPr lang="en-US" dirty="0"/>
              <a:t>The most distant known variable stars are all cepheids, with some about 60 million light-years away.</a:t>
            </a:r>
          </a:p>
        </p:txBody>
      </p:sp>
    </p:spTree>
    <p:extLst>
      <p:ext uri="{BB962C8B-B14F-4D97-AF65-F5344CB8AC3E}">
        <p14:creationId xmlns:p14="http://schemas.microsoft.com/office/powerpoint/2010/main" val="4143688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4928A4-8269-4A85-B4CD-E41AFD59D5D7}"/>
              </a:ext>
            </a:extLst>
          </p:cNvPr>
          <p:cNvSpPr>
            <a:spLocks noGrp="1"/>
          </p:cNvSpPr>
          <p:nvPr>
            <p:ph type="title"/>
          </p:nvPr>
        </p:nvSpPr>
        <p:spPr>
          <a:xfrm>
            <a:off x="946404" y="365760"/>
            <a:ext cx="7269480" cy="916285"/>
          </a:xfrm>
        </p:spPr>
        <p:txBody>
          <a:bodyPr/>
          <a:lstStyle/>
          <a:p>
            <a:r>
              <a:rPr lang="en-US" dirty="0"/>
              <a:t>Distance using H-R diagram</a:t>
            </a:r>
          </a:p>
        </p:txBody>
      </p:sp>
      <p:sp>
        <p:nvSpPr>
          <p:cNvPr id="6" name="Content Placeholder 5">
            <a:extLst>
              <a:ext uri="{FF2B5EF4-FFF2-40B4-BE49-F238E27FC236}">
                <a16:creationId xmlns:a16="http://schemas.microsoft.com/office/drawing/2014/main" id="{069A148B-62FA-450B-987A-87FF8CDE34FC}"/>
              </a:ext>
            </a:extLst>
          </p:cNvPr>
          <p:cNvSpPr>
            <a:spLocks noGrp="1"/>
          </p:cNvSpPr>
          <p:nvPr>
            <p:ph idx="1"/>
          </p:nvPr>
        </p:nvSpPr>
        <p:spPr>
          <a:xfrm>
            <a:off x="946404" y="1828801"/>
            <a:ext cx="3710437" cy="4351337"/>
          </a:xfrm>
        </p:spPr>
        <p:txBody>
          <a:bodyPr/>
          <a:lstStyle/>
          <a:p>
            <a:r>
              <a:rPr lang="en-US" dirty="0"/>
              <a:t>If you can determine the star’s spectral class, you can get the luminosity from the H-R diagram and measure the distance this way.</a:t>
            </a:r>
          </a:p>
        </p:txBody>
      </p:sp>
      <p:sp>
        <p:nvSpPr>
          <p:cNvPr id="4" name="Slide Number Placeholder 3">
            <a:extLst>
              <a:ext uri="{FF2B5EF4-FFF2-40B4-BE49-F238E27FC236}">
                <a16:creationId xmlns:a16="http://schemas.microsoft.com/office/drawing/2014/main" id="{FF77EE13-3AA6-4FC7-A296-51C0E2E15172}"/>
              </a:ext>
            </a:extLst>
          </p:cNvPr>
          <p:cNvSpPr>
            <a:spLocks noGrp="1"/>
          </p:cNvSpPr>
          <p:nvPr>
            <p:ph type="sldNum" sz="quarter" idx="12"/>
          </p:nvPr>
        </p:nvSpPr>
        <p:spPr/>
        <p:txBody>
          <a:bodyPr/>
          <a:lstStyle/>
          <a:p>
            <a:fld id="{CB905857-8EFC-4F61-985E-AF1AE17440E6}" type="slidenum">
              <a:rPr lang="en-US" smtClean="0"/>
              <a:t>7</a:t>
            </a:fld>
            <a:endParaRPr lang="en-US"/>
          </a:p>
        </p:txBody>
      </p:sp>
      <p:pic>
        <p:nvPicPr>
          <p:cNvPr id="3" name="Picture 2" descr="Chart, scatter chart&#10;&#10;Description automatically generated">
            <a:extLst>
              <a:ext uri="{FF2B5EF4-FFF2-40B4-BE49-F238E27FC236}">
                <a16:creationId xmlns:a16="http://schemas.microsoft.com/office/drawing/2014/main" id="{9AEC726D-FA95-4BA7-95FC-00C9C1EA5D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15175" y="1362028"/>
            <a:ext cx="4443984" cy="3084576"/>
          </a:xfrm>
          <a:prstGeom prst="rect">
            <a:avLst/>
          </a:prstGeom>
        </p:spPr>
      </p:pic>
      <p:graphicFrame>
        <p:nvGraphicFramePr>
          <p:cNvPr id="7" name="Table 6">
            <a:extLst>
              <a:ext uri="{FF2B5EF4-FFF2-40B4-BE49-F238E27FC236}">
                <a16:creationId xmlns:a16="http://schemas.microsoft.com/office/drawing/2014/main" id="{51A9FC24-E46D-4DF0-8CB9-DC02DE6610A7}"/>
              </a:ext>
            </a:extLst>
          </p:cNvPr>
          <p:cNvGraphicFramePr>
            <a:graphicFrameLocks noGrp="1"/>
          </p:cNvGraphicFramePr>
          <p:nvPr>
            <p:extLst>
              <p:ext uri="{D42A27DB-BD31-4B8C-83A1-F6EECF244321}">
                <p14:modId xmlns:p14="http://schemas.microsoft.com/office/powerpoint/2010/main" val="486877580"/>
              </p:ext>
            </p:extLst>
          </p:nvPr>
        </p:nvGraphicFramePr>
        <p:xfrm>
          <a:off x="484491" y="4548358"/>
          <a:ext cx="6446838" cy="2164080"/>
        </p:xfrm>
        <a:graphic>
          <a:graphicData uri="http://schemas.openxmlformats.org/drawingml/2006/table">
            <a:tbl>
              <a:tblPr>
                <a:tableStyleId>{284E427A-3D55-4303-BF80-6455036E1DE7}</a:tableStyleId>
              </a:tblPr>
              <a:tblGrid>
                <a:gridCol w="3223419">
                  <a:extLst>
                    <a:ext uri="{9D8B030D-6E8A-4147-A177-3AD203B41FA5}">
                      <a16:colId xmlns:a16="http://schemas.microsoft.com/office/drawing/2014/main" val="2570560460"/>
                    </a:ext>
                  </a:extLst>
                </a:gridCol>
                <a:gridCol w="3223419">
                  <a:extLst>
                    <a:ext uri="{9D8B030D-6E8A-4147-A177-3AD203B41FA5}">
                      <a16:colId xmlns:a16="http://schemas.microsoft.com/office/drawing/2014/main" val="1394434487"/>
                    </a:ext>
                  </a:extLst>
                </a:gridCol>
              </a:tblGrid>
              <a:tr h="0">
                <a:tc>
                  <a:txBody>
                    <a:bodyPr/>
                    <a:lstStyle/>
                    <a:p>
                      <a:r>
                        <a:rPr lang="en-US" sz="1600"/>
                        <a:t>Method</a:t>
                      </a:r>
                    </a:p>
                  </a:txBody>
                  <a:tcPr/>
                </a:tc>
                <a:tc>
                  <a:txBody>
                    <a:bodyPr/>
                    <a:lstStyle/>
                    <a:p>
                      <a:r>
                        <a:rPr lang="en-US" sz="1600" dirty="0"/>
                        <a:t>Distance Range</a:t>
                      </a:r>
                    </a:p>
                  </a:txBody>
                  <a:tcPr/>
                </a:tc>
                <a:extLst>
                  <a:ext uri="{0D108BD9-81ED-4DB2-BD59-A6C34878D82A}">
                    <a16:rowId xmlns:a16="http://schemas.microsoft.com/office/drawing/2014/main" val="3148305128"/>
                  </a:ext>
                </a:extLst>
              </a:tr>
              <a:tr h="0">
                <a:tc>
                  <a:txBody>
                    <a:bodyPr/>
                    <a:lstStyle/>
                    <a:p>
                      <a:r>
                        <a:rPr lang="en-US" sz="1600"/>
                        <a:t>Trigonometric parallax</a:t>
                      </a:r>
                    </a:p>
                  </a:txBody>
                  <a:tcPr/>
                </a:tc>
                <a:tc>
                  <a:txBody>
                    <a:bodyPr/>
                    <a:lstStyle/>
                    <a:p>
                      <a:r>
                        <a:rPr lang="en-US" sz="1600"/>
                        <a:t>4–30,000 light-years when the Gaia mission is complete</a:t>
                      </a:r>
                    </a:p>
                  </a:txBody>
                  <a:tcPr/>
                </a:tc>
                <a:extLst>
                  <a:ext uri="{0D108BD9-81ED-4DB2-BD59-A6C34878D82A}">
                    <a16:rowId xmlns:a16="http://schemas.microsoft.com/office/drawing/2014/main" val="2146096969"/>
                  </a:ext>
                </a:extLst>
              </a:tr>
              <a:tr h="0">
                <a:tc>
                  <a:txBody>
                    <a:bodyPr/>
                    <a:lstStyle/>
                    <a:p>
                      <a:r>
                        <a:rPr lang="en-US" sz="1600"/>
                        <a:t>RR Lyrae stars</a:t>
                      </a:r>
                    </a:p>
                  </a:txBody>
                  <a:tcPr/>
                </a:tc>
                <a:tc>
                  <a:txBody>
                    <a:bodyPr/>
                    <a:lstStyle/>
                    <a:p>
                      <a:r>
                        <a:rPr lang="en-US" sz="1600" dirty="0"/>
                        <a:t>Out to 300,000 light-years</a:t>
                      </a:r>
                    </a:p>
                  </a:txBody>
                  <a:tcPr/>
                </a:tc>
                <a:extLst>
                  <a:ext uri="{0D108BD9-81ED-4DB2-BD59-A6C34878D82A}">
                    <a16:rowId xmlns:a16="http://schemas.microsoft.com/office/drawing/2014/main" val="269513480"/>
                  </a:ext>
                </a:extLst>
              </a:tr>
              <a:tr h="0">
                <a:tc>
                  <a:txBody>
                    <a:bodyPr/>
                    <a:lstStyle/>
                    <a:p>
                      <a:r>
                        <a:rPr lang="pt-BR" sz="1600"/>
                        <a:t>H–R diagram and spectroscopic distances</a:t>
                      </a:r>
                    </a:p>
                  </a:txBody>
                  <a:tcPr/>
                </a:tc>
                <a:tc>
                  <a:txBody>
                    <a:bodyPr/>
                    <a:lstStyle/>
                    <a:p>
                      <a:r>
                        <a:rPr lang="en-US" sz="1600"/>
                        <a:t>Out to 1,200,000 light-years</a:t>
                      </a:r>
                    </a:p>
                  </a:txBody>
                  <a:tcPr/>
                </a:tc>
                <a:extLst>
                  <a:ext uri="{0D108BD9-81ED-4DB2-BD59-A6C34878D82A}">
                    <a16:rowId xmlns:a16="http://schemas.microsoft.com/office/drawing/2014/main" val="265520163"/>
                  </a:ext>
                </a:extLst>
              </a:tr>
              <a:tr h="0">
                <a:tc>
                  <a:txBody>
                    <a:bodyPr/>
                    <a:lstStyle/>
                    <a:p>
                      <a:r>
                        <a:rPr lang="en-US" sz="1600"/>
                        <a:t>Cepheid stars</a:t>
                      </a:r>
                    </a:p>
                  </a:txBody>
                  <a:tcPr/>
                </a:tc>
                <a:tc>
                  <a:txBody>
                    <a:bodyPr/>
                    <a:lstStyle/>
                    <a:p>
                      <a:r>
                        <a:rPr lang="en-US" sz="1600" dirty="0"/>
                        <a:t>Out to 60,000,000 light-years </a:t>
                      </a:r>
                    </a:p>
                  </a:txBody>
                  <a:tcPr/>
                </a:tc>
                <a:extLst>
                  <a:ext uri="{0D108BD9-81ED-4DB2-BD59-A6C34878D82A}">
                    <a16:rowId xmlns:a16="http://schemas.microsoft.com/office/drawing/2014/main" val="2346214670"/>
                  </a:ext>
                </a:extLst>
              </a:tr>
            </a:tbl>
          </a:graphicData>
        </a:graphic>
      </p:graphicFrame>
      <p:sp>
        <p:nvSpPr>
          <p:cNvPr id="8" name="Rectangle 1">
            <a:extLst>
              <a:ext uri="{FF2B5EF4-FFF2-40B4-BE49-F238E27FC236}">
                <a16:creationId xmlns:a16="http://schemas.microsoft.com/office/drawing/2014/main" id="{52FDA2E0-3BF0-4B6B-AA5C-BEF7B455F3D4}"/>
              </a:ext>
            </a:extLst>
          </p:cNvPr>
          <p:cNvSpPr>
            <a:spLocks noChangeArrowheads="1"/>
          </p:cNvSpPr>
          <p:nvPr/>
        </p:nvSpPr>
        <p:spPr bwMode="auto">
          <a:xfrm>
            <a:off x="480768" y="3902027"/>
            <a:ext cx="3233394" cy="646331"/>
          </a:xfrm>
          <a:prstGeom prst="rect">
            <a:avLst/>
          </a:prstGeom>
          <a:solidFill>
            <a:schemeClr val="accent2">
              <a:lumMod val="40000"/>
              <a:lumOff val="6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Distance Range of Celestial Measurement Methods</a:t>
            </a:r>
          </a:p>
        </p:txBody>
      </p:sp>
    </p:spTree>
    <p:extLst>
      <p:ext uri="{BB962C8B-B14F-4D97-AF65-F5344CB8AC3E}">
        <p14:creationId xmlns:p14="http://schemas.microsoft.com/office/powerpoint/2010/main" val="257586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52C2679-8ACE-4D00-81CC-5DBC919C23EB}"/>
              </a:ext>
            </a:extLst>
          </p:cNvPr>
          <p:cNvSpPr>
            <a:spLocks noGrp="1"/>
          </p:cNvSpPr>
          <p:nvPr>
            <p:ph type="title"/>
          </p:nvPr>
        </p:nvSpPr>
        <p:spPr/>
        <p:txBody>
          <a:bodyPr/>
          <a:lstStyle/>
          <a:p>
            <a:r>
              <a:rPr lang="en-US" dirty="0"/>
              <a:t>Any Questions?</a:t>
            </a:r>
          </a:p>
        </p:txBody>
      </p:sp>
      <p:sp>
        <p:nvSpPr>
          <p:cNvPr id="4" name="Slide Number Placeholder 3">
            <a:extLst>
              <a:ext uri="{FF2B5EF4-FFF2-40B4-BE49-F238E27FC236}">
                <a16:creationId xmlns:a16="http://schemas.microsoft.com/office/drawing/2014/main" id="{46F7A6AC-0A27-4103-BEC4-EB0B8AD8D7A5}"/>
              </a:ext>
            </a:extLst>
          </p:cNvPr>
          <p:cNvSpPr>
            <a:spLocks noGrp="1"/>
          </p:cNvSpPr>
          <p:nvPr>
            <p:ph type="sldNum" sz="quarter" idx="12"/>
          </p:nvPr>
        </p:nvSpPr>
        <p:spPr/>
        <p:txBody>
          <a:bodyPr/>
          <a:lstStyle/>
          <a:p>
            <a:fld id="{CB905857-8EFC-4F61-985E-AF1AE17440E6}" type="slidenum">
              <a:rPr lang="en-US" smtClean="0"/>
              <a:t>8</a:t>
            </a:fld>
            <a:endParaRPr lang="en-US"/>
          </a:p>
        </p:txBody>
      </p:sp>
      <p:pic>
        <p:nvPicPr>
          <p:cNvPr id="8" name="Content Placeholder 7" descr="A picture containing dark, light, star, bright&#10;&#10;Description automatically generated">
            <a:extLst>
              <a:ext uri="{FF2B5EF4-FFF2-40B4-BE49-F238E27FC236}">
                <a16:creationId xmlns:a16="http://schemas.microsoft.com/office/drawing/2014/main" id="{FB311799-C03F-45DD-B020-205D968CB2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88319" y="2242344"/>
            <a:ext cx="4762500" cy="3524250"/>
          </a:xfrm>
        </p:spPr>
      </p:pic>
      <p:sp>
        <p:nvSpPr>
          <p:cNvPr id="10" name="TextBox 9">
            <a:extLst>
              <a:ext uri="{FF2B5EF4-FFF2-40B4-BE49-F238E27FC236}">
                <a16:creationId xmlns:a16="http://schemas.microsoft.com/office/drawing/2014/main" id="{DB72F4CB-E598-4EBF-8B2D-7B78F98B8DF4}"/>
              </a:ext>
            </a:extLst>
          </p:cNvPr>
          <p:cNvSpPr txBox="1"/>
          <p:nvPr/>
        </p:nvSpPr>
        <p:spPr>
          <a:xfrm>
            <a:off x="1788319" y="5981278"/>
            <a:ext cx="4574356" cy="461665"/>
          </a:xfrm>
          <a:prstGeom prst="rect">
            <a:avLst/>
          </a:prstGeom>
          <a:noFill/>
        </p:spPr>
        <p:txBody>
          <a:bodyPr wrap="square">
            <a:spAutoFit/>
          </a:bodyPr>
          <a:lstStyle/>
          <a:p>
            <a:r>
              <a:rPr lang="en-US" sz="1200" dirty="0">
                <a:effectLst/>
              </a:rPr>
              <a:t>Artist's impression of a Cepheid</a:t>
            </a:r>
            <a:r>
              <a:rPr lang="en-US" sz="1200" dirty="0"/>
              <a:t> variable star. </a:t>
            </a:r>
            <a:r>
              <a:rPr lang="en-US" sz="1200" dirty="0">
                <a:effectLst/>
              </a:rPr>
              <a:t>https://i.gifer.com/3WGR.gif</a:t>
            </a:r>
            <a:endParaRPr lang="en-US" sz="1200" dirty="0"/>
          </a:p>
        </p:txBody>
      </p:sp>
    </p:spTree>
    <p:extLst>
      <p:ext uri="{BB962C8B-B14F-4D97-AF65-F5344CB8AC3E}">
        <p14:creationId xmlns:p14="http://schemas.microsoft.com/office/powerpoint/2010/main" val="89361422"/>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
  <TotalTime>2696</TotalTime>
  <Words>718</Words>
  <Application>Microsoft Office PowerPoint</Application>
  <PresentationFormat>On-screen Show (4:3)</PresentationFormat>
  <Paragraphs>68</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Cambria Math</vt:lpstr>
      <vt:lpstr>Century Schoolbook</vt:lpstr>
      <vt:lpstr>MathJax_Main</vt:lpstr>
      <vt:lpstr>MathJax_Math</vt:lpstr>
      <vt:lpstr>Wingdings 2</vt:lpstr>
      <vt:lpstr>View</vt:lpstr>
      <vt:lpstr>Astronomy 1010 chapter 19</vt:lpstr>
      <vt:lpstr>The metric system revisited</vt:lpstr>
      <vt:lpstr>1 AU</vt:lpstr>
      <vt:lpstr>Triangulation in Space – a parsec</vt:lpstr>
      <vt:lpstr>Nearest stars</vt:lpstr>
      <vt:lpstr>Cepheid variable stars</vt:lpstr>
      <vt:lpstr>Distance using H-R diagram</vt:lpstr>
      <vt:lpstr>Any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Astronomy 1010 chapter 3</dc:title>
  <dc:creator>Dmitriy Beznosko</dc:creator>
  <cp:lastModifiedBy>Dmitriy Beznosko</cp:lastModifiedBy>
  <cp:revision>11</cp:revision>
  <dcterms:created xsi:type="dcterms:W3CDTF">2021-01-31T00:35:04Z</dcterms:created>
  <dcterms:modified xsi:type="dcterms:W3CDTF">2021-08-30T21:36:01Z</dcterms:modified>
</cp:coreProperties>
</file>