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9" r:id="rId3"/>
    <p:sldId id="267" r:id="rId4"/>
    <p:sldId id="268" r:id="rId5"/>
    <p:sldId id="258" r:id="rId6"/>
    <p:sldId id="259" r:id="rId7"/>
    <p:sldId id="260" r:id="rId8"/>
    <p:sldId id="261" r:id="rId9"/>
    <p:sldId id="270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339F62-27F1-4E31-8DD5-2DE3280646B0}" v="109" dt="2021-08-14T18:16:47.861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91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F77E329A-4087-4904-A54F-06EBD67E04CF}"/>
    <pc:docChg chg="undo custSel addSld modSld">
      <pc:chgData name="Dmitriy Beznosko" userId="8bcdeb23-d2dd-465e-bda6-8e644f22b48c" providerId="ADAL" clId="{F77E329A-4087-4904-A54F-06EBD67E04CF}" dt="2021-04-28T01:23:51.225" v="85"/>
      <pc:docMkLst>
        <pc:docMk/>
      </pc:docMkLst>
      <pc:sldChg chg="addSp delSp modSp mod setBg addAnim">
        <pc:chgData name="Dmitriy Beznosko" userId="8bcdeb23-d2dd-465e-bda6-8e644f22b48c" providerId="ADAL" clId="{F77E329A-4087-4904-A54F-06EBD67E04CF}" dt="2021-04-28T01:23:51.225" v="85"/>
        <pc:sldMkLst>
          <pc:docMk/>
          <pc:sldMk cId="585641883" sldId="258"/>
        </pc:sldMkLst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5" creationId="{028AE18B-D4DE-4667-AB85-22FA55714F8F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3" creationId="{9DE021BD-1116-4F17-9FD8-FEB0B1D259B0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4" creationId="{14053421-3C7E-4167-AAC2-1B30B2C01601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0" creationId="{E271DD9B-7A66-493F-BB4A-1CF4294C6E14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5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7" creationId="{28E0418F-EF32-49B5-A0CF-7CE8D16648F6}"/>
          </ac:spMkLst>
        </pc:spChg>
        <pc:picChg chg="mod ord">
          <ac:chgData name="Dmitriy Beznosko" userId="8bcdeb23-d2dd-465e-bda6-8e644f22b48c" providerId="ADAL" clId="{F77E329A-4087-4904-A54F-06EBD67E04CF}" dt="2021-04-28T01:23:51.223" v="83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1:22.170" v="38" actId="26606"/>
        <pc:sldMkLst>
          <pc:docMk/>
          <pc:sldMk cId="1186344690" sldId="259"/>
        </pc:sldMkLst>
        <pc:spChg chg="mo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75" creationId="{2C23C1A9-F93B-4CA9-AAAA-50D11F4FC529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104" creationId="{CAA39645-EC84-479B-BC67-761DE3960ED0}"/>
          </ac:spMkLst>
        </pc:spChg>
        <pc:picChg chg="add del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10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2:34.980" v="69" actId="14100"/>
        <pc:sldMkLst>
          <pc:docMk/>
          <pc:sldMk cId="4222124871" sldId="260"/>
        </pc:sldMkLst>
        <pc:spChg chg="mod">
          <ac:chgData name="Dmitriy Beznosko" userId="8bcdeb23-d2dd-465e-bda6-8e644f22b48c" providerId="ADAL" clId="{F77E329A-4087-4904-A54F-06EBD67E04CF}" dt="2021-04-28T01:22:34.980" v="69" actId="14100"/>
          <ac:spMkLst>
            <pc:docMk/>
            <pc:sldMk cId="4222124871" sldId="260"/>
            <ac:spMk id="2" creationId="{00000000-0000-0000-0000-000000000000}"/>
          </ac:spMkLst>
        </pc:spChg>
        <pc:spChg chg="del">
          <ac:chgData name="Dmitriy Beznosko" userId="8bcdeb23-d2dd-465e-bda6-8e644f22b48c" providerId="ADAL" clId="{F77E329A-4087-4904-A54F-06EBD67E04CF}" dt="2021-04-28T01:21:38.832" v="40" actId="478"/>
          <ac:spMkLst>
            <pc:docMk/>
            <pc:sldMk cId="4222124871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71" creationId="{5D5E0904-721C-4D68-9EB8-1C9752E329A7}"/>
          </ac:spMkLst>
        </pc:spChg>
        <pc:picChg chg="mod">
          <ac:chgData name="Dmitriy Beznosko" userId="8bcdeb23-d2dd-465e-bda6-8e644f22b48c" providerId="ADAL" clId="{F77E329A-4087-4904-A54F-06EBD67E04CF}" dt="2021-04-28T01:22:12.948" v="47" actId="1076"/>
          <ac:picMkLst>
            <pc:docMk/>
            <pc:sldMk cId="4222124871" sldId="260"/>
            <ac:picMk id="1026" creationId="{00000000-0000-0000-0000-000000000000}"/>
          </ac:picMkLst>
        </pc:picChg>
      </pc:sldChg>
      <pc:sldChg chg="addSp modSp mod setBg addAnim">
        <pc:chgData name="Dmitriy Beznosko" userId="8bcdeb23-d2dd-465e-bda6-8e644f22b48c" providerId="ADAL" clId="{F77E329A-4087-4904-A54F-06EBD67E04CF}" dt="2021-04-28T01:22:46.374" v="72"/>
        <pc:sldMkLst>
          <pc:docMk/>
          <pc:sldMk cId="2232523529" sldId="262"/>
        </pc:sldMkLst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1" creationId="{F1ACBE00-0221-433D-8EA5-D9D7B45F35BE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3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5" creationId="{28E0418F-EF32-49B5-A0CF-7CE8D16648F6}"/>
          </ac:spMkLst>
        </pc:spChg>
        <pc:picChg chg="mod">
          <ac:chgData name="Dmitriy Beznosko" userId="8bcdeb23-d2dd-465e-bda6-8e644f22b48c" providerId="ADAL" clId="{F77E329A-4087-4904-A54F-06EBD67E04CF}" dt="2021-04-28T01:22:46.373" v="70" actId="26606"/>
          <ac:picMkLst>
            <pc:docMk/>
            <pc:sldMk cId="2232523529" sldId="262"/>
            <ac:picMk id="2050" creationId="{00000000-0000-0000-0000-000000000000}"/>
          </ac:picMkLst>
        </pc:picChg>
      </pc:sldChg>
      <pc:sldChg chg="addSp delSp modSp mod setBg addAnim delAnim">
        <pc:chgData name="Dmitriy Beznosko" userId="8bcdeb23-d2dd-465e-bda6-8e644f22b48c" providerId="ADAL" clId="{F77E329A-4087-4904-A54F-06EBD67E04CF}" dt="2021-04-28T01:23:26.571" v="82" actId="14100"/>
        <pc:sldMkLst>
          <pc:docMk/>
          <pc:sldMk cId="3094326590" sldId="263"/>
        </pc:sldMkLst>
        <pc:spChg chg="mo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3:04.554" v="74" actId="26606"/>
          <ac:spMkLst>
            <pc:docMk/>
            <pc:sldMk cId="3094326590" sldId="263"/>
            <ac:spMk id="73" creationId="{323D50B8-1D27-420D-BA4A-249914120C5D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5" creationId="{AB68432F-C05C-4620-B6D8-9C6E9BD184AC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7" creationId="{54310E88-1508-4822-B179-4627703E2B74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3078" creationId="{D2781DDF-FAC9-41BA-A2E2-B4F31ED7333B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79" creationId="{323D50B8-1D27-420D-BA4A-249914120C5D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0" creationId="{2EFBB176-B6C1-4B5A-AADA-F930947E09CC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1" creationId="{918CDC34-0F26-409D-B10F-578D4DCC46DE}"/>
          </ac:spMkLst>
        </pc:spChg>
        <pc:picChg chg="mod ord">
          <ac:chgData name="Dmitriy Beznosko" userId="8bcdeb23-d2dd-465e-bda6-8e644f22b48c" providerId="ADAL" clId="{F77E329A-4087-4904-A54F-06EBD67E04CF}" dt="2021-04-28T01:23:26.571" v="82" actId="14100"/>
          <ac:picMkLst>
            <pc:docMk/>
            <pc:sldMk cId="3094326590" sldId="263"/>
            <ac:picMk id="3074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3:21.517" v="81" actId="14100"/>
          <ac:picMkLst>
            <pc:docMk/>
            <pc:sldMk cId="3094326590" sldId="263"/>
            <ac:picMk id="307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77E329A-4087-4904-A54F-06EBD67E04CF}" dt="2021-04-28T01:21:01.555" v="35" actId="14100"/>
        <pc:sldMkLst>
          <pc:docMk/>
          <pc:sldMk cId="3755381902" sldId="272"/>
        </pc:sldMkLst>
        <pc:spChg chg="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4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24.870" v="27" actId="14100"/>
          <ac:spMkLst>
            <pc:docMk/>
            <pc:sldMk cId="3755381902" sldId="272"/>
            <ac:spMk id="5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52.066" v="33" actId="1076"/>
          <ac:spMkLst>
            <pc:docMk/>
            <pc:sldMk cId="3755381902" sldId="272"/>
            <ac:spMk id="6" creationId="{00000000-0000-0000-0000-000000000000}"/>
          </ac:spMkLst>
        </pc:spChg>
        <pc:spChg chg="add 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9" creationId="{E44C91DF-1F2D-4B7A-99FB-7DF5EC84E394}"/>
          </ac:spMkLst>
        </pc:spChg>
        <pc:spChg chg="mod">
          <ac:chgData name="Dmitriy Beznosko" userId="8bcdeb23-d2dd-465e-bda6-8e644f22b48c" providerId="ADAL" clId="{F77E329A-4087-4904-A54F-06EBD67E04CF}" dt="2021-04-28T01:20:18.655" v="26" actId="1076"/>
          <ac:spMkLst>
            <pc:docMk/>
            <pc:sldMk cId="3755381902" sldId="272"/>
            <ac:spMk id="10" creationId="{00000000-0000-0000-0000-000000000000}"/>
          </ac:spMkLst>
        </pc:spChg>
        <pc:picChg chg="del">
          <ac:chgData name="Dmitriy Beznosko" userId="8bcdeb23-d2dd-465e-bda6-8e644f22b48c" providerId="ADAL" clId="{F77E329A-4087-4904-A54F-06EBD67E04CF}" dt="2021-04-28T01:18:57.719" v="17" actId="478"/>
          <ac:picMkLst>
            <pc:docMk/>
            <pc:sldMk cId="3755381902" sldId="272"/>
            <ac:picMk id="7" creationId="{00000000-0000-0000-0000-000000000000}"/>
          </ac:picMkLst>
        </pc:picChg>
        <pc:picChg chg="add mod ord">
          <ac:chgData name="Dmitriy Beznosko" userId="8bcdeb23-d2dd-465e-bda6-8e644f22b48c" providerId="ADAL" clId="{F77E329A-4087-4904-A54F-06EBD67E04CF}" dt="2021-04-28T01:20:43.620" v="32" actId="1076"/>
          <ac:picMkLst>
            <pc:docMk/>
            <pc:sldMk cId="3755381902" sldId="272"/>
            <ac:picMk id="8" creationId="{B1820618-93D6-4825-8FEF-9B868371C0BB}"/>
          </ac:picMkLst>
        </pc:picChg>
        <pc:picChg chg="mod ord">
          <ac:chgData name="Dmitriy Beznosko" userId="8bcdeb23-d2dd-465e-bda6-8e644f22b48c" providerId="ADAL" clId="{F77E329A-4087-4904-A54F-06EBD67E04CF}" dt="2021-04-28T01:21:01.555" v="35" actId="14100"/>
          <ac:picMkLst>
            <pc:docMk/>
            <pc:sldMk cId="3755381902" sldId="272"/>
            <ac:picMk id="11" creationId="{00000000-0000-0000-0000-000000000000}"/>
          </ac:picMkLst>
        </pc:picChg>
      </pc:sldChg>
    </pc:docChg>
  </pc:docChgLst>
  <pc:docChgLst>
    <pc:chgData name="Dmitriy Beznosko" userId="8bcdeb23-d2dd-465e-bda6-8e644f22b48c" providerId="ADAL" clId="{119C76A4-6E5E-4988-8A7F-63FAB3B43C8C}"/>
    <pc:docChg chg="undo custSel addSld delSld modSld">
      <pc:chgData name="Dmitriy Beznosko" userId="8bcdeb23-d2dd-465e-bda6-8e644f22b48c" providerId="ADAL" clId="{119C76A4-6E5E-4988-8A7F-63FAB3B43C8C}" dt="2021-04-11T23:57:01.819" v="96"/>
      <pc:docMkLst>
        <pc:docMk/>
      </pc:docMkLst>
      <pc:sldChg chg="modSp mod">
        <pc:chgData name="Dmitriy Beznosko" userId="8bcdeb23-d2dd-465e-bda6-8e644f22b48c" providerId="ADAL" clId="{119C76A4-6E5E-4988-8A7F-63FAB3B43C8C}" dt="2021-04-11T23:53:47.956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119C76A4-6E5E-4988-8A7F-63FAB3B43C8C}" dt="2021-04-11T23:53:47.956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 addAnim delAnim">
        <pc:chgData name="Dmitriy Beznosko" userId="8bcdeb23-d2dd-465e-bda6-8e644f22b48c" providerId="ADAL" clId="{119C76A4-6E5E-4988-8A7F-63FAB3B43C8C}" dt="2021-04-11T23:54:51.829" v="82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119C76A4-6E5E-4988-8A7F-63FAB3B43C8C}" dt="2021-04-11T23:54:51.829" v="82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5" creationId="{028AE18B-D4DE-4667-AB85-22FA55714F8F}"/>
          </ac:spMkLst>
        </pc:spChg>
        <pc:spChg chg="add del mod">
          <ac:chgData name="Dmitriy Beznosko" userId="8bcdeb23-d2dd-465e-bda6-8e644f22b48c" providerId="ADAL" clId="{119C76A4-6E5E-4988-8A7F-63FAB3B43C8C}" dt="2021-04-11T23:54:26.603" v="8" actId="478"/>
          <ac:spMkLst>
            <pc:docMk/>
            <pc:sldMk cId="585641883" sldId="258"/>
            <ac:spMk id="6" creationId="{4BA2CAB3-EC96-461E-8775-AD3DFFB7B40F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3" creationId="{9DE021BD-1116-4F17-9FD8-FEB0B1D259B0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4" creationId="{14053421-3C7E-4167-AAC2-1B30B2C01601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6" creationId="{CF575D68-1B79-46A3-8676-195856BA37F8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8" creationId="{28E0418F-EF32-49B5-A0CF-7CE8D16648F6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20" creationId="{E271DD9B-7A66-493F-BB4A-1CF4294C6E14}"/>
          </ac:spMkLst>
        </pc:spChg>
        <pc:picChg chg="mod ord">
          <ac:chgData name="Dmitriy Beznosko" userId="8bcdeb23-d2dd-465e-bda6-8e644f22b48c" providerId="ADAL" clId="{119C76A4-6E5E-4988-8A7F-63FAB3B43C8C}" dt="2021-04-11T23:54:31.526" v="9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119C76A4-6E5E-4988-8A7F-63FAB3B43C8C}" dt="2021-04-11T23:53:44.020" v="0" actId="47"/>
        <pc:sldMkLst>
          <pc:docMk/>
          <pc:sldMk cId="871238711" sldId="259"/>
        </pc:sldMkLst>
      </pc:sldChg>
      <pc:sldChg chg="add">
        <pc:chgData name="Dmitriy Beznosko" userId="8bcdeb23-d2dd-465e-bda6-8e644f22b48c" providerId="ADAL" clId="{119C76A4-6E5E-4988-8A7F-63FAB3B43C8C}" dt="2021-04-11T23:55:39.479" v="84"/>
        <pc:sldMkLst>
          <pc:docMk/>
          <pc:sldMk cId="1186344690" sldId="259"/>
        </pc:sldMkLst>
      </pc:sldChg>
      <pc:sldChg chg="add">
        <pc:chgData name="Dmitriy Beznosko" userId="8bcdeb23-d2dd-465e-bda6-8e644f22b48c" providerId="ADAL" clId="{119C76A4-6E5E-4988-8A7F-63FAB3B43C8C}" dt="2021-04-11T23:56:42.574" v="86"/>
        <pc:sldMkLst>
          <pc:docMk/>
          <pc:sldMk cId="4222124871" sldId="260"/>
        </pc:sldMkLst>
      </pc:sldChg>
      <pc:sldChg chg="add">
        <pc:chgData name="Dmitriy Beznosko" userId="8bcdeb23-d2dd-465e-bda6-8e644f22b48c" providerId="ADAL" clId="{119C76A4-6E5E-4988-8A7F-63FAB3B43C8C}" dt="2021-04-11T23:56:44.168" v="88"/>
        <pc:sldMkLst>
          <pc:docMk/>
          <pc:sldMk cId="3192721095" sldId="261"/>
        </pc:sldMkLst>
      </pc:sldChg>
      <pc:sldChg chg="add">
        <pc:chgData name="Dmitriy Beznosko" userId="8bcdeb23-d2dd-465e-bda6-8e644f22b48c" providerId="ADAL" clId="{119C76A4-6E5E-4988-8A7F-63FAB3B43C8C}" dt="2021-04-11T23:56:47.353" v="90"/>
        <pc:sldMkLst>
          <pc:docMk/>
          <pc:sldMk cId="2232523529" sldId="262"/>
        </pc:sldMkLst>
      </pc:sldChg>
      <pc:sldChg chg="add">
        <pc:chgData name="Dmitriy Beznosko" userId="8bcdeb23-d2dd-465e-bda6-8e644f22b48c" providerId="ADAL" clId="{119C76A4-6E5E-4988-8A7F-63FAB3B43C8C}" dt="2021-04-11T23:56:50.232" v="92"/>
        <pc:sldMkLst>
          <pc:docMk/>
          <pc:sldMk cId="3094326590" sldId="263"/>
        </pc:sldMkLst>
      </pc:sldChg>
      <pc:sldChg chg="add">
        <pc:chgData name="Dmitriy Beznosko" userId="8bcdeb23-d2dd-465e-bda6-8e644f22b48c" providerId="ADAL" clId="{119C76A4-6E5E-4988-8A7F-63FAB3B43C8C}" dt="2021-04-11T23:56:51.768" v="94"/>
        <pc:sldMkLst>
          <pc:docMk/>
          <pc:sldMk cId="1004987440" sldId="264"/>
        </pc:sldMkLst>
      </pc:sldChg>
      <pc:sldChg chg="add">
        <pc:chgData name="Dmitriy Beznosko" userId="8bcdeb23-d2dd-465e-bda6-8e644f22b48c" providerId="ADAL" clId="{119C76A4-6E5E-4988-8A7F-63FAB3B43C8C}" dt="2021-04-11T23:57:01.819" v="96"/>
        <pc:sldMkLst>
          <pc:docMk/>
          <pc:sldMk cId="1607938738" sldId="265"/>
        </pc:sldMkLst>
      </pc:sldChg>
    </pc:docChg>
  </pc:docChgLst>
  <pc:docChgLst>
    <pc:chgData name="Dmitriy Beznosko" userId="8bcdeb23-d2dd-465e-bda6-8e644f22b48c" providerId="ADAL" clId="{CD72B83A-DEE2-488A-A2B9-BC421CD39763}"/>
    <pc:docChg chg="undo custSel addSld delSld modSld sldOrd addMainMaster">
      <pc:chgData name="Dmitriy Beznosko" userId="8bcdeb23-d2dd-465e-bda6-8e644f22b48c" providerId="ADAL" clId="{CD72B83A-DEE2-488A-A2B9-BC421CD39763}" dt="2021-08-03T01:47:36.317" v="1607" actId="1076"/>
      <pc:docMkLst>
        <pc:docMk/>
      </pc:docMkLst>
      <pc:sldChg chg="modSp mod">
        <pc:chgData name="Dmitriy Beznosko" userId="8bcdeb23-d2dd-465e-bda6-8e644f22b48c" providerId="ADAL" clId="{CD72B83A-DEE2-488A-A2B9-BC421CD39763}" dt="2021-08-02T13:18:41.590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D72B83A-DEE2-488A-A2B9-BC421CD39763}" dt="2021-08-02T13:18:41.590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 addAnim delAnim">
        <pc:chgData name="Dmitriy Beznosko" userId="8bcdeb23-d2dd-465e-bda6-8e644f22b48c" providerId="ADAL" clId="{CD72B83A-DEE2-488A-A2B9-BC421CD39763}" dt="2021-08-02T13:28:23.112" v="24" actId="478"/>
        <pc:sldMkLst>
          <pc:docMk/>
          <pc:sldMk cId="585641883" sldId="258"/>
        </pc:sldMkLst>
        <pc:picChg chg="add del">
          <ac:chgData name="Dmitriy Beznosko" userId="8bcdeb23-d2dd-465e-bda6-8e644f22b48c" providerId="ADAL" clId="{CD72B83A-DEE2-488A-A2B9-BC421CD39763}" dt="2021-08-02T13:28:23.112" v="24" actId="478"/>
          <ac:picMkLst>
            <pc:docMk/>
            <pc:sldMk cId="585641883" sldId="258"/>
            <ac:picMk id="11" creationId="{62342579-BEC1-44AD-9F15-3ACFA671C1CE}"/>
          </ac:picMkLst>
        </pc:picChg>
      </pc:sldChg>
      <pc:sldChg chg="ord">
        <pc:chgData name="Dmitriy Beznosko" userId="8bcdeb23-d2dd-465e-bda6-8e644f22b48c" providerId="ADAL" clId="{CD72B83A-DEE2-488A-A2B9-BC421CD39763}" dt="2021-08-02T13:28:39.446" v="26"/>
        <pc:sldMkLst>
          <pc:docMk/>
          <pc:sldMk cId="1186344690" sldId="259"/>
        </pc:sldMkLst>
      </pc:sldChg>
      <pc:sldChg chg="modSp mod ord">
        <pc:chgData name="Dmitriy Beznosko" userId="8bcdeb23-d2dd-465e-bda6-8e644f22b48c" providerId="ADAL" clId="{CD72B83A-DEE2-488A-A2B9-BC421CD39763}" dt="2021-08-02T13:28:41.055" v="28"/>
        <pc:sldMkLst>
          <pc:docMk/>
          <pc:sldMk cId="4222124871" sldId="260"/>
        </pc:sldMkLst>
        <pc:spChg chg="mod">
          <ac:chgData name="Dmitriy Beznosko" userId="8bcdeb23-d2dd-465e-bda6-8e644f22b48c" providerId="ADAL" clId="{CD72B83A-DEE2-488A-A2B9-BC421CD39763}" dt="2021-08-02T13:19:21.058" v="17" actId="14100"/>
          <ac:spMkLst>
            <pc:docMk/>
            <pc:sldMk cId="4222124871" sldId="260"/>
            <ac:spMk id="2" creationId="{00000000-0000-0000-0000-000000000000}"/>
          </ac:spMkLst>
        </pc:spChg>
      </pc:sldChg>
      <pc:sldChg chg="del">
        <pc:chgData name="Dmitriy Beznosko" userId="8bcdeb23-d2dd-465e-bda6-8e644f22b48c" providerId="ADAL" clId="{CD72B83A-DEE2-488A-A2B9-BC421CD39763}" dt="2021-08-02T13:18:52.912" v="3" actId="47"/>
        <pc:sldMkLst>
          <pc:docMk/>
          <pc:sldMk cId="3192721095" sldId="261"/>
        </pc:sldMkLst>
      </pc:sldChg>
      <pc:sldChg chg="addSp delSp modSp add mod modAnim chgLayout">
        <pc:chgData name="Dmitriy Beznosko" userId="8bcdeb23-d2dd-465e-bda6-8e644f22b48c" providerId="ADAL" clId="{CD72B83A-DEE2-488A-A2B9-BC421CD39763}" dt="2021-08-03T01:39:15.871" v="1416" actId="20577"/>
        <pc:sldMkLst>
          <pc:docMk/>
          <pc:sldMk cId="4111268237" sldId="261"/>
        </pc:sldMkLst>
        <pc:spChg chg="mod ord">
          <ac:chgData name="Dmitriy Beznosko" userId="8bcdeb23-d2dd-465e-bda6-8e644f22b48c" providerId="ADAL" clId="{CD72B83A-DEE2-488A-A2B9-BC421CD39763}" dt="2021-08-03T01:39:15.871" v="1416" actId="20577"/>
          <ac:spMkLst>
            <pc:docMk/>
            <pc:sldMk cId="4111268237" sldId="26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D72B83A-DEE2-488A-A2B9-BC421CD39763}" dt="2021-08-03T01:33:34.654" v="1370" actId="14100"/>
          <ac:spMkLst>
            <pc:docMk/>
            <pc:sldMk cId="4111268237" sldId="261"/>
            <ac:spMk id="3" creationId="{00000000-0000-0000-0000-000000000000}"/>
          </ac:spMkLst>
        </pc:spChg>
        <pc:spChg chg="mod">
          <ac:chgData name="Dmitriy Beznosko" userId="8bcdeb23-d2dd-465e-bda6-8e644f22b48c" providerId="ADAL" clId="{CD72B83A-DEE2-488A-A2B9-BC421CD39763}" dt="2021-08-03T01:32:20.510" v="1234" actId="1076"/>
          <ac:spMkLst>
            <pc:docMk/>
            <pc:sldMk cId="4111268237" sldId="261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9" creationId="{7DD99EEC-C00A-4BAC-BA0C-5CC4F6190B6A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13" creationId="{549D19F0-75A7-4EBE-93E0-D2B015442893}"/>
          </ac:spMkLst>
        </pc:spChg>
        <pc:spChg chg="add del mod">
          <ac:chgData name="Dmitriy Beznosko" userId="8bcdeb23-d2dd-465e-bda6-8e644f22b48c" providerId="ADAL" clId="{CD72B83A-DEE2-488A-A2B9-BC421CD39763}" dt="2021-08-03T01:36:05.215" v="1390" actId="478"/>
          <ac:spMkLst>
            <pc:docMk/>
            <pc:sldMk cId="4111268237" sldId="261"/>
            <ac:spMk id="16" creationId="{96A624CB-0979-415E-AA4A-98C948E18595}"/>
          </ac:spMkLst>
        </pc:spChg>
        <pc:picChg chg="mod">
          <ac:chgData name="Dmitriy Beznosko" userId="8bcdeb23-d2dd-465e-bda6-8e644f22b48c" providerId="ADAL" clId="{CD72B83A-DEE2-488A-A2B9-BC421CD39763}" dt="2021-08-03T01:34:32.233" v="1384" actId="1076"/>
          <ac:picMkLst>
            <pc:docMk/>
            <pc:sldMk cId="4111268237" sldId="261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4:28.909" v="1383" actId="1076"/>
          <ac:picMkLst>
            <pc:docMk/>
            <pc:sldMk cId="4111268237" sldId="261"/>
            <ac:picMk id="6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3:57.944" v="1375" actId="1076"/>
          <ac:picMkLst>
            <pc:docMk/>
            <pc:sldMk cId="4111268237" sldId="261"/>
            <ac:picMk id="8" creationId="{00000000-0000-0000-0000-000000000000}"/>
          </ac:picMkLst>
        </pc:picChg>
        <pc:picChg chg="add mod">
          <ac:chgData name="Dmitriy Beznosko" userId="8bcdeb23-d2dd-465e-bda6-8e644f22b48c" providerId="ADAL" clId="{CD72B83A-DEE2-488A-A2B9-BC421CD39763}" dt="2021-08-03T01:34:49.585" v="1387" actId="1076"/>
          <ac:picMkLst>
            <pc:docMk/>
            <pc:sldMk cId="4111268237" sldId="261"/>
            <ac:picMk id="10" creationId="{E1530AD4-6B2D-4017-975D-C103043D3B33}"/>
          </ac:picMkLst>
        </pc:picChg>
        <pc:picChg chg="add mod">
          <ac:chgData name="Dmitriy Beznosko" userId="8bcdeb23-d2dd-465e-bda6-8e644f22b48c" providerId="ADAL" clId="{CD72B83A-DEE2-488A-A2B9-BC421CD39763}" dt="2021-08-03T01:34:36.390" v="1385" actId="1076"/>
          <ac:picMkLst>
            <pc:docMk/>
            <pc:sldMk cId="4111268237" sldId="261"/>
            <ac:picMk id="11" creationId="{2BC13CE6-55FD-4F76-81DB-9BF49F48FBFA}"/>
          </ac:picMkLst>
        </pc:picChg>
        <pc:picChg chg="add mod">
          <ac:chgData name="Dmitriy Beznosko" userId="8bcdeb23-d2dd-465e-bda6-8e644f22b48c" providerId="ADAL" clId="{CD72B83A-DEE2-488A-A2B9-BC421CD39763}" dt="2021-08-03T01:34:44.717" v="1386" actId="1076"/>
          <ac:picMkLst>
            <pc:docMk/>
            <pc:sldMk cId="4111268237" sldId="261"/>
            <ac:picMk id="12" creationId="{724FCDEE-6029-4CEE-B053-5AC3F1D87101}"/>
          </ac:picMkLst>
        </pc:picChg>
        <pc:picChg chg="add del mod">
          <ac:chgData name="Dmitriy Beznosko" userId="8bcdeb23-d2dd-465e-bda6-8e644f22b48c" providerId="ADAL" clId="{CD72B83A-DEE2-488A-A2B9-BC421CD39763}" dt="2021-08-03T01:36:56.743" v="1392" actId="478"/>
          <ac:picMkLst>
            <pc:docMk/>
            <pc:sldMk cId="4111268237" sldId="261"/>
            <ac:picMk id="15" creationId="{9358371D-8D70-4281-8CFD-3548581F9005}"/>
          </ac:picMkLst>
        </pc:picChg>
        <pc:picChg chg="add mod">
          <ac:chgData name="Dmitriy Beznosko" userId="8bcdeb23-d2dd-465e-bda6-8e644f22b48c" providerId="ADAL" clId="{CD72B83A-DEE2-488A-A2B9-BC421CD39763}" dt="2021-08-03T01:38:00.216" v="1400" actId="1076"/>
          <ac:picMkLst>
            <pc:docMk/>
            <pc:sldMk cId="4111268237" sldId="261"/>
            <ac:picMk id="18" creationId="{2D73C1BB-238A-45BF-B106-F8CC928BF286}"/>
          </ac:picMkLst>
        </pc:picChg>
        <pc:picChg chg="add mod">
          <ac:chgData name="Dmitriy Beznosko" userId="8bcdeb23-d2dd-465e-bda6-8e644f22b48c" providerId="ADAL" clId="{CD72B83A-DEE2-488A-A2B9-BC421CD39763}" dt="2021-08-03T01:38:05.659" v="1404" actId="962"/>
          <ac:picMkLst>
            <pc:docMk/>
            <pc:sldMk cId="4111268237" sldId="261"/>
            <ac:picMk id="20" creationId="{286161BB-62A7-4044-8B97-180923385195}"/>
          </ac:picMkLst>
        </pc:picChg>
        <pc:picChg chg="mod">
          <ac:chgData name="Dmitriy Beznosko" userId="8bcdeb23-d2dd-465e-bda6-8e644f22b48c" providerId="ADAL" clId="{CD72B83A-DEE2-488A-A2B9-BC421CD39763}" dt="2021-08-03T01:32:17.737" v="1233" actId="1076"/>
          <ac:picMkLst>
            <pc:docMk/>
            <pc:sldMk cId="4111268237" sldId="261"/>
            <ac:picMk id="3074" creationId="{00000000-0000-0000-0000-000000000000}"/>
          </ac:picMkLst>
        </pc:picChg>
      </pc:sldChg>
      <pc:sldChg chg="add del">
        <pc:chgData name="Dmitriy Beznosko" userId="8bcdeb23-d2dd-465e-bda6-8e644f22b48c" providerId="ADAL" clId="{CD72B83A-DEE2-488A-A2B9-BC421CD39763}" dt="2021-08-03T01:31:17.376" v="1209" actId="47"/>
        <pc:sldMkLst>
          <pc:docMk/>
          <pc:sldMk cId="552713191" sldId="262"/>
        </pc:sldMkLst>
      </pc:sldChg>
      <pc:sldChg chg="del">
        <pc:chgData name="Dmitriy Beznosko" userId="8bcdeb23-d2dd-465e-bda6-8e644f22b48c" providerId="ADAL" clId="{CD72B83A-DEE2-488A-A2B9-BC421CD39763}" dt="2021-08-02T13:18:58.503" v="4" actId="47"/>
        <pc:sldMkLst>
          <pc:docMk/>
          <pc:sldMk cId="2232523529" sldId="262"/>
        </pc:sldMkLst>
      </pc:sldChg>
      <pc:sldChg chg="del">
        <pc:chgData name="Dmitriy Beznosko" userId="8bcdeb23-d2dd-465e-bda6-8e644f22b48c" providerId="ADAL" clId="{CD72B83A-DEE2-488A-A2B9-BC421CD39763}" dt="2021-08-02T13:18:59.403" v="5" actId="47"/>
        <pc:sldMkLst>
          <pc:docMk/>
          <pc:sldMk cId="3094326590" sldId="263"/>
        </pc:sldMkLst>
      </pc:sldChg>
      <pc:sldChg chg="add ord">
        <pc:chgData name="Dmitriy Beznosko" userId="8bcdeb23-d2dd-465e-bda6-8e644f22b48c" providerId="ADAL" clId="{CD72B83A-DEE2-488A-A2B9-BC421CD39763}" dt="2021-08-03T00:07:31.473" v="32"/>
        <pc:sldMkLst>
          <pc:docMk/>
          <pc:sldMk cId="3948514600" sldId="263"/>
        </pc:sldMkLst>
      </pc:sldChg>
      <pc:sldChg chg="del">
        <pc:chgData name="Dmitriy Beznosko" userId="8bcdeb23-d2dd-465e-bda6-8e644f22b48c" providerId="ADAL" clId="{CD72B83A-DEE2-488A-A2B9-BC421CD39763}" dt="2021-08-02T13:19:00.314" v="6" actId="47"/>
        <pc:sldMkLst>
          <pc:docMk/>
          <pc:sldMk cId="1004987440" sldId="264"/>
        </pc:sldMkLst>
      </pc:sldChg>
      <pc:sldChg chg="addSp delSp modSp new mod modClrScheme delAnim modAnim chgLayout">
        <pc:chgData name="Dmitriy Beznosko" userId="8bcdeb23-d2dd-465e-bda6-8e644f22b48c" providerId="ADAL" clId="{CD72B83A-DEE2-488A-A2B9-BC421CD39763}" dt="2021-08-03T00:43:31.393" v="600" actId="1076"/>
        <pc:sldMkLst>
          <pc:docMk/>
          <pc:sldMk cId="2265915026" sldId="264"/>
        </pc:sldMkLst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2" creationId="{2D58E1F0-2C65-42EA-A5E0-53FB99A0DAD3}"/>
          </ac:spMkLst>
        </pc:spChg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3" creationId="{B8B4AEC2-C757-41FB-AE8B-49C9AB724420}"/>
          </ac:spMkLst>
        </pc:spChg>
        <pc:spChg chg="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4" creationId="{1FCEC16A-AD3F-43C0-8026-E7E17A0CDE5E}"/>
          </ac:spMkLst>
        </pc:spChg>
        <pc:spChg chg="add mod ord">
          <ac:chgData name="Dmitriy Beznosko" userId="8bcdeb23-d2dd-465e-bda6-8e644f22b48c" providerId="ADAL" clId="{CD72B83A-DEE2-488A-A2B9-BC421CD39763}" dt="2021-08-03T00:19:58.372" v="204" actId="27636"/>
          <ac:spMkLst>
            <pc:docMk/>
            <pc:sldMk cId="2265915026" sldId="264"/>
            <ac:spMk id="5" creationId="{1D2FE83F-66A3-4EC8-BD3B-064A884FC902}"/>
          </ac:spMkLst>
        </pc:spChg>
        <pc:spChg chg="add mod ord">
          <ac:chgData name="Dmitriy Beznosko" userId="8bcdeb23-d2dd-465e-bda6-8e644f22b48c" providerId="ADAL" clId="{CD72B83A-DEE2-488A-A2B9-BC421CD39763}" dt="2021-08-03T00:43:18.203" v="577" actId="20577"/>
          <ac:spMkLst>
            <pc:docMk/>
            <pc:sldMk cId="2265915026" sldId="264"/>
            <ac:spMk id="6" creationId="{C1BE9C77-35ED-4E52-8E2E-7684F1EFEBE8}"/>
          </ac:spMkLst>
        </pc:spChg>
        <pc:spChg chg="add del mod">
          <ac:chgData name="Dmitriy Beznosko" userId="8bcdeb23-d2dd-465e-bda6-8e644f22b48c" providerId="ADAL" clId="{CD72B83A-DEE2-488A-A2B9-BC421CD39763}" dt="2021-08-03T00:13:01.437" v="171" actId="478"/>
          <ac:spMkLst>
            <pc:docMk/>
            <pc:sldMk cId="2265915026" sldId="264"/>
            <ac:spMk id="9" creationId="{769D1956-94C9-4B65-922B-B67B00C3D869}"/>
          </ac:spMkLst>
        </pc:spChg>
        <pc:spChg chg="add del mod">
          <ac:chgData name="Dmitriy Beznosko" userId="8bcdeb23-d2dd-465e-bda6-8e644f22b48c" providerId="ADAL" clId="{CD72B83A-DEE2-488A-A2B9-BC421CD39763}" dt="2021-08-03T00:14:24.733" v="187" actId="478"/>
          <ac:spMkLst>
            <pc:docMk/>
            <pc:sldMk cId="2265915026" sldId="264"/>
            <ac:spMk id="14" creationId="{DEEDB3D6-6DF7-4FE5-9AB5-31F7E0EB22F5}"/>
          </ac:spMkLst>
        </pc:spChg>
        <pc:spChg chg="add del mod">
          <ac:chgData name="Dmitriy Beznosko" userId="8bcdeb23-d2dd-465e-bda6-8e644f22b48c" providerId="ADAL" clId="{CD72B83A-DEE2-488A-A2B9-BC421CD39763}" dt="2021-08-03T00:14:22.973" v="186" actId="478"/>
          <ac:spMkLst>
            <pc:docMk/>
            <pc:sldMk cId="2265915026" sldId="264"/>
            <ac:spMk id="17" creationId="{5FC6A2FF-4697-423F-A481-D71F800C2552}"/>
          </ac:spMkLst>
        </pc:spChg>
        <pc:spChg chg="add mod">
          <ac:chgData name="Dmitriy Beznosko" userId="8bcdeb23-d2dd-465e-bda6-8e644f22b48c" providerId="ADAL" clId="{CD72B83A-DEE2-488A-A2B9-BC421CD39763}" dt="2021-08-03T00:39:55.651" v="503" actId="1076"/>
          <ac:spMkLst>
            <pc:docMk/>
            <pc:sldMk cId="2265915026" sldId="264"/>
            <ac:spMk id="27" creationId="{1124E696-06AE-46ED-A4DB-D2BD11BE0C49}"/>
          </ac:spMkLst>
        </pc:spChg>
        <pc:spChg chg="add del mod">
          <ac:chgData name="Dmitriy Beznosko" userId="8bcdeb23-d2dd-465e-bda6-8e644f22b48c" providerId="ADAL" clId="{CD72B83A-DEE2-488A-A2B9-BC421CD39763}" dt="2021-08-03T00:41:35.211" v="510" actId="478"/>
          <ac:spMkLst>
            <pc:docMk/>
            <pc:sldMk cId="2265915026" sldId="264"/>
            <ac:spMk id="30" creationId="{15823DA4-1C55-493C-9DF2-DC84B9E17C76}"/>
          </ac:spMkLst>
        </pc:spChg>
        <pc:spChg chg="add del mod">
          <ac:chgData name="Dmitriy Beznosko" userId="8bcdeb23-d2dd-465e-bda6-8e644f22b48c" providerId="ADAL" clId="{CD72B83A-DEE2-488A-A2B9-BC421CD39763}" dt="2021-08-03T00:41:32.571" v="509" actId="478"/>
          <ac:spMkLst>
            <pc:docMk/>
            <pc:sldMk cId="2265915026" sldId="264"/>
            <ac:spMk id="33" creationId="{C4E4CC1E-E6B8-4B27-9DD0-A9B6ABB7E69B}"/>
          </ac:spMkLst>
        </pc:spChg>
        <pc:picChg chg="add del mod">
          <ac:chgData name="Dmitriy Beznosko" userId="8bcdeb23-d2dd-465e-bda6-8e644f22b48c" providerId="ADAL" clId="{CD72B83A-DEE2-488A-A2B9-BC421CD39763}" dt="2021-08-03T00:13:03.130" v="172" actId="21"/>
          <ac:picMkLst>
            <pc:docMk/>
            <pc:sldMk cId="2265915026" sldId="264"/>
            <ac:picMk id="8" creationId="{5520E84C-5F76-4064-8589-A2D1B28EBB0A}"/>
          </ac:picMkLst>
        </pc:picChg>
        <pc:picChg chg="add mod">
          <ac:chgData name="Dmitriy Beznosko" userId="8bcdeb23-d2dd-465e-bda6-8e644f22b48c" providerId="ADAL" clId="{CD72B83A-DEE2-488A-A2B9-BC421CD39763}" dt="2021-08-03T00:43:31.393" v="600" actId="1076"/>
          <ac:picMkLst>
            <pc:docMk/>
            <pc:sldMk cId="2265915026" sldId="264"/>
            <ac:picMk id="11" creationId="{08537BE6-6186-4A74-A81D-86B458B15DBA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3" creationId="{F0C5499B-A333-414B-957D-6777096940E2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6" creationId="{5A4A4A1C-9F0E-4C51-8600-92CBB45ED7D1}"/>
          </ac:picMkLst>
        </pc:picChg>
        <pc:picChg chg="add del mod">
          <ac:chgData name="Dmitriy Beznosko" userId="8bcdeb23-d2dd-465e-bda6-8e644f22b48c" providerId="ADAL" clId="{CD72B83A-DEE2-488A-A2B9-BC421CD39763}" dt="2021-08-03T00:29:45.436" v="265" actId="478"/>
          <ac:picMkLst>
            <pc:docMk/>
            <pc:sldMk cId="2265915026" sldId="264"/>
            <ac:picMk id="19" creationId="{88281100-91FB-4F3B-9ECE-271AF67177A1}"/>
          </ac:picMkLst>
        </pc:picChg>
        <pc:picChg chg="add del mod">
          <ac:chgData name="Dmitriy Beznosko" userId="8bcdeb23-d2dd-465e-bda6-8e644f22b48c" providerId="ADAL" clId="{CD72B83A-DEE2-488A-A2B9-BC421CD39763}" dt="2021-08-03T00:24:44.446" v="244" actId="478"/>
          <ac:picMkLst>
            <pc:docMk/>
            <pc:sldMk cId="2265915026" sldId="264"/>
            <ac:picMk id="20" creationId="{DBFE86A5-2DF7-4FBA-BAC3-D3BB891A55E9}"/>
          </ac:picMkLst>
        </pc:picChg>
        <pc:picChg chg="add del mod modCrop">
          <ac:chgData name="Dmitriy Beznosko" userId="8bcdeb23-d2dd-465e-bda6-8e644f22b48c" providerId="ADAL" clId="{CD72B83A-DEE2-488A-A2B9-BC421CD39763}" dt="2021-08-03T00:29:43.644" v="264" actId="478"/>
          <ac:picMkLst>
            <pc:docMk/>
            <pc:sldMk cId="2265915026" sldId="264"/>
            <ac:picMk id="22" creationId="{21FE4345-AEC4-4A0A-AE8A-00EC4AABB363}"/>
          </ac:picMkLst>
        </pc:picChg>
        <pc:picChg chg="add mod ord">
          <ac:chgData name="Dmitriy Beznosko" userId="8bcdeb23-d2dd-465e-bda6-8e644f22b48c" providerId="ADAL" clId="{CD72B83A-DEE2-488A-A2B9-BC421CD39763}" dt="2021-08-03T00:33:22.443" v="296" actId="1076"/>
          <ac:picMkLst>
            <pc:docMk/>
            <pc:sldMk cId="2265915026" sldId="264"/>
            <ac:picMk id="24" creationId="{8F6F4CE4-EAAF-4842-AA9B-3FA3C0416D10}"/>
          </ac:picMkLst>
        </pc:picChg>
        <pc:picChg chg="add mod">
          <ac:chgData name="Dmitriy Beznosko" userId="8bcdeb23-d2dd-465e-bda6-8e644f22b48c" providerId="ADAL" clId="{CD72B83A-DEE2-488A-A2B9-BC421CD39763}" dt="2021-08-03T00:31:20.485" v="277" actId="1076"/>
          <ac:picMkLst>
            <pc:docMk/>
            <pc:sldMk cId="2265915026" sldId="264"/>
            <ac:picMk id="26" creationId="{F6723091-C889-42C1-B215-6D55B2C1D227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29" creationId="{C1E0F6BF-A487-4E00-B02B-26E00EE0028E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32" creationId="{08B1F190-FF25-4C62-9711-50D75F897E52}"/>
          </ac:picMkLst>
        </pc:picChg>
      </pc:sldChg>
      <pc:sldChg chg="addSp delSp modSp new mod modClrScheme chgLayout">
        <pc:chgData name="Dmitriy Beznosko" userId="8bcdeb23-d2dd-465e-bda6-8e644f22b48c" providerId="ADAL" clId="{CD72B83A-DEE2-488A-A2B9-BC421CD39763}" dt="2021-08-03T00:50:13.874" v="1208" actId="20577"/>
        <pc:sldMkLst>
          <pc:docMk/>
          <pc:sldMk cId="1478744555" sldId="265"/>
        </pc:sldMkLst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2" creationId="{486C1284-C9BC-47DB-A7AD-CA9463D04E51}"/>
          </ac:spMkLst>
        </pc:spChg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3" creationId="{3F36D5D6-A608-43FD-AD8B-57D3CD2044CB}"/>
          </ac:spMkLst>
        </pc:spChg>
        <pc:spChg chg="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4" creationId="{1A98DB86-E998-4FDB-8010-63626B3BB387}"/>
          </ac:spMkLst>
        </pc:spChg>
        <pc:spChg chg="add mod ord">
          <ac:chgData name="Dmitriy Beznosko" userId="8bcdeb23-d2dd-465e-bda6-8e644f22b48c" providerId="ADAL" clId="{CD72B83A-DEE2-488A-A2B9-BC421CD39763}" dt="2021-08-03T00:43:42.987" v="616" actId="20577"/>
          <ac:spMkLst>
            <pc:docMk/>
            <pc:sldMk cId="1478744555" sldId="265"/>
            <ac:spMk id="5" creationId="{BCF2864E-3BC8-4DF2-B22B-80517D2A0294}"/>
          </ac:spMkLst>
        </pc:spChg>
        <pc:spChg chg="add mod ord">
          <ac:chgData name="Dmitriy Beznosko" userId="8bcdeb23-d2dd-465e-bda6-8e644f22b48c" providerId="ADAL" clId="{CD72B83A-DEE2-488A-A2B9-BC421CD39763}" dt="2021-08-03T00:50:13.874" v="1208" actId="20577"/>
          <ac:spMkLst>
            <pc:docMk/>
            <pc:sldMk cId="1478744555" sldId="265"/>
            <ac:spMk id="6" creationId="{CCFAFA79-00D1-494C-9E5A-3D4E8A35C2AE}"/>
          </ac:spMkLst>
        </pc:spChg>
        <pc:spChg chg="add del mod">
          <ac:chgData name="Dmitriy Beznosko" userId="8bcdeb23-d2dd-465e-bda6-8e644f22b48c" providerId="ADAL" clId="{CD72B83A-DEE2-488A-A2B9-BC421CD39763}" dt="2021-08-03T00:48:01.075" v="915" actId="478"/>
          <ac:spMkLst>
            <pc:docMk/>
            <pc:sldMk cId="1478744555" sldId="265"/>
            <ac:spMk id="11" creationId="{EAED5ABA-8B1B-48AD-936B-F67F9E7A7188}"/>
          </ac:spMkLst>
        </pc:spChg>
        <pc:spChg chg="add del mod">
          <ac:chgData name="Dmitriy Beznosko" userId="8bcdeb23-d2dd-465e-bda6-8e644f22b48c" providerId="ADAL" clId="{CD72B83A-DEE2-488A-A2B9-BC421CD39763}" dt="2021-08-03T00:47:59.067" v="914" actId="478"/>
          <ac:spMkLst>
            <pc:docMk/>
            <pc:sldMk cId="1478744555" sldId="265"/>
            <ac:spMk id="14" creationId="{48D627E0-B1C7-4BA5-8C89-B77BADE7D564}"/>
          </ac:spMkLst>
        </pc:sp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7" creationId="{67506DB7-15F9-4D6A-9F9A-0EA377CF53C8}"/>
          </ac:picMkLst>
        </pc:pic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8" creationId="{EB63F1C3-2869-479F-89CA-F2972EBD9CC7}"/>
          </ac:picMkLst>
        </pc:picChg>
        <pc:picChg chg="add del mod">
          <ac:chgData name="Dmitriy Beznosko" userId="8bcdeb23-d2dd-465e-bda6-8e644f22b48c" providerId="ADAL" clId="{CD72B83A-DEE2-488A-A2B9-BC421CD39763}" dt="2021-08-03T00:48:05.133" v="918" actId="21"/>
          <ac:picMkLst>
            <pc:docMk/>
            <pc:sldMk cId="1478744555" sldId="265"/>
            <ac:picMk id="10" creationId="{B25A62F1-9B31-4696-87DE-2D5C79EC9EDA}"/>
          </ac:picMkLst>
        </pc:picChg>
        <pc:picChg chg="add mod">
          <ac:chgData name="Dmitriy Beznosko" userId="8bcdeb23-d2dd-465e-bda6-8e644f22b48c" providerId="ADAL" clId="{CD72B83A-DEE2-488A-A2B9-BC421CD39763}" dt="2021-08-03T00:50:09.151" v="1206" actId="1076"/>
          <ac:picMkLst>
            <pc:docMk/>
            <pc:sldMk cId="1478744555" sldId="265"/>
            <ac:picMk id="13" creationId="{415EDA04-7D5A-42C7-A82F-182D36204B88}"/>
          </ac:picMkLst>
        </pc:picChg>
      </pc:sldChg>
      <pc:sldChg chg="del">
        <pc:chgData name="Dmitriy Beznosko" userId="8bcdeb23-d2dd-465e-bda6-8e644f22b48c" providerId="ADAL" clId="{CD72B83A-DEE2-488A-A2B9-BC421CD39763}" dt="2021-08-02T13:19:03.524" v="7" actId="47"/>
        <pc:sldMkLst>
          <pc:docMk/>
          <pc:sldMk cId="1607938738" sldId="265"/>
        </pc:sldMkLst>
      </pc:sldChg>
      <pc:sldChg chg="addSp delSp modSp new mod modClrScheme chgLayout">
        <pc:chgData name="Dmitriy Beznosko" userId="8bcdeb23-d2dd-465e-bda6-8e644f22b48c" providerId="ADAL" clId="{CD72B83A-DEE2-488A-A2B9-BC421CD39763}" dt="2021-08-03T01:47:36.317" v="1607" actId="1076"/>
        <pc:sldMkLst>
          <pc:docMk/>
          <pc:sldMk cId="2318023324" sldId="266"/>
        </pc:sldMkLst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2" creationId="{B439C958-F39D-4AC5-BDD4-F41FD1F2D157}"/>
          </ac:spMkLst>
        </pc:spChg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3" creationId="{79D857FC-ADB3-4EBB-A97B-B08BCE3E5979}"/>
          </ac:spMkLst>
        </pc:spChg>
        <pc:spChg chg="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4" creationId="{CBFBD0F9-7D6D-4A89-8A07-ADCBCA43BBAF}"/>
          </ac:spMkLst>
        </pc:spChg>
        <pc:spChg chg="add mod ord">
          <ac:chgData name="Dmitriy Beznosko" userId="8bcdeb23-d2dd-465e-bda6-8e644f22b48c" providerId="ADAL" clId="{CD72B83A-DEE2-488A-A2B9-BC421CD39763}" dt="2021-08-03T01:46:12.670" v="1508" actId="20577"/>
          <ac:spMkLst>
            <pc:docMk/>
            <pc:sldMk cId="2318023324" sldId="266"/>
            <ac:spMk id="5" creationId="{76E46824-B87E-4BF5-8A44-61E3D79276F3}"/>
          </ac:spMkLst>
        </pc:spChg>
        <pc:spChg chg="add mod ord">
          <ac:chgData name="Dmitriy Beznosko" userId="8bcdeb23-d2dd-465e-bda6-8e644f22b48c" providerId="ADAL" clId="{CD72B83A-DEE2-488A-A2B9-BC421CD39763}" dt="2021-08-03T01:47:36.317" v="1607" actId="1076"/>
          <ac:spMkLst>
            <pc:docMk/>
            <pc:sldMk cId="2318023324" sldId="266"/>
            <ac:spMk id="6" creationId="{327067AB-E713-4CD8-B7E1-7823BFD6E846}"/>
          </ac:spMkLst>
        </pc:spChg>
        <pc:spChg chg="add mod">
          <ac:chgData name="Dmitriy Beznosko" userId="8bcdeb23-d2dd-465e-bda6-8e644f22b48c" providerId="ADAL" clId="{CD72B83A-DEE2-488A-A2B9-BC421CD39763}" dt="2021-08-03T01:45:18.088" v="1492" actId="113"/>
          <ac:spMkLst>
            <pc:docMk/>
            <pc:sldMk cId="2318023324" sldId="266"/>
            <ac:spMk id="13" creationId="{D5A85F31-69C9-4EBD-9569-065595573FC6}"/>
          </ac:spMkLst>
        </pc:spChg>
        <pc:spChg chg="add del">
          <ac:chgData name="Dmitriy Beznosko" userId="8bcdeb23-d2dd-465e-bda6-8e644f22b48c" providerId="ADAL" clId="{CD72B83A-DEE2-488A-A2B9-BC421CD39763}" dt="2021-08-03T01:45:47.185" v="1494" actId="22"/>
          <ac:spMkLst>
            <pc:docMk/>
            <pc:sldMk cId="2318023324" sldId="266"/>
            <ac:spMk id="15" creationId="{3FB6B54B-CC52-4B5B-A2A4-4E6760D83EB5}"/>
          </ac:spMkLst>
        </pc:spChg>
        <pc:picChg chg="add mod">
          <ac:chgData name="Dmitriy Beznosko" userId="8bcdeb23-d2dd-465e-bda6-8e644f22b48c" providerId="ADAL" clId="{CD72B83A-DEE2-488A-A2B9-BC421CD39763}" dt="2021-08-03T01:43:55.606" v="1450" actId="1076"/>
          <ac:picMkLst>
            <pc:docMk/>
            <pc:sldMk cId="2318023324" sldId="266"/>
            <ac:picMk id="8" creationId="{CB57EFF8-3D60-4E5D-98FD-F5D38469D3FF}"/>
          </ac:picMkLst>
        </pc:picChg>
        <pc:picChg chg="add mod">
          <ac:chgData name="Dmitriy Beznosko" userId="8bcdeb23-d2dd-465e-bda6-8e644f22b48c" providerId="ADAL" clId="{CD72B83A-DEE2-488A-A2B9-BC421CD39763}" dt="2021-08-03T01:44:43.574" v="1458" actId="1076"/>
          <ac:picMkLst>
            <pc:docMk/>
            <pc:sldMk cId="2318023324" sldId="266"/>
            <ac:picMk id="10" creationId="{1A3D5F7F-A467-4622-90BA-6E53F4DE802D}"/>
          </ac:picMkLst>
        </pc:picChg>
        <pc:picChg chg="add mod">
          <ac:chgData name="Dmitriy Beznosko" userId="8bcdeb23-d2dd-465e-bda6-8e644f22b48c" providerId="ADAL" clId="{CD72B83A-DEE2-488A-A2B9-BC421CD39763}" dt="2021-08-03T01:46:03.780" v="1500" actId="1076"/>
          <ac:picMkLst>
            <pc:docMk/>
            <pc:sldMk cId="2318023324" sldId="266"/>
            <ac:picMk id="16" creationId="{A4CB4CF7-033D-4224-B824-45D6AC391088}"/>
          </ac:picMkLst>
        </pc:picChg>
        <pc:picChg chg="add mod">
          <ac:chgData name="Dmitriy Beznosko" userId="8bcdeb23-d2dd-465e-bda6-8e644f22b48c" providerId="ADAL" clId="{CD72B83A-DEE2-488A-A2B9-BC421CD39763}" dt="2021-08-03T01:46:52.848" v="1513" actId="1076"/>
          <ac:picMkLst>
            <pc:docMk/>
            <pc:sldMk cId="2318023324" sldId="266"/>
            <ac:picMk id="18" creationId="{4451F986-592F-4761-8A6A-F875C9044DF0}"/>
          </ac:picMkLst>
        </pc:picChg>
        <pc:picChg chg="add del mod">
          <ac:chgData name="Dmitriy Beznosko" userId="8bcdeb23-d2dd-465e-bda6-8e644f22b48c" providerId="ADAL" clId="{CD72B83A-DEE2-488A-A2B9-BC421CD39763}" dt="2021-08-03T01:44:35.830" v="1452" actId="478"/>
          <ac:picMkLst>
            <pc:docMk/>
            <pc:sldMk cId="2318023324" sldId="266"/>
            <ac:picMk id="1026" creationId="{8D0CECB9-8694-42D0-B95A-550D2EBAF749}"/>
          </ac:picMkLst>
        </pc:picChg>
      </pc:sldChg>
      <pc:sldChg chg="del">
        <pc:chgData name="Dmitriy Beznosko" userId="8bcdeb23-d2dd-465e-bda6-8e644f22b48c" providerId="ADAL" clId="{CD72B83A-DEE2-488A-A2B9-BC421CD39763}" dt="2021-08-02T13:18:49.840" v="2" actId="47"/>
        <pc:sldMkLst>
          <pc:docMk/>
          <pc:sldMk cId="3755381902" sldId="272"/>
        </pc:sldMkLst>
      </pc:sldChg>
      <pc:sldMasterChg chg="add addSldLayout">
        <pc:chgData name="Dmitriy Beznosko" userId="8bcdeb23-d2dd-465e-bda6-8e644f22b48c" providerId="ADAL" clId="{CD72B83A-DEE2-488A-A2B9-BC421CD39763}" dt="2021-08-02T13:25:00.218" v="18" actId="27028"/>
        <pc:sldMasterMkLst>
          <pc:docMk/>
          <pc:sldMasterMk cId="0" sldId="2147483673"/>
        </pc:sldMasterMkLst>
        <pc:sldLayoutChg chg="add">
          <pc:chgData name="Dmitriy Beznosko" userId="8bcdeb23-d2dd-465e-bda6-8e644f22b48c" providerId="ADAL" clId="{CD72B83A-DEE2-488A-A2B9-BC421CD39763}" dt="2021-08-02T13:25:00.218" v="18" actId="27028"/>
          <pc:sldLayoutMkLst>
            <pc:docMk/>
            <pc:sldMasterMk cId="0" sldId="2147483673"/>
            <pc:sldLayoutMk cId="0" sldId="2147483675"/>
          </pc:sldLayoutMkLst>
        </pc:sldLayoutChg>
      </pc:sldMasterChg>
    </pc:docChg>
  </pc:docChgLst>
  <pc:docChgLst>
    <pc:chgData name="Dmitriy Beznosko" userId="8bcdeb23-d2dd-465e-bda6-8e644f22b48c" providerId="ADAL" clId="{58339F62-27F1-4E31-8DD5-2DE3280646B0}"/>
    <pc:docChg chg="undo redo custSel addSld delSld modSld sldOrd">
      <pc:chgData name="Dmitriy Beznosko" userId="8bcdeb23-d2dd-465e-bda6-8e644f22b48c" providerId="ADAL" clId="{58339F62-27F1-4E31-8DD5-2DE3280646B0}" dt="2021-08-14T18:16:58.361" v="1956" actId="207"/>
      <pc:docMkLst>
        <pc:docMk/>
      </pc:docMkLst>
      <pc:sldChg chg="modSp mod">
        <pc:chgData name="Dmitriy Beznosko" userId="8bcdeb23-d2dd-465e-bda6-8e644f22b48c" providerId="ADAL" clId="{58339F62-27F1-4E31-8DD5-2DE3280646B0}" dt="2021-08-14T14:02:18.594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58339F62-27F1-4E31-8DD5-2DE3280646B0}" dt="2021-08-14T14:02:18.594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585641883" sldId="258"/>
        </pc:sldMkLst>
      </pc:sldChg>
      <pc:sldChg chg="addSp delSp modSp new mod ord setBg modClrScheme modAnim chgLayout">
        <pc:chgData name="Dmitriy Beznosko" userId="8bcdeb23-d2dd-465e-bda6-8e644f22b48c" providerId="ADAL" clId="{58339F62-27F1-4E31-8DD5-2DE3280646B0}" dt="2021-08-14T14:22:04.272" v="415" actId="207"/>
        <pc:sldMkLst>
          <pc:docMk/>
          <pc:sldMk cId="1709021131" sldId="258"/>
        </pc:sldMkLst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2" creationId="{27F300F5-7210-420F-9257-1827EE0A2B37}"/>
          </ac:spMkLst>
        </pc:spChg>
        <pc:spChg chg="del mod ord">
          <ac:chgData name="Dmitriy Beznosko" userId="8bcdeb23-d2dd-465e-bda6-8e644f22b48c" providerId="ADAL" clId="{58339F62-27F1-4E31-8DD5-2DE3280646B0}" dt="2021-08-14T14:02:40.663" v="4" actId="700"/>
          <ac:spMkLst>
            <pc:docMk/>
            <pc:sldMk cId="1709021131" sldId="258"/>
            <ac:spMk id="3" creationId="{6BF0A951-578F-45E0-A01D-C8CA874EFC07}"/>
          </ac:spMkLst>
        </pc:spChg>
        <pc:spChg chg="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4" creationId="{46F7A6AC-0A27-4103-BEC4-EB0B8AD8D7A5}"/>
          </ac:spMkLst>
        </pc:spChg>
        <pc:spChg chg="add mod ord">
          <ac:chgData name="Dmitriy Beznosko" userId="8bcdeb23-d2dd-465e-bda6-8e644f22b48c" providerId="ADAL" clId="{58339F62-27F1-4E31-8DD5-2DE3280646B0}" dt="2021-08-14T14:20:28.561" v="398" actId="26606"/>
          <ac:spMkLst>
            <pc:docMk/>
            <pc:sldMk cId="1709021131" sldId="258"/>
            <ac:spMk id="5" creationId="{A52C2679-8ACE-4D00-81CC-5DBC919C23EB}"/>
          </ac:spMkLst>
        </pc:spChg>
        <pc:spChg chg="add del mod ord">
          <ac:chgData name="Dmitriy Beznosko" userId="8bcdeb23-d2dd-465e-bda6-8e644f22b48c" providerId="ADAL" clId="{58339F62-27F1-4E31-8DD5-2DE3280646B0}" dt="2021-08-14T14:19:35.100" v="384"/>
          <ac:spMkLst>
            <pc:docMk/>
            <pc:sldMk cId="1709021131" sldId="258"/>
            <ac:spMk id="6" creationId="{3F449C27-7C02-4D55-BAAB-B9DE8CE14459}"/>
          </ac:spMkLst>
        </pc:spChg>
        <pc:spChg chg="add mod">
          <ac:chgData name="Dmitriy Beznosko" userId="8bcdeb23-d2dd-465e-bda6-8e644f22b48c" providerId="ADAL" clId="{58339F62-27F1-4E31-8DD5-2DE3280646B0}" dt="2021-08-14T14:17:39.559" v="119" actId="571"/>
          <ac:spMkLst>
            <pc:docMk/>
            <pc:sldMk cId="1709021131" sldId="258"/>
            <ac:spMk id="7" creationId="{D3CF28BB-565F-47CE-A28C-AF251F0D7102}"/>
          </ac:spMkLst>
        </pc:spChg>
        <pc:spChg chg="add mod">
          <ac:chgData name="Dmitriy Beznosko" userId="8bcdeb23-d2dd-465e-bda6-8e644f22b48c" providerId="ADAL" clId="{58339F62-27F1-4E31-8DD5-2DE3280646B0}" dt="2021-08-14T14:19:22.988" v="382" actId="1076"/>
          <ac:spMkLst>
            <pc:docMk/>
            <pc:sldMk cId="1709021131" sldId="258"/>
            <ac:spMk id="8" creationId="{22E700BB-33AA-4071-A4A5-0CA18398EC92}"/>
          </ac:spMkLst>
        </pc:spChg>
        <pc:spChg chg="add mod ord">
          <ac:chgData name="Dmitriy Beznosko" userId="8bcdeb23-d2dd-465e-bda6-8e644f22b48c" providerId="ADAL" clId="{58339F62-27F1-4E31-8DD5-2DE3280646B0}" dt="2021-08-14T14:22:04.272" v="415" actId="207"/>
          <ac:spMkLst>
            <pc:docMk/>
            <pc:sldMk cId="1709021131" sldId="258"/>
            <ac:spMk id="9" creationId="{D2DE6DC0-A4F2-41A8-AC2D-531B7121B748}"/>
          </ac:spMkLst>
        </pc:spChg>
        <pc:picChg chg="add mod">
          <ac:chgData name="Dmitriy Beznosko" userId="8bcdeb23-d2dd-465e-bda6-8e644f22b48c" providerId="ADAL" clId="{58339F62-27F1-4E31-8DD5-2DE3280646B0}" dt="2021-08-14T14:20:28.561" v="398" actId="26606"/>
          <ac:picMkLst>
            <pc:docMk/>
            <pc:sldMk cId="1709021131" sldId="258"/>
            <ac:picMk id="10" creationId="{D3F8F5E7-D942-467E-A551-107C05F706AF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186344690" sldId="259"/>
        </pc:sldMkLst>
      </pc:sldChg>
      <pc:sldChg chg="addSp delSp modSp add mod">
        <pc:chgData name="Dmitriy Beznosko" userId="8bcdeb23-d2dd-465e-bda6-8e644f22b48c" providerId="ADAL" clId="{58339F62-27F1-4E31-8DD5-2DE3280646B0}" dt="2021-08-14T17:32:42.424" v="1941" actId="6549"/>
        <pc:sldMkLst>
          <pc:docMk/>
          <pc:sldMk cId="2866573554" sldId="259"/>
        </pc:sldMkLst>
        <pc:spChg chg="mod">
          <ac:chgData name="Dmitriy Beznosko" userId="8bcdeb23-d2dd-465e-bda6-8e644f22b48c" providerId="ADAL" clId="{58339F62-27F1-4E31-8DD5-2DE3280646B0}" dt="2021-08-14T14:51:26.116" v="998" actId="1076"/>
          <ac:spMkLst>
            <pc:docMk/>
            <pc:sldMk cId="2866573554" sldId="259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7:32:42.424" v="1941" actId="6549"/>
          <ac:spMkLst>
            <pc:docMk/>
            <pc:sldMk cId="2866573554" sldId="259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2:56.983" v="607" actId="478"/>
          <ac:spMkLst>
            <pc:docMk/>
            <pc:sldMk cId="2866573554" sldId="259"/>
            <ac:spMk id="7" creationId="{19265456-816C-4179-BD56-80BFE26E076B}"/>
          </ac:spMkLst>
        </pc:spChg>
        <pc:spChg chg="add del mod">
          <ac:chgData name="Dmitriy Beznosko" userId="8bcdeb23-d2dd-465e-bda6-8e644f22b48c" providerId="ADAL" clId="{58339F62-27F1-4E31-8DD5-2DE3280646B0}" dt="2021-08-14T14:44:21.335" v="620" actId="478"/>
          <ac:spMkLst>
            <pc:docMk/>
            <pc:sldMk cId="2866573554" sldId="259"/>
            <ac:spMk id="8" creationId="{57FA0F61-2C4F-420E-94E1-FECE541B4CE5}"/>
          </ac:spMkLst>
        </pc:spChg>
        <pc:spChg chg="add del mod">
          <ac:chgData name="Dmitriy Beznosko" userId="8bcdeb23-d2dd-465e-bda6-8e644f22b48c" providerId="ADAL" clId="{58339F62-27F1-4E31-8DD5-2DE3280646B0}" dt="2021-08-14T14:44:15.446" v="619" actId="478"/>
          <ac:spMkLst>
            <pc:docMk/>
            <pc:sldMk cId="2866573554" sldId="259"/>
            <ac:spMk id="11" creationId="{82D5D598-6E4E-4A3C-9446-AC0BA5A251FD}"/>
          </ac:spMkLst>
        </pc:spChg>
        <pc:spChg chg="add del mod">
          <ac:chgData name="Dmitriy Beznosko" userId="8bcdeb23-d2dd-465e-bda6-8e644f22b48c" providerId="ADAL" clId="{58339F62-27F1-4E31-8DD5-2DE3280646B0}" dt="2021-08-14T14:44:09.903" v="615" actId="478"/>
          <ac:spMkLst>
            <pc:docMk/>
            <pc:sldMk cId="2866573554" sldId="259"/>
            <ac:spMk id="14" creationId="{0C6A9B07-3CA7-4C60-9080-3B6CBB69738A}"/>
          </ac:spMkLst>
        </pc:spChg>
        <pc:spChg chg="add del mod">
          <ac:chgData name="Dmitriy Beznosko" userId="8bcdeb23-d2dd-465e-bda6-8e644f22b48c" providerId="ADAL" clId="{58339F62-27F1-4E31-8DD5-2DE3280646B0}" dt="2021-08-14T14:52:09.144" v="1004" actId="931"/>
          <ac:spMkLst>
            <pc:docMk/>
            <pc:sldMk cId="2866573554" sldId="259"/>
            <ac:spMk id="18" creationId="{F8361E01-49CB-4DCA-9720-A66B2A6FA711}"/>
          </ac:spMkLst>
        </pc:spChg>
        <pc:spChg chg="add del mod">
          <ac:chgData name="Dmitriy Beznosko" userId="8bcdeb23-d2dd-465e-bda6-8e644f22b48c" providerId="ADAL" clId="{58339F62-27F1-4E31-8DD5-2DE3280646B0}" dt="2021-08-14T14:52:46.174" v="1009" actId="478"/>
          <ac:spMkLst>
            <pc:docMk/>
            <pc:sldMk cId="2866573554" sldId="259"/>
            <ac:spMk id="21" creationId="{34EC4CC5-312D-4422-88C2-3094374553CC}"/>
          </ac:spMkLst>
        </pc:spChg>
        <pc:spChg chg="add mod">
          <ac:chgData name="Dmitriy Beznosko" userId="8bcdeb23-d2dd-465e-bda6-8e644f22b48c" providerId="ADAL" clId="{58339F62-27F1-4E31-8DD5-2DE3280646B0}" dt="2021-08-14T14:56:37.284" v="1045" actId="688"/>
          <ac:spMkLst>
            <pc:docMk/>
            <pc:sldMk cId="2866573554" sldId="259"/>
            <ac:spMk id="22" creationId="{52064407-8464-4138-8881-9F934190A91D}"/>
          </ac:spMkLst>
        </pc:spChg>
        <pc:spChg chg="add mod">
          <ac:chgData name="Dmitriy Beznosko" userId="8bcdeb23-d2dd-465e-bda6-8e644f22b48c" providerId="ADAL" clId="{58339F62-27F1-4E31-8DD5-2DE3280646B0}" dt="2021-08-14T14:57:16.928" v="1069" actId="571"/>
          <ac:spMkLst>
            <pc:docMk/>
            <pc:sldMk cId="2866573554" sldId="259"/>
            <ac:spMk id="23" creationId="{4F58D053-9629-4F8F-981F-1EE9ABBA965D}"/>
          </ac:spMkLst>
        </pc:sp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3" creationId="{2DB2A2EC-DEF1-4175-83C8-4D32C674AF5F}"/>
          </ac:picMkLst>
        </pc:picChg>
        <pc:picChg chg="add mod">
          <ac:chgData name="Dmitriy Beznosko" userId="8bcdeb23-d2dd-465e-bda6-8e644f22b48c" providerId="ADAL" clId="{58339F62-27F1-4E31-8DD5-2DE3280646B0}" dt="2021-08-14T14:48:11.018" v="788" actId="1076"/>
          <ac:picMkLst>
            <pc:docMk/>
            <pc:sldMk cId="2866573554" sldId="259"/>
            <ac:picMk id="10" creationId="{EBF19C25-2971-46A5-A73C-AEDA10D5B216}"/>
          </ac:picMkLst>
        </pc:picChg>
        <pc:picChg chg="add del mod">
          <ac:chgData name="Dmitriy Beznosko" userId="8bcdeb23-d2dd-465e-bda6-8e644f22b48c" providerId="ADAL" clId="{58339F62-27F1-4E31-8DD5-2DE3280646B0}" dt="2021-08-14T14:44:52.634" v="629" actId="21"/>
          <ac:picMkLst>
            <pc:docMk/>
            <pc:sldMk cId="2866573554" sldId="259"/>
            <ac:picMk id="13" creationId="{215EEB75-AD1D-4A51-BAC7-F234CBB28768}"/>
          </ac:picMkLst>
        </pc:picChg>
        <pc:picChg chg="add del mod">
          <ac:chgData name="Dmitriy Beznosko" userId="8bcdeb23-d2dd-465e-bda6-8e644f22b48c" providerId="ADAL" clId="{58339F62-27F1-4E31-8DD5-2DE3280646B0}" dt="2021-08-14T14:50:02.071" v="798"/>
          <ac:picMkLst>
            <pc:docMk/>
            <pc:sldMk cId="2866573554" sldId="259"/>
            <ac:picMk id="15" creationId="{659F4F0F-46AF-4B2B-8485-E2FDCEF889C3}"/>
          </ac:picMkLst>
        </pc:picChg>
        <pc:picChg chg="add del mod">
          <ac:chgData name="Dmitriy Beznosko" userId="8bcdeb23-d2dd-465e-bda6-8e644f22b48c" providerId="ADAL" clId="{58339F62-27F1-4E31-8DD5-2DE3280646B0}" dt="2021-08-14T14:52:09.144" v="1004" actId="931"/>
          <ac:picMkLst>
            <pc:docMk/>
            <pc:sldMk cId="2866573554" sldId="259"/>
            <ac:picMk id="17" creationId="{5219BF85-E55F-4324-8556-1B4016E56EF7}"/>
          </ac:picMkLst>
        </pc:picChg>
        <pc:picChg chg="add mod">
          <ac:chgData name="Dmitriy Beznosko" userId="8bcdeb23-d2dd-465e-bda6-8e644f22b48c" providerId="ADAL" clId="{58339F62-27F1-4E31-8DD5-2DE3280646B0}" dt="2021-08-14T14:53:21.642" v="1016" actId="1076"/>
          <ac:picMkLst>
            <pc:docMk/>
            <pc:sldMk cId="2866573554" sldId="259"/>
            <ac:picMk id="20" creationId="{9EBBC59E-EDFE-4F58-B4FA-9D022AA5E29E}"/>
          </ac:picMkLst>
        </pc:picChg>
      </pc:sldChg>
      <pc:sldChg chg="addSp delSp modSp add mod setBg modAnim chgLayout">
        <pc:chgData name="Dmitriy Beznosko" userId="8bcdeb23-d2dd-465e-bda6-8e644f22b48c" providerId="ADAL" clId="{58339F62-27F1-4E31-8DD5-2DE3280646B0}" dt="2021-08-14T15:03:20.022" v="1551" actId="1076"/>
        <pc:sldMkLst>
          <pc:docMk/>
          <pc:sldMk cId="816031462" sldId="260"/>
        </pc:sldMkLst>
        <pc:spChg chg="mod or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4" creationId="{46F7A6AC-0A27-4103-BEC4-EB0B8AD8D7A5}"/>
          </ac:spMkLst>
        </pc:spChg>
        <pc:spChg chg="del mod">
          <ac:chgData name="Dmitriy Beznosko" userId="8bcdeb23-d2dd-465e-bda6-8e644f22b48c" providerId="ADAL" clId="{58339F62-27F1-4E31-8DD5-2DE3280646B0}" dt="2021-08-14T14:57:29.030" v="1071" actId="700"/>
          <ac:spMkLst>
            <pc:docMk/>
            <pc:sldMk cId="816031462" sldId="260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4:49:23.290" v="790" actId="931"/>
          <ac:spMkLst>
            <pc:docMk/>
            <pc:sldMk cId="816031462" sldId="260"/>
            <ac:spMk id="6" creationId="{3F449C27-7C02-4D55-BAAB-B9DE8CE14459}"/>
          </ac:spMkLst>
        </pc:spChg>
        <pc:spChg chg="add del mod">
          <ac:chgData name="Dmitriy Beznosko" userId="8bcdeb23-d2dd-465e-bda6-8e644f22b48c" providerId="ADAL" clId="{58339F62-27F1-4E31-8DD5-2DE3280646B0}" dt="2021-08-14T14:49:26.575" v="793" actId="478"/>
          <ac:spMkLst>
            <pc:docMk/>
            <pc:sldMk cId="816031462" sldId="260"/>
            <ac:spMk id="9" creationId="{CAE46A54-2993-47E0-9277-CE8FA01D7298}"/>
          </ac:spMkLst>
        </pc:spChg>
        <pc:spChg chg="add mod ord">
          <ac:chgData name="Dmitriy Beznosko" userId="8bcdeb23-d2dd-465e-bda6-8e644f22b48c" providerId="ADAL" clId="{58339F62-27F1-4E31-8DD5-2DE3280646B0}" dt="2021-08-14T15:03:14.959" v="1549" actId="1076"/>
          <ac:spMkLst>
            <pc:docMk/>
            <pc:sldMk cId="816031462" sldId="260"/>
            <ac:spMk id="10" creationId="{458C5097-E955-4065-872E-6801CD092051}"/>
          </ac:spMkLst>
        </pc:spChg>
        <pc:spChg chg="add del mod">
          <ac:chgData name="Dmitriy Beznosko" userId="8bcdeb23-d2dd-465e-bda6-8e644f22b48c" providerId="ADAL" clId="{58339F62-27F1-4E31-8DD5-2DE3280646B0}" dt="2021-08-14T15:02:47.686" v="1544" actId="478"/>
          <ac:spMkLst>
            <pc:docMk/>
            <pc:sldMk cId="816031462" sldId="260"/>
            <ac:spMk id="13" creationId="{42179938-8287-4B9F-A2A8-DB81D0387E5E}"/>
          </ac:spMkLst>
        </pc:spChg>
        <pc:spChg chg="add del">
          <ac:chgData name="Dmitriy Beznosko" userId="8bcdeb23-d2dd-465e-bda6-8e644f22b48c" providerId="ADAL" clId="{58339F62-27F1-4E31-8DD5-2DE3280646B0}" dt="2021-08-14T14:57:37.430" v="1073" actId="26606"/>
          <ac:spMkLst>
            <pc:docMk/>
            <pc:sldMk cId="816031462" sldId="260"/>
            <ac:spMk id="14" creationId="{7C842507-69E3-4DC5-8433-BB7CA04A6F63}"/>
          </ac:spMkLst>
        </pc:spChg>
        <pc:spChg chg="add del">
          <ac:chgData name="Dmitriy Beznosko" userId="8bcdeb23-d2dd-465e-bda6-8e644f22b48c" providerId="ADAL" clId="{58339F62-27F1-4E31-8DD5-2DE3280646B0}" dt="2021-08-14T14:57:43.267" v="1075" actId="26606"/>
          <ac:spMkLst>
            <pc:docMk/>
            <pc:sldMk cId="816031462" sldId="260"/>
            <ac:spMk id="16" creationId="{B24C143F-ADF0-4B5A-817B-D1F95D155801}"/>
          </ac:spMkLst>
        </pc:spChg>
        <pc:spChg chg="add">
          <ac:chgData name="Dmitriy Beznosko" userId="8bcdeb23-d2dd-465e-bda6-8e644f22b48c" providerId="ADAL" clId="{58339F62-27F1-4E31-8DD5-2DE3280646B0}" dt="2021-08-14T14:57:43.270" v="1076" actId="26606"/>
          <ac:spMkLst>
            <pc:docMk/>
            <pc:sldMk cId="816031462" sldId="260"/>
            <ac:spMk id="17" creationId="{B632AE7B-9F64-4DA0-908C-FF0274747A55}"/>
          </ac:spMkLst>
        </pc:spChg>
        <pc:spChg chg="add mod">
          <ac:chgData name="Dmitriy Beznosko" userId="8bcdeb23-d2dd-465e-bda6-8e644f22b48c" providerId="ADAL" clId="{58339F62-27F1-4E31-8DD5-2DE3280646B0}" dt="2021-08-14T15:03:17.700" v="1550" actId="1076"/>
          <ac:spMkLst>
            <pc:docMk/>
            <pc:sldMk cId="816031462" sldId="260"/>
            <ac:spMk id="18" creationId="{92D02DC8-1E8F-4A93-A422-171A59BFEFCB}"/>
          </ac:spMkLst>
        </pc:spChg>
        <pc:spChg chg="add mod">
          <ac:chgData name="Dmitriy Beznosko" userId="8bcdeb23-d2dd-465e-bda6-8e644f22b48c" providerId="ADAL" clId="{58339F62-27F1-4E31-8DD5-2DE3280646B0}" dt="2021-08-14T15:02:54.336" v="1546" actId="14100"/>
          <ac:spMkLst>
            <pc:docMk/>
            <pc:sldMk cId="816031462" sldId="260"/>
            <ac:spMk id="20" creationId="{B4BD5114-9FD4-4BFB-BC53-08827D491321}"/>
          </ac:spMkLst>
        </pc:spChg>
        <pc:picChg chg="add mod ord">
          <ac:chgData name="Dmitriy Beznosko" userId="8bcdeb23-d2dd-465e-bda6-8e644f22b48c" providerId="ADAL" clId="{58339F62-27F1-4E31-8DD5-2DE3280646B0}" dt="2021-08-14T15:03:20.022" v="1551" actId="1076"/>
          <ac:picMkLst>
            <pc:docMk/>
            <pc:sldMk cId="816031462" sldId="260"/>
            <ac:picMk id="3" creationId="{2E6EBC79-1454-4609-B680-3BF2E334C89A}"/>
          </ac:picMkLst>
        </pc:picChg>
        <pc:picChg chg="add del mod">
          <ac:chgData name="Dmitriy Beznosko" userId="8bcdeb23-d2dd-465e-bda6-8e644f22b48c" providerId="ADAL" clId="{58339F62-27F1-4E31-8DD5-2DE3280646B0}" dt="2021-08-14T14:48:33.631" v="789" actId="478"/>
          <ac:picMkLst>
            <pc:docMk/>
            <pc:sldMk cId="816031462" sldId="260"/>
            <ac:picMk id="7" creationId="{B5385D9D-2734-4D84-81E8-0EB515329850}"/>
          </ac:picMkLst>
        </pc:picChg>
        <pc:picChg chg="add del mod ord">
          <ac:chgData name="Dmitriy Beznosko" userId="8bcdeb23-d2dd-465e-bda6-8e644f22b48c" providerId="ADAL" clId="{58339F62-27F1-4E31-8DD5-2DE3280646B0}" dt="2021-08-14T15:03:10.755" v="1547" actId="1076"/>
          <ac:picMkLst>
            <pc:docMk/>
            <pc:sldMk cId="816031462" sldId="260"/>
            <ac:picMk id="8" creationId="{E08468D4-6C2A-4FF1-90A1-28A5F3719A0D}"/>
          </ac:picMkLst>
        </pc:picChg>
        <pc:picChg chg="add del mod">
          <ac:chgData name="Dmitriy Beznosko" userId="8bcdeb23-d2dd-465e-bda6-8e644f22b48c" providerId="ADAL" clId="{58339F62-27F1-4E31-8DD5-2DE3280646B0}" dt="2021-08-14T15:02:47.686" v="1544" actId="478"/>
          <ac:picMkLst>
            <pc:docMk/>
            <pc:sldMk cId="816031462" sldId="260"/>
            <ac:picMk id="12" creationId="{1D2E9E58-BFD3-45F9-AB4F-D1B48C28D941}"/>
          </ac:picMkLst>
        </pc:picChg>
        <pc:picChg chg="add mod">
          <ac:chgData name="Dmitriy Beznosko" userId="8bcdeb23-d2dd-465e-bda6-8e644f22b48c" providerId="ADAL" clId="{58339F62-27F1-4E31-8DD5-2DE3280646B0}" dt="2021-08-14T15:02:45.454" v="1543" actId="1076"/>
          <ac:picMkLst>
            <pc:docMk/>
            <pc:sldMk cId="816031462" sldId="260"/>
            <ac:picMk id="19" creationId="{05EF9DE1-6C89-4574-9DB7-42D274A9818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222124871" sldId="260"/>
        </pc:sldMkLst>
      </pc:sldChg>
      <pc:sldChg chg="addSp delSp modSp add mod">
        <pc:chgData name="Dmitriy Beznosko" userId="8bcdeb23-d2dd-465e-bda6-8e644f22b48c" providerId="ADAL" clId="{58339F62-27F1-4E31-8DD5-2DE3280646B0}" dt="2021-08-14T15:29:19.785" v="1905" actId="1076"/>
        <pc:sldMkLst>
          <pc:docMk/>
          <pc:sldMk cId="2747421691" sldId="261"/>
        </pc:sldMkLst>
        <pc:spChg chg="mod">
          <ac:chgData name="Dmitriy Beznosko" userId="8bcdeb23-d2dd-465e-bda6-8e644f22b48c" providerId="ADAL" clId="{58339F62-27F1-4E31-8DD5-2DE3280646B0}" dt="2021-08-14T15:28:49.226" v="1900" actId="1076"/>
          <ac:spMkLst>
            <pc:docMk/>
            <pc:sldMk cId="2747421691" sldId="261"/>
            <ac:spMk id="5" creationId="{A52C2679-8ACE-4D00-81CC-5DBC919C23EB}"/>
          </ac:spMkLst>
        </pc:spChg>
        <pc:spChg chg="mod">
          <ac:chgData name="Dmitriy Beznosko" userId="8bcdeb23-d2dd-465e-bda6-8e644f22b48c" providerId="ADAL" clId="{58339F62-27F1-4E31-8DD5-2DE3280646B0}" dt="2021-08-14T15:29:19.785" v="1905" actId="1076"/>
          <ac:spMkLst>
            <pc:docMk/>
            <pc:sldMk cId="2747421691" sldId="261"/>
            <ac:spMk id="6" creationId="{3F449C27-7C02-4D55-BAAB-B9DE8CE14459}"/>
          </ac:spMkLst>
        </pc:spChg>
        <pc:graphicFrameChg chg="add mod modGraphic">
          <ac:chgData name="Dmitriy Beznosko" userId="8bcdeb23-d2dd-465e-bda6-8e644f22b48c" providerId="ADAL" clId="{58339F62-27F1-4E31-8DD5-2DE3280646B0}" dt="2021-08-14T15:09:25.705" v="1644" actId="1076"/>
          <ac:graphicFrameMkLst>
            <pc:docMk/>
            <pc:sldMk cId="2747421691" sldId="261"/>
            <ac:graphicFrameMk id="9" creationId="{63ABA6E7-A873-44C1-A666-9A8360224100}"/>
          </ac:graphicFrameMkLst>
        </pc:graphicFrameChg>
        <pc:picChg chg="add mod">
          <ac:chgData name="Dmitriy Beznosko" userId="8bcdeb23-d2dd-465e-bda6-8e644f22b48c" providerId="ADAL" clId="{58339F62-27F1-4E31-8DD5-2DE3280646B0}" dt="2021-08-14T15:28:43.204" v="1898" actId="1076"/>
          <ac:picMkLst>
            <pc:docMk/>
            <pc:sldMk cId="2747421691" sldId="261"/>
            <ac:picMk id="3" creationId="{1309AC59-3FCE-412A-BAA8-DC57F647DECA}"/>
          </ac:picMkLst>
        </pc:picChg>
        <pc:picChg chg="add mod">
          <ac:chgData name="Dmitriy Beznosko" userId="8bcdeb23-d2dd-465e-bda6-8e644f22b48c" providerId="ADAL" clId="{58339F62-27F1-4E31-8DD5-2DE3280646B0}" dt="2021-08-14T15:06:39.001" v="1602" actId="1076"/>
          <ac:picMkLst>
            <pc:docMk/>
            <pc:sldMk cId="2747421691" sldId="261"/>
            <ac:picMk id="8" creationId="{3DB624CD-3788-4AFD-9D82-3D5E80F56C1E}"/>
          </ac:picMkLst>
        </pc:picChg>
        <pc:picChg chg="add del mod">
          <ac:chgData name="Dmitriy Beznosko" userId="8bcdeb23-d2dd-465e-bda6-8e644f22b48c" providerId="ADAL" clId="{58339F62-27F1-4E31-8DD5-2DE3280646B0}" dt="2021-08-14T15:28:21.988" v="1892" actId="478"/>
          <ac:picMkLst>
            <pc:docMk/>
            <pc:sldMk cId="2747421691" sldId="261"/>
            <ac:picMk id="11" creationId="{A798A1FB-D1F5-4FAC-B4B6-38A837FEB7F1}"/>
          </ac:picMkLst>
        </pc:picChg>
        <pc:picChg chg="add mod">
          <ac:chgData name="Dmitriy Beznosko" userId="8bcdeb23-d2dd-465e-bda6-8e644f22b48c" providerId="ADAL" clId="{58339F62-27F1-4E31-8DD5-2DE3280646B0}" dt="2021-08-14T15:29:03.095" v="1904" actId="14100"/>
          <ac:picMkLst>
            <pc:docMk/>
            <pc:sldMk cId="2747421691" sldId="261"/>
            <ac:picMk id="13" creationId="{7AB7DB7A-3099-43FC-B637-99FDE6A946A2}"/>
          </ac:picMkLst>
        </pc:picChg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4111268237" sldId="261"/>
        </pc:sldMkLst>
      </pc:sldChg>
      <pc:sldChg chg="addSp delSp modSp add mod">
        <pc:chgData name="Dmitriy Beznosko" userId="8bcdeb23-d2dd-465e-bda6-8e644f22b48c" providerId="ADAL" clId="{58339F62-27F1-4E31-8DD5-2DE3280646B0}" dt="2021-08-14T15:29:52.526" v="1927" actId="962"/>
        <pc:sldMkLst>
          <pc:docMk/>
          <pc:sldMk cId="89361422" sldId="262"/>
        </pc:sldMkLst>
        <pc:spChg chg="mod">
          <ac:chgData name="Dmitriy Beznosko" userId="8bcdeb23-d2dd-465e-bda6-8e644f22b48c" providerId="ADAL" clId="{58339F62-27F1-4E31-8DD5-2DE3280646B0}" dt="2021-08-14T15:29:30.204" v="1923" actId="20577"/>
          <ac:spMkLst>
            <pc:docMk/>
            <pc:sldMk cId="89361422" sldId="262"/>
            <ac:spMk id="5" creationId="{A52C2679-8ACE-4D00-81CC-5DBC919C23EB}"/>
          </ac:spMkLst>
        </pc:spChg>
        <pc:spChg chg="del">
          <ac:chgData name="Dmitriy Beznosko" userId="8bcdeb23-d2dd-465e-bda6-8e644f22b48c" providerId="ADAL" clId="{58339F62-27F1-4E31-8DD5-2DE3280646B0}" dt="2021-08-14T15:29:51.664" v="1925"/>
          <ac:spMkLst>
            <pc:docMk/>
            <pc:sldMk cId="89361422" sldId="262"/>
            <ac:spMk id="6" creationId="{3F449C27-7C02-4D55-BAAB-B9DE8CE14459}"/>
          </ac:spMkLst>
        </pc:spChg>
        <pc:picChg chg="add mod ord">
          <ac:chgData name="Dmitriy Beznosko" userId="8bcdeb23-d2dd-465e-bda6-8e644f22b48c" providerId="ADAL" clId="{58339F62-27F1-4E31-8DD5-2DE3280646B0}" dt="2021-08-14T15:29:52.526" v="1927" actId="962"/>
          <ac:picMkLst>
            <pc:docMk/>
            <pc:sldMk cId="89361422" sldId="262"/>
            <ac:picMk id="3" creationId="{03460614-BC75-4425-815E-0572D6A9CD6F}"/>
          </ac:picMkLst>
        </pc:picChg>
      </pc:sldChg>
      <pc:sldChg chg="add del">
        <pc:chgData name="Dmitriy Beznosko" userId="8bcdeb23-d2dd-465e-bda6-8e644f22b48c" providerId="ADAL" clId="{58339F62-27F1-4E31-8DD5-2DE3280646B0}" dt="2021-08-14T15:29:24.089" v="1906" actId="47"/>
        <pc:sldMkLst>
          <pc:docMk/>
          <pc:sldMk cId="3887630944" sldId="263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3948514600" sldId="263"/>
        </pc:sldMkLst>
      </pc:sldChg>
      <pc:sldChg chg="add del">
        <pc:chgData name="Dmitriy Beznosko" userId="8bcdeb23-d2dd-465e-bda6-8e644f22b48c" providerId="ADAL" clId="{58339F62-27F1-4E31-8DD5-2DE3280646B0}" dt="2021-08-14T15:29:24.296" v="1907" actId="47"/>
        <pc:sldMkLst>
          <pc:docMk/>
          <pc:sldMk cId="2028517124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265915026" sldId="264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1478744555" sldId="265"/>
        </pc:sldMkLst>
      </pc:sldChg>
      <pc:sldChg chg="add del">
        <pc:chgData name="Dmitriy Beznosko" userId="8bcdeb23-d2dd-465e-bda6-8e644f22b48c" providerId="ADAL" clId="{58339F62-27F1-4E31-8DD5-2DE3280646B0}" dt="2021-08-14T15:29:24.497" v="1908" actId="47"/>
        <pc:sldMkLst>
          <pc:docMk/>
          <pc:sldMk cId="1761905157" sldId="265"/>
        </pc:sldMkLst>
      </pc:sldChg>
      <pc:sldChg chg="del">
        <pc:chgData name="Dmitriy Beznosko" userId="8bcdeb23-d2dd-465e-bda6-8e644f22b48c" providerId="ADAL" clId="{58339F62-27F1-4E31-8DD5-2DE3280646B0}" dt="2021-08-14T14:02:26.879" v="2" actId="47"/>
        <pc:sldMkLst>
          <pc:docMk/>
          <pc:sldMk cId="2318023324" sldId="266"/>
        </pc:sldMkLst>
      </pc:sldChg>
      <pc:sldChg chg="add del">
        <pc:chgData name="Dmitriy Beznosko" userId="8bcdeb23-d2dd-465e-bda6-8e644f22b48c" providerId="ADAL" clId="{58339F62-27F1-4E31-8DD5-2DE3280646B0}" dt="2021-08-14T15:29:25.281" v="1909" actId="47"/>
        <pc:sldMkLst>
          <pc:docMk/>
          <pc:sldMk cId="3699816779" sldId="266"/>
        </pc:sldMkLst>
      </pc:sldChg>
      <pc:sldChg chg="addSp delSp modSp add mod">
        <pc:chgData name="Dmitriy Beznosko" userId="8bcdeb23-d2dd-465e-bda6-8e644f22b48c" providerId="ADAL" clId="{58339F62-27F1-4E31-8DD5-2DE3280646B0}" dt="2021-08-14T14:41:23.151" v="572" actId="1076"/>
        <pc:sldMkLst>
          <pc:docMk/>
          <pc:sldMk cId="3744503915" sldId="267"/>
        </pc:sldMkLst>
        <pc:spChg chg="mod">
          <ac:chgData name="Dmitriy Beznosko" userId="8bcdeb23-d2dd-465e-bda6-8e644f22b48c" providerId="ADAL" clId="{58339F62-27F1-4E31-8DD5-2DE3280646B0}" dt="2021-08-14T14:41:02.468" v="568" actId="27636"/>
          <ac:spMkLst>
            <pc:docMk/>
            <pc:sldMk cId="3744503915" sldId="267"/>
            <ac:spMk id="3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40:38.935" v="565" actId="1076"/>
          <ac:spMkLst>
            <pc:docMk/>
            <pc:sldMk cId="3744503915" sldId="267"/>
            <ac:spMk id="7" creationId="{3ECA6B08-2F60-4994-A4C8-2A7FC95D381E}"/>
          </ac:spMkLst>
        </pc:spChg>
        <pc:spChg chg="add del mod">
          <ac:chgData name="Dmitriy Beznosko" userId="8bcdeb23-d2dd-465e-bda6-8e644f22b48c" providerId="ADAL" clId="{58339F62-27F1-4E31-8DD5-2DE3280646B0}" dt="2021-08-14T14:40:10.024" v="556" actId="478"/>
          <ac:spMkLst>
            <pc:docMk/>
            <pc:sldMk cId="3744503915" sldId="267"/>
            <ac:spMk id="9" creationId="{385B9675-B96F-4104-ABF8-63765B59BBB4}"/>
          </ac:spMkLst>
        </pc:spChg>
        <pc:picChg chg="mod">
          <ac:chgData name="Dmitriy Beznosko" userId="8bcdeb23-d2dd-465e-bda6-8e644f22b48c" providerId="ADAL" clId="{58339F62-27F1-4E31-8DD5-2DE3280646B0}" dt="2021-08-14T14:41:23.151" v="572" actId="1076"/>
          <ac:picMkLst>
            <pc:docMk/>
            <pc:sldMk cId="3744503915" sldId="267"/>
            <ac:picMk id="6" creationId="{00000000-0000-0000-0000-000000000000}"/>
          </ac:picMkLst>
        </pc:picChg>
        <pc:picChg chg="add mod">
          <ac:chgData name="Dmitriy Beznosko" userId="8bcdeb23-d2dd-465e-bda6-8e644f22b48c" providerId="ADAL" clId="{58339F62-27F1-4E31-8DD5-2DE3280646B0}" dt="2021-08-14T14:40:43.659" v="566" actId="1076"/>
          <ac:picMkLst>
            <pc:docMk/>
            <pc:sldMk cId="3744503915" sldId="267"/>
            <ac:picMk id="8" creationId="{1E2D0061-0D1A-42E2-94A2-146166A2F138}"/>
          </ac:picMkLst>
        </pc:picChg>
      </pc:sldChg>
      <pc:sldChg chg="addSp delSp modSp add mod">
        <pc:chgData name="Dmitriy Beznosko" userId="8bcdeb23-d2dd-465e-bda6-8e644f22b48c" providerId="ADAL" clId="{58339F62-27F1-4E31-8DD5-2DE3280646B0}" dt="2021-08-14T14:26:18.475" v="528" actId="6549"/>
        <pc:sldMkLst>
          <pc:docMk/>
          <pc:sldMk cId="1117902159" sldId="268"/>
        </pc:sldMkLst>
        <pc:spChg chg="mod">
          <ac:chgData name="Dmitriy Beznosko" userId="8bcdeb23-d2dd-465e-bda6-8e644f22b48c" providerId="ADAL" clId="{58339F62-27F1-4E31-8DD5-2DE3280646B0}" dt="2021-08-14T14:23:00.772" v="424" actId="1076"/>
          <ac:spMkLst>
            <pc:docMk/>
            <pc:sldMk cId="1117902159" sldId="268"/>
            <ac:spMk id="2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26:18.475" v="528" actId="6549"/>
          <ac:spMkLst>
            <pc:docMk/>
            <pc:sldMk cId="1117902159" sldId="268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58339F62-27F1-4E31-8DD5-2DE3280646B0}" dt="2021-08-14T14:25:47.436" v="526" actId="1076"/>
          <ac:spMkLst>
            <pc:docMk/>
            <pc:sldMk cId="1117902159" sldId="268"/>
            <ac:spMk id="8" creationId="{10318CA7-D3D4-42FD-ACD2-11E32C33A428}"/>
          </ac:spMkLst>
        </pc:spChg>
        <pc:picChg chg="add mod">
          <ac:chgData name="Dmitriy Beznosko" userId="8bcdeb23-d2dd-465e-bda6-8e644f22b48c" providerId="ADAL" clId="{58339F62-27F1-4E31-8DD5-2DE3280646B0}" dt="2021-08-14T14:23:16.539" v="427"/>
          <ac:picMkLst>
            <pc:docMk/>
            <pc:sldMk cId="1117902159" sldId="268"/>
            <ac:picMk id="6" creationId="{603535AC-BD2E-4D9A-93BA-69C65D014D25}"/>
          </ac:picMkLst>
        </pc:picChg>
        <pc:picChg chg="del">
          <ac:chgData name="Dmitriy Beznosko" userId="8bcdeb23-d2dd-465e-bda6-8e644f22b48c" providerId="ADAL" clId="{58339F62-27F1-4E31-8DD5-2DE3280646B0}" dt="2021-08-14T14:22:41.264" v="416" actId="478"/>
          <ac:picMkLst>
            <pc:docMk/>
            <pc:sldMk cId="1117902159" sldId="268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58339F62-27F1-4E31-8DD5-2DE3280646B0}" dt="2021-08-14T14:23:08.550" v="426" actId="1076"/>
          <ac:picMkLst>
            <pc:docMk/>
            <pc:sldMk cId="1117902159" sldId="268"/>
            <ac:picMk id="4100" creationId="{00000000-0000-0000-0000-000000000000}"/>
          </ac:picMkLst>
        </pc:picChg>
        <pc:picChg chg="del mod">
          <ac:chgData name="Dmitriy Beznosko" userId="8bcdeb23-d2dd-465e-bda6-8e644f22b48c" providerId="ADAL" clId="{58339F62-27F1-4E31-8DD5-2DE3280646B0}" dt="2021-08-14T14:24:37.608" v="475" actId="478"/>
          <ac:picMkLst>
            <pc:docMk/>
            <pc:sldMk cId="1117902159" sldId="268"/>
            <ac:picMk id="4102" creationId="{00000000-0000-0000-0000-000000000000}"/>
          </ac:picMkLst>
        </pc:picChg>
      </pc:sldChg>
      <pc:sldChg chg="addSp delSp modSp add mod ord">
        <pc:chgData name="Dmitriy Beznosko" userId="8bcdeb23-d2dd-465e-bda6-8e644f22b48c" providerId="ADAL" clId="{58339F62-27F1-4E31-8DD5-2DE3280646B0}" dt="2021-08-14T14:39:09.735" v="552" actId="1076"/>
        <pc:sldMkLst>
          <pc:docMk/>
          <pc:sldMk cId="1678973397" sldId="269"/>
        </pc:sldMkLst>
        <pc:spChg chg="mod">
          <ac:chgData name="Dmitriy Beznosko" userId="8bcdeb23-d2dd-465e-bda6-8e644f22b48c" providerId="ADAL" clId="{58339F62-27F1-4E31-8DD5-2DE3280646B0}" dt="2021-08-14T14:38:35.831" v="545" actId="1076"/>
          <ac:spMkLst>
            <pc:docMk/>
            <pc:sldMk cId="1678973397" sldId="269"/>
            <ac:spMk id="3" creationId="{00000000-0000-0000-0000-000000000000}"/>
          </ac:spMkLst>
        </pc:spChg>
        <pc:spChg chg="mod">
          <ac:chgData name="Dmitriy Beznosko" userId="8bcdeb23-d2dd-465e-bda6-8e644f22b48c" providerId="ADAL" clId="{58339F62-27F1-4E31-8DD5-2DE3280646B0}" dt="2021-08-14T14:38:18.758" v="537" actId="14100"/>
          <ac:spMkLst>
            <pc:docMk/>
            <pc:sldMk cId="1678973397" sldId="269"/>
            <ac:spMk id="6" creationId="{00000000-0000-0000-0000-000000000000}"/>
          </ac:spMkLst>
        </pc:spChg>
        <pc:spChg chg="add mod ord">
          <ac:chgData name="Dmitriy Beznosko" userId="8bcdeb23-d2dd-465e-bda6-8e644f22b48c" providerId="ADAL" clId="{58339F62-27F1-4E31-8DD5-2DE3280646B0}" dt="2021-08-14T14:39:09.735" v="552" actId="1076"/>
          <ac:spMkLst>
            <pc:docMk/>
            <pc:sldMk cId="1678973397" sldId="269"/>
            <ac:spMk id="7" creationId="{79C76687-768A-4D75-A171-B08E03D5F2AB}"/>
          </ac:spMkLst>
        </pc:spChg>
        <pc:spChg chg="add del mod">
          <ac:chgData name="Dmitriy Beznosko" userId="8bcdeb23-d2dd-465e-bda6-8e644f22b48c" providerId="ADAL" clId="{58339F62-27F1-4E31-8DD5-2DE3280646B0}" dt="2021-08-14T14:30:11.936" v="530" actId="478"/>
          <ac:spMkLst>
            <pc:docMk/>
            <pc:sldMk cId="1678973397" sldId="269"/>
            <ac:spMk id="10" creationId="{C26016AF-77D9-4700-8FF9-CA5C9E976AFF}"/>
          </ac:spMkLst>
        </pc:spChg>
        <pc:picChg chg="del">
          <ac:chgData name="Dmitriy Beznosko" userId="8bcdeb23-d2dd-465e-bda6-8e644f22b48c" providerId="ADAL" clId="{58339F62-27F1-4E31-8DD5-2DE3280646B0}" dt="2021-08-14T14:30:52.488" v="535" actId="478"/>
          <ac:picMkLst>
            <pc:docMk/>
            <pc:sldMk cId="1678973397" sldId="269"/>
            <ac:picMk id="5" creationId="{00000000-0000-0000-0000-000000000000}"/>
          </ac:picMkLst>
        </pc:picChg>
        <pc:picChg chg="add del mod">
          <ac:chgData name="Dmitriy Beznosko" userId="8bcdeb23-d2dd-465e-bda6-8e644f22b48c" providerId="ADAL" clId="{58339F62-27F1-4E31-8DD5-2DE3280646B0}" dt="2021-08-14T14:30:19.304" v="533" actId="478"/>
          <ac:picMkLst>
            <pc:docMk/>
            <pc:sldMk cId="1678973397" sldId="269"/>
            <ac:picMk id="9" creationId="{137D37E9-A084-4A04-9952-BAEFA975E6AB}"/>
          </ac:picMkLst>
        </pc:picChg>
        <pc:picChg chg="add mod">
          <ac:chgData name="Dmitriy Beznosko" userId="8bcdeb23-d2dd-465e-bda6-8e644f22b48c" providerId="ADAL" clId="{58339F62-27F1-4E31-8DD5-2DE3280646B0}" dt="2021-08-14T14:38:44.022" v="548" actId="1076"/>
          <ac:picMkLst>
            <pc:docMk/>
            <pc:sldMk cId="1678973397" sldId="269"/>
            <ac:picMk id="12" creationId="{E357DB0E-2F87-4489-A566-864CAB5209CE}"/>
          </ac:picMkLst>
        </pc:picChg>
        <pc:picChg chg="add mod">
          <ac:chgData name="Dmitriy Beznosko" userId="8bcdeb23-d2dd-465e-bda6-8e644f22b48c" providerId="ADAL" clId="{58339F62-27F1-4E31-8DD5-2DE3280646B0}" dt="2021-08-14T14:30:56.733" v="536" actId="1076"/>
          <ac:picMkLst>
            <pc:docMk/>
            <pc:sldMk cId="1678973397" sldId="269"/>
            <ac:picMk id="1026" creationId="{F3F10090-0735-447D-83FF-3A040DD472FB}"/>
          </ac:picMkLst>
        </pc:picChg>
      </pc:sldChg>
      <pc:sldChg chg="add del">
        <pc:chgData name="Dmitriy Beznosko" userId="8bcdeb23-d2dd-465e-bda6-8e644f22b48c" providerId="ADAL" clId="{58339F62-27F1-4E31-8DD5-2DE3280646B0}" dt="2021-08-14T14:07:28.361" v="23" actId="47"/>
        <pc:sldMkLst>
          <pc:docMk/>
          <pc:sldMk cId="2885058379" sldId="269"/>
        </pc:sldMkLst>
      </pc:sldChg>
      <pc:sldChg chg="addSp delSp modSp new mod setBg modClrScheme modAnim chgLayout">
        <pc:chgData name="Dmitriy Beznosko" userId="8bcdeb23-d2dd-465e-bda6-8e644f22b48c" providerId="ADAL" clId="{58339F62-27F1-4E31-8DD5-2DE3280646B0}" dt="2021-08-14T18:16:58.361" v="1956" actId="207"/>
        <pc:sldMkLst>
          <pc:docMk/>
          <pc:sldMk cId="3265866864" sldId="270"/>
        </pc:sldMkLst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2" creationId="{9B9C851F-B506-4465-B6F8-C22A05CFF311}"/>
          </ac:spMkLst>
        </pc:spChg>
        <pc:spChg chg="del 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3" creationId="{4FCF65D3-37EC-4BD3-A767-3A16B042E089}"/>
          </ac:spMkLst>
        </pc:spChg>
        <pc:spChg chg="mod ord">
          <ac:chgData name="Dmitriy Beznosko" userId="8bcdeb23-d2dd-465e-bda6-8e644f22b48c" providerId="ADAL" clId="{58339F62-27F1-4E31-8DD5-2DE3280646B0}" dt="2021-08-14T18:16:15.433" v="1943" actId="700"/>
          <ac:spMkLst>
            <pc:docMk/>
            <pc:sldMk cId="3265866864" sldId="270"/>
            <ac:spMk id="4" creationId="{AD8ACC9F-BC9E-4AE9-B4B4-B61B2DBEFEBD}"/>
          </ac:spMkLst>
        </pc:spChg>
        <pc:spChg chg="add mod ord">
          <ac:chgData name="Dmitriy Beznosko" userId="8bcdeb23-d2dd-465e-bda6-8e644f22b48c" providerId="ADAL" clId="{58339F62-27F1-4E31-8DD5-2DE3280646B0}" dt="2021-08-14T18:16:58.361" v="1956" actId="207"/>
          <ac:spMkLst>
            <pc:docMk/>
            <pc:sldMk cId="3265866864" sldId="270"/>
            <ac:spMk id="5" creationId="{FEC06B4E-5631-40D8-8D94-FD2C3BC94627}"/>
          </ac:spMkLst>
        </pc:spChg>
        <pc:spChg chg="add del mod ord">
          <ac:chgData name="Dmitriy Beznosko" userId="8bcdeb23-d2dd-465e-bda6-8e644f22b48c" providerId="ADAL" clId="{58339F62-27F1-4E31-8DD5-2DE3280646B0}" dt="2021-08-14T18:16:28.342" v="1945"/>
          <ac:spMkLst>
            <pc:docMk/>
            <pc:sldMk cId="3265866864" sldId="270"/>
            <ac:spMk id="6" creationId="{C8C9324E-1EC1-4486-BB18-3AA94A4B260E}"/>
          </ac:spMkLst>
        </pc:spChg>
        <pc:picChg chg="add mod">
          <ac:chgData name="Dmitriy Beznosko" userId="8bcdeb23-d2dd-465e-bda6-8e644f22b48c" providerId="ADAL" clId="{58339F62-27F1-4E31-8DD5-2DE3280646B0}" dt="2021-08-14T18:16:42.062" v="1954" actId="14100"/>
          <ac:picMkLst>
            <pc:docMk/>
            <pc:sldMk cId="3265866864" sldId="270"/>
            <ac:picMk id="7" creationId="{FD40FD2D-16AC-48D5-AF56-99A3C40BABE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8/14/2021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8/14/2021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8/14/2021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n.wikipedia.org/wiki/Norman_Robert_Pogson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pedia.org/wiki/N._R._Pogson" TargetMode="Externa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9P8Veb_AlJ0?feature=oembe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.libretexts.org/Bookshelves/General_Chemistry/Map%3A_Chemistry_-_The_Central_Science_(Brown_et_al.)/06._Electronic_Structure_of_Atoms/6.3%3A_Line_Spectra_and_the_Bohr_Model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ourses.lumenlearning.com/physics/chapter/30-7-patterns-in-spectra-reveal-more-quantization/" TargetMode="Externa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tronomes.com/lhistoire-de-lastronomie/lanalyse-spectrale" TargetMode="External"/><Relationship Id="rId7" Type="http://schemas.openxmlformats.org/officeDocument/2006/relationships/hyperlink" Target="http://en.wikiquote.org/wiki/Joseph_von_Fraunhofer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hyperlink" Target="https://commons.wikimedia.org/wiki/File:Atomic_emission_spectrum_of_helium.svg" TargetMode="Externa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Y5VU3Mp6abI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17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</a:t>
            </a:r>
            <a:r>
              <a:rPr lang="en-US"/>
              <a:t>for Astronomy textbook </a:t>
            </a:r>
            <a:r>
              <a:rPr lang="en-US" dirty="0"/>
              <a:t>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2C2679-8ACE-4D00-81CC-5DBC919C2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Questions?</a:t>
            </a:r>
          </a:p>
        </p:txBody>
      </p:sp>
      <p:pic>
        <p:nvPicPr>
          <p:cNvPr id="3" name="Content Placeholder 2" descr="Chart, bubble chart&#10;&#10;Description automatically generated">
            <a:extLst>
              <a:ext uri="{FF2B5EF4-FFF2-40B4-BE49-F238E27FC236}">
                <a16:creationId xmlns:a16="http://schemas.microsoft.com/office/drawing/2014/main" id="{03460614-BC75-4425-815E-0572D6A9CD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249" y="1828800"/>
            <a:ext cx="5520640" cy="4351338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1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650240"/>
          </a:xfrm>
        </p:spPr>
        <p:txBody>
          <a:bodyPr/>
          <a:lstStyle/>
          <a:p>
            <a:r>
              <a:rPr lang="en-US" b="1" dirty="0"/>
              <a:t>Hipparchus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026" y="1177878"/>
            <a:ext cx="4241969" cy="2838024"/>
          </a:xfrm>
        </p:spPr>
        <p:txBody>
          <a:bodyPr>
            <a:normAutofit/>
          </a:bodyPr>
          <a:lstStyle/>
          <a:p>
            <a:r>
              <a:rPr lang="en-US" dirty="0"/>
              <a:t>Perhaps the greatest astronomer of antiquity was Hipparchus, born in Nicaea in what is present-day Turkey. He erected an observatory on the island of Rhodes around 150 BC, when the Roman Republic was expanding its influence throughout the Mediterranean region.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2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45497" y="4223208"/>
            <a:ext cx="47163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There he measured, as accurately as possible, the positions of objects in the sky, compiling a pioneering star catalog with about 850 entries. He designated celestial coordinates for each star, specifying its position in the sky, just as we specify the position of a point on Earth by giving its latitude and longitude.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3F10090-0735-447D-83FF-3A040DD47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373" y="251330"/>
            <a:ext cx="31623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E357DB0E-2F87-4489-A566-864CAB5209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12" y="3745912"/>
            <a:ext cx="2975295" cy="27856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9C76687-768A-4D75-A171-B08E03D5F2AB}"/>
              </a:ext>
            </a:extLst>
          </p:cNvPr>
          <p:cNvSpPr/>
          <p:nvPr/>
        </p:nvSpPr>
        <p:spPr>
          <a:xfrm rot="1185123">
            <a:off x="2348110" y="3360282"/>
            <a:ext cx="3147015" cy="92333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REVISIT</a:t>
            </a:r>
          </a:p>
        </p:txBody>
      </p:sp>
    </p:spTree>
    <p:extLst>
      <p:ext uri="{BB962C8B-B14F-4D97-AF65-F5344CB8AC3E}">
        <p14:creationId xmlns:p14="http://schemas.microsoft.com/office/powerpoint/2010/main" val="1678973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541867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Hipparchus and Magnitudes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87546" y="916390"/>
                <a:ext cx="5209299" cy="5035445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Hipparchus divided the stars into </a:t>
                </a:r>
                <a:r>
                  <a:rPr lang="en-US" b="1" dirty="0"/>
                  <a:t>apparent magnitudes </a:t>
                </a:r>
                <a:r>
                  <a:rPr lang="en-US" dirty="0"/>
                  <a:t>according to their apparent brightness. He called the brightest “stars of the first magnitude”; the next brightest “stars of the second magnitude”… </a:t>
                </a:r>
              </a:p>
              <a:p>
                <a:r>
                  <a:rPr lang="en-US" dirty="0"/>
                  <a:t>In 1856, </a:t>
                </a:r>
                <a:r>
                  <a:rPr lang="en-US" dirty="0">
                    <a:hlinkClick r:id="rId2" tooltip="Norman Robert Pogson"/>
                  </a:rPr>
                  <a:t>Norman Robert </a:t>
                </a:r>
                <a:r>
                  <a:rPr lang="en-US" dirty="0" err="1">
                    <a:hlinkClick r:id="rId2" tooltip="Norman Robert Pogson"/>
                  </a:rPr>
                  <a:t>Pogson</a:t>
                </a:r>
                <a:r>
                  <a:rPr lang="en-US" dirty="0"/>
                  <a:t> formalized the system by defining a first magnitude star as a star that is 100 times as bright as a sixth-magnitude star, thereby establishing the logarithmic scale still in use today. </a:t>
                </a:r>
              </a:p>
              <a:p>
                <a:pPr lvl="1"/>
                <a:r>
                  <a:rPr lang="en-US" dirty="0"/>
                  <a:t>Total of 5 magnitudes at the time: from 1 to 6</a:t>
                </a:r>
              </a:p>
              <a:p>
                <a:pPr lvl="1"/>
                <a:r>
                  <a:rPr lang="en-US" dirty="0"/>
                  <a:t>Total difference in brightness ~100 times from 1 to 6 (1 being the brightest)</a:t>
                </a:r>
              </a:p>
              <a:p>
                <a:pPr lvl="1"/>
                <a:r>
                  <a:rPr lang="en-US" dirty="0"/>
                  <a:t>Difference between any two adjacent magnitudes m and m+1 (like 4 and 5, or 2 and 3 etc.) would be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g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e>
                    </m:ra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2.51</m:t>
                    </m:r>
                  </m:oMath>
                </a14:m>
                <a:endParaRPr lang="en-US" dirty="0"/>
              </a:p>
              <a:p>
                <a:r>
                  <a:rPr lang="en-US" dirty="0"/>
                  <a:t>Apparent magnitudes formula: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7546" y="916390"/>
                <a:ext cx="5209299" cy="5035445"/>
              </a:xfrm>
              <a:blipFill>
                <a:blip r:embed="rId3"/>
                <a:stretch>
                  <a:fillRect l="-234" t="-847" r="-2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385" y="5829175"/>
            <a:ext cx="5345617" cy="963270"/>
          </a:xfrm>
          <a:prstGeom prst="rect">
            <a:avLst/>
          </a:prstGeom>
        </p:spPr>
      </p:pic>
      <p:pic>
        <p:nvPicPr>
          <p:cNvPr id="8" name="Picture 7" descr="A person in a suit sitting on a chair&#10;&#10;Description automatically generated with low confidence">
            <a:extLst>
              <a:ext uri="{FF2B5EF4-FFF2-40B4-BE49-F238E27FC236}">
                <a16:creationId xmlns:a16="http://schemas.microsoft.com/office/drawing/2014/main" id="{1E2D0061-0D1A-42E2-94A2-146166A2F1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541002" y="1513460"/>
            <a:ext cx="2794000" cy="3746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ECA6B08-2F60-4994-A4C8-2A7FC95D381E}"/>
              </a:ext>
            </a:extLst>
          </p:cNvPr>
          <p:cNvSpPr/>
          <p:nvPr/>
        </p:nvSpPr>
        <p:spPr>
          <a:xfrm rot="1185123">
            <a:off x="5933543" y="1051795"/>
            <a:ext cx="3147015" cy="92333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REVISIT</a:t>
            </a:r>
          </a:p>
        </p:txBody>
      </p:sp>
    </p:spTree>
    <p:extLst>
      <p:ext uri="{BB962C8B-B14F-4D97-AF65-F5344CB8AC3E}">
        <p14:creationId xmlns:p14="http://schemas.microsoft.com/office/powerpoint/2010/main" val="3744503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484" y="126438"/>
            <a:ext cx="7269480" cy="616373"/>
          </a:xfrm>
        </p:spPr>
        <p:txBody>
          <a:bodyPr>
            <a:normAutofit fontScale="90000"/>
          </a:bodyPr>
          <a:lstStyle/>
          <a:p>
            <a:r>
              <a:rPr lang="en-US" dirty="0"/>
              <a:t>Apparent magnitudes of stars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78297" y="1056641"/>
                <a:ext cx="3571410" cy="4612639"/>
              </a:xfrm>
            </p:spPr>
            <p:txBody>
              <a:bodyPr/>
              <a:lstStyle/>
              <a:p>
                <a:r>
                  <a:rPr lang="en-US" dirty="0"/>
                  <a:t>Can only be measured with respect to some reference</a:t>
                </a:r>
              </a:p>
              <a:p>
                <a:r>
                  <a:rPr lang="en-US" dirty="0"/>
                  <a:t>Vega and several similar stars are defined as 0</a:t>
                </a:r>
              </a:p>
              <a:p>
                <a:pPr lvl="1"/>
                <a:r>
                  <a:rPr lang="en-US" dirty="0"/>
                  <a:t>Depends on object brightness</a:t>
                </a:r>
              </a:p>
              <a:p>
                <a:pPr lvl="1"/>
                <a:r>
                  <a:rPr lang="en-US" dirty="0"/>
                  <a:t>Depends on distance to object</a:t>
                </a:r>
              </a:p>
              <a:p>
                <a:r>
                  <a:rPr lang="en-US" dirty="0"/>
                  <a:t>Magnitudes in log notation:</a:t>
                </a:r>
              </a:p>
              <a:p>
                <a:pPr lvl="3"/>
                <a:endParaRPr lang="en-US" sz="9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=2.51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78297" y="1056641"/>
                <a:ext cx="3571410" cy="4612639"/>
              </a:xfrm>
              <a:blipFill>
                <a:blip r:embed="rId2"/>
                <a:stretch>
                  <a:fillRect l="-341" t="-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4</a:t>
            </a:fld>
            <a:endParaRPr lang="en-US"/>
          </a:p>
        </p:txBody>
      </p:sp>
      <p:pic>
        <p:nvPicPr>
          <p:cNvPr id="4100" name="Picture 4" descr="Image result for stellar magnitud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009" y="677255"/>
            <a:ext cx="2909358" cy="401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0318CA7-D3D4-42FD-ACD2-11E32C33A428}"/>
              </a:ext>
            </a:extLst>
          </p:cNvPr>
          <p:cNvSpPr/>
          <p:nvPr/>
        </p:nvSpPr>
        <p:spPr>
          <a:xfrm rot="1185123">
            <a:off x="5848775" y="5207616"/>
            <a:ext cx="3147015" cy="92333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REVISIT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603535AC-BD2E-4D9A-93BA-69C65D014D2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30" y="4544568"/>
            <a:ext cx="5632704" cy="224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902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2C2679-8ACE-4D00-81CC-5DBC919C2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544" y="228713"/>
            <a:ext cx="5110318" cy="364817"/>
          </a:xfrm>
        </p:spPr>
        <p:txBody>
          <a:bodyPr>
            <a:normAutofit fontScale="90000"/>
          </a:bodyPr>
          <a:lstStyle/>
          <a:p>
            <a:r>
              <a:rPr lang="en-US"/>
              <a:t>Absolute magnitudes</a:t>
            </a:r>
            <a:endParaRPr lang="en-US" dirty="0"/>
          </a:p>
        </p:txBody>
      </p:sp>
      <p:pic>
        <p:nvPicPr>
          <p:cNvPr id="10" name="Online Media 9" title="Understand star magnitudes to learn the night sky: Stargazing Basics 2 of 3">
            <a:hlinkClick r:id="" action="ppaction://media"/>
            <a:extLst>
              <a:ext uri="{FF2B5EF4-FFF2-40B4-BE49-F238E27FC236}">
                <a16:creationId xmlns:a16="http://schemas.microsoft.com/office/drawing/2014/main" id="{D3F8F5E7-D942-467E-A551-107C05F706A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4334" y="498915"/>
            <a:ext cx="7419173" cy="55643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5</a:t>
            </a:fld>
            <a:endParaRPr lang="en-US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3CF28BB-565F-47CE-A28C-AF251F0D7102}"/>
              </a:ext>
            </a:extLst>
          </p:cNvPr>
          <p:cNvSpPr txBox="1">
            <a:spLocks/>
          </p:cNvSpPr>
          <p:nvPr/>
        </p:nvSpPr>
        <p:spPr>
          <a:xfrm>
            <a:off x="1635550" y="1835436"/>
            <a:ext cx="3565642" cy="2315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2E700BB-33AA-4071-A4A5-0CA18398EC92}"/>
              </a:ext>
            </a:extLst>
          </p:cNvPr>
          <p:cNvSpPr txBox="1">
            <a:spLocks/>
          </p:cNvSpPr>
          <p:nvPr/>
        </p:nvSpPr>
        <p:spPr>
          <a:xfrm>
            <a:off x="584461" y="1123279"/>
            <a:ext cx="3565642" cy="2315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D2DE6DC0-A4F2-41A8-AC2D-531B7121B748}"/>
              </a:ext>
            </a:extLst>
          </p:cNvPr>
          <p:cNvSpPr txBox="1">
            <a:spLocks/>
          </p:cNvSpPr>
          <p:nvPr/>
        </p:nvSpPr>
        <p:spPr>
          <a:xfrm>
            <a:off x="277812" y="6113282"/>
            <a:ext cx="8163243" cy="652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FFC000"/>
                </a:solidFill>
              </a:rPr>
              <a:t>Apparent magnitudes – how objects appear to be in the sky. But brightness depends on distance – Sun is bright but its very close.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>
                <a:solidFill>
                  <a:srgbClr val="FFC000"/>
                </a:solidFill>
              </a:rPr>
              <a:t>Absolute magnitude – brightness of object as if they are on the same distance from us – 10 parsecs</a:t>
            </a:r>
          </a:p>
        </p:txBody>
      </p:sp>
    </p:spTree>
    <p:extLst>
      <p:ext uri="{BB962C8B-B14F-4D97-AF65-F5344CB8AC3E}">
        <p14:creationId xmlns:p14="http://schemas.microsoft.com/office/powerpoint/2010/main" val="170902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2C2679-8ACE-4D00-81CC-5DBC919C2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4" y="0"/>
            <a:ext cx="4086520" cy="1325562"/>
          </a:xfrm>
        </p:spPr>
        <p:txBody>
          <a:bodyPr>
            <a:normAutofit fontScale="90000"/>
          </a:bodyPr>
          <a:lstStyle/>
          <a:p>
            <a:r>
              <a:rPr lang="en-US" dirty="0"/>
              <a:t>Emission and Absorption spectra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449C27-7C02-4D55-BAAB-B9DE8CE1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721" y="1356313"/>
            <a:ext cx="3947079" cy="4351337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Hot rarified gas will emit district spectral lines</a:t>
            </a:r>
          </a:p>
          <a:p>
            <a:pPr>
              <a:spcBef>
                <a:spcPts val="600"/>
              </a:spcBef>
            </a:pPr>
            <a:r>
              <a:rPr lang="en-US" dirty="0"/>
              <a:t>Cold gas will absorb light at the same frequencies</a:t>
            </a:r>
          </a:p>
          <a:p>
            <a:pPr>
              <a:spcBef>
                <a:spcPts val="600"/>
              </a:spcBef>
            </a:pPr>
            <a:r>
              <a:rPr lang="en-US" dirty="0"/>
              <a:t>Passport of the element</a:t>
            </a:r>
          </a:p>
          <a:p>
            <a:pPr>
              <a:spcBef>
                <a:spcPts val="600"/>
              </a:spcBef>
            </a:pPr>
            <a:r>
              <a:rPr lang="en-US" dirty="0"/>
              <a:t>Width of the lines </a:t>
            </a:r>
            <a:r>
              <a:rPr lang="en-US"/>
              <a:t>tells how </a:t>
            </a:r>
            <a:r>
              <a:rPr lang="en-US" dirty="0"/>
              <a:t>fast object is rotating and radius</a:t>
            </a:r>
          </a:p>
          <a:p>
            <a:pPr>
              <a:spcBef>
                <a:spcPts val="600"/>
              </a:spcBef>
            </a:pPr>
            <a:r>
              <a:rPr lang="en-US" dirty="0"/>
              <a:t>If lines are shifted, we know if object moves away or towards us.</a:t>
            </a:r>
          </a:p>
          <a:p>
            <a:pPr>
              <a:spcBef>
                <a:spcPts val="600"/>
              </a:spcBef>
            </a:pPr>
            <a:r>
              <a:rPr lang="en-US" dirty="0"/>
              <a:t>If line is split, if there is magnetic field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6</a:t>
            </a:fld>
            <a:endParaRPr lang="en-US"/>
          </a:p>
        </p:txBody>
      </p:sp>
      <p:pic>
        <p:nvPicPr>
          <p:cNvPr id="10" name="Picture 9" descr="A picture containing chart&#10;&#10;Description automatically generated">
            <a:extLst>
              <a:ext uri="{FF2B5EF4-FFF2-40B4-BE49-F238E27FC236}">
                <a16:creationId xmlns:a16="http://schemas.microsoft.com/office/drawing/2014/main" id="{EBF19C25-2971-46A5-A73C-AEDA10D5B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044889" y="0"/>
            <a:ext cx="5081966" cy="6858000"/>
          </a:xfrm>
          <a:prstGeom prst="rect">
            <a:avLst/>
          </a:prstGeom>
        </p:spPr>
      </p:pic>
      <p:pic>
        <p:nvPicPr>
          <p:cNvPr id="20" name="Picture 19" descr="Chart, box and whisker chart&#10;&#10;Description automatically generated">
            <a:extLst>
              <a:ext uri="{FF2B5EF4-FFF2-40B4-BE49-F238E27FC236}">
                <a16:creationId xmlns:a16="http://schemas.microsoft.com/office/drawing/2014/main" id="{9EBBC59E-EDFE-4F58-B4FA-9D022AA5E2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97372" y="4918287"/>
            <a:ext cx="2711420" cy="184763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2064407-8464-4138-8881-9F934190A91D}"/>
              </a:ext>
            </a:extLst>
          </p:cNvPr>
          <p:cNvSpPr/>
          <p:nvPr/>
        </p:nvSpPr>
        <p:spPr>
          <a:xfrm rot="800387">
            <a:off x="3111848" y="3167390"/>
            <a:ext cx="1116074" cy="46166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200" b="1" cap="none" spc="0" dirty="0">
                <a:ln/>
                <a:solidFill>
                  <a:schemeClr val="accent3"/>
                </a:solidFill>
                <a:effectLst/>
              </a:rPr>
              <a:t>See textbook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F58D053-9629-4F8F-981F-1EE9ABBA965D}"/>
              </a:ext>
            </a:extLst>
          </p:cNvPr>
          <p:cNvSpPr/>
          <p:nvPr/>
        </p:nvSpPr>
        <p:spPr>
          <a:xfrm rot="800387">
            <a:off x="3253251" y="3629179"/>
            <a:ext cx="1116074" cy="46166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200" b="1" cap="none" spc="0" dirty="0">
                <a:ln/>
                <a:solidFill>
                  <a:schemeClr val="accent3"/>
                </a:solidFill>
                <a:effectLst/>
              </a:rPr>
              <a:t>See textbook</a:t>
            </a:r>
          </a:p>
        </p:txBody>
      </p:sp>
    </p:spTree>
    <p:extLst>
      <p:ext uri="{BB962C8B-B14F-4D97-AF65-F5344CB8AC3E}">
        <p14:creationId xmlns:p14="http://schemas.microsoft.com/office/powerpoint/2010/main" val="2866573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58C5097-E955-4065-872E-6801CD092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3456" y="234729"/>
            <a:ext cx="4382189" cy="641964"/>
          </a:xfrm>
        </p:spPr>
        <p:txBody>
          <a:bodyPr>
            <a:normAutofit/>
          </a:bodyPr>
          <a:lstStyle/>
          <a:p>
            <a:r>
              <a:rPr lang="en-US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Spectral lines</a:t>
            </a:r>
            <a:endParaRPr lang="en-US" dirty="0"/>
          </a:p>
        </p:txBody>
      </p: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08468D4-6C2A-4FF1-90A1-28A5F3719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38393" y="4680091"/>
            <a:ext cx="3577942" cy="1788971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92D02DC8-1E8F-4A93-A422-171A59BFEF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7072" y="1165624"/>
            <a:ext cx="4395608" cy="3878583"/>
          </a:xfrm>
        </p:spPr>
        <p:txBody>
          <a:bodyPr>
            <a:normAutofit/>
          </a:bodyPr>
          <a:lstStyle/>
          <a:p>
            <a:r>
              <a:rPr lang="en-US" dirty="0"/>
              <a:t>Can use to measure composition of objects between us and stars, like gas clouds and atmosphere of (extrasolar) planets</a:t>
            </a:r>
          </a:p>
          <a:p>
            <a:r>
              <a:rPr lang="en-US" dirty="0"/>
              <a:t>Can measure abundance of elements in the stars</a:t>
            </a:r>
          </a:p>
          <a:p>
            <a:endParaRPr lang="en-US" dirty="0"/>
          </a:p>
          <a:p>
            <a:pPr lvl="1"/>
            <a:r>
              <a:rPr lang="en-US" sz="2000" i="1" dirty="0"/>
              <a:t>Why the second element in the periodic table is call Helium?</a:t>
            </a:r>
          </a:p>
          <a:p>
            <a:r>
              <a:rPr lang="en-US" dirty="0"/>
              <a:t>Because if was first discovered on the Sun (Helios) using spectral lines.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32AE7B-9F64-4DA0-908C-FF0274747A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Content Placeholder 2" descr="Logo&#10;&#10;Description automatically generated with medium confidence">
            <a:extLst>
              <a:ext uri="{FF2B5EF4-FFF2-40B4-BE49-F238E27FC236}">
                <a16:creationId xmlns:a16="http://schemas.microsoft.com/office/drawing/2014/main" id="{2E6EBC79-1454-4609-B680-3BF2E334C8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344923" y="4896908"/>
            <a:ext cx="3399254" cy="157215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05EF9DE1-6C89-4574-9DB7-42D274A981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212300" y="117414"/>
            <a:ext cx="2764445" cy="3437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4BD5114-9FD4-4BFB-BC53-08827D491321}"/>
              </a:ext>
            </a:extLst>
          </p:cNvPr>
          <p:cNvSpPr txBox="1"/>
          <p:nvPr/>
        </p:nvSpPr>
        <p:spPr>
          <a:xfrm>
            <a:off x="182437" y="3659620"/>
            <a:ext cx="2956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Joseph von Fraunhofer – invented spectroscope and diffraction grating (discussed in the lab)</a:t>
            </a:r>
          </a:p>
        </p:txBody>
      </p:sp>
    </p:spTree>
    <p:extLst>
      <p:ext uri="{BB962C8B-B14F-4D97-AF65-F5344CB8AC3E}">
        <p14:creationId xmlns:p14="http://schemas.microsoft.com/office/powerpoint/2010/main" val="81603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2C2679-8ACE-4D00-81CC-5DBC919C2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277" y="234897"/>
            <a:ext cx="6189687" cy="397811"/>
          </a:xfrm>
        </p:spPr>
        <p:txBody>
          <a:bodyPr>
            <a:normAutofit fontScale="90000"/>
          </a:bodyPr>
          <a:lstStyle/>
          <a:p>
            <a:r>
              <a:rPr lang="en-US" dirty="0"/>
              <a:t>Stellar spectra classification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449C27-7C02-4D55-BAAB-B9DE8CE1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926" y="1880356"/>
            <a:ext cx="6446520" cy="3469932"/>
          </a:xfrm>
        </p:spPr>
        <p:txBody>
          <a:bodyPr/>
          <a:lstStyle/>
          <a:p>
            <a:r>
              <a:rPr lang="en-US" dirty="0"/>
              <a:t>OBAFGKM are the main classes from hot to cold star surface temperature. There are additional classes for even hotter and colder ones.</a:t>
            </a:r>
          </a:p>
          <a:p>
            <a:r>
              <a:rPr lang="en-US" dirty="0"/>
              <a:t>Subclasses: F4, G9, etc.</a:t>
            </a:r>
          </a:p>
          <a:p>
            <a:r>
              <a:rPr lang="en-US" dirty="0"/>
              <a:t>Further division: G2V (The Sun)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7A6AC-0A27-4103-BEC4-EB0B8AD8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8</a:t>
            </a:fld>
            <a:endParaRPr lang="en-US"/>
          </a:p>
        </p:txBody>
      </p:sp>
      <p:pic>
        <p:nvPicPr>
          <p:cNvPr id="3" name="Picture 2" descr="Calendar&#10;&#10;Description automatically generated with medium confidence">
            <a:extLst>
              <a:ext uri="{FF2B5EF4-FFF2-40B4-BE49-F238E27FC236}">
                <a16:creationId xmlns:a16="http://schemas.microsoft.com/office/drawing/2014/main" id="{1309AC59-3FCE-412A-BAA8-DC57F647D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73" y="703768"/>
            <a:ext cx="5461060" cy="1042040"/>
          </a:xfrm>
          <a:prstGeom prst="rect">
            <a:avLst/>
          </a:prstGeom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3DB624CD-3788-4AFD-9D82-3D5E80F56C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090" y="3640595"/>
            <a:ext cx="4267200" cy="3145536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3ABA6E7-A873-44C1-A666-9A83602241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647194"/>
              </p:ext>
            </p:extLst>
          </p:nvPr>
        </p:nvGraphicFramePr>
        <p:xfrm>
          <a:off x="447773" y="4246655"/>
          <a:ext cx="3154836" cy="2222408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051612">
                  <a:extLst>
                    <a:ext uri="{9D8B030D-6E8A-4147-A177-3AD203B41FA5}">
                      <a16:colId xmlns:a16="http://schemas.microsoft.com/office/drawing/2014/main" val="3751218218"/>
                    </a:ext>
                  </a:extLst>
                </a:gridCol>
                <a:gridCol w="1051612">
                  <a:extLst>
                    <a:ext uri="{9D8B030D-6E8A-4147-A177-3AD203B41FA5}">
                      <a16:colId xmlns:a16="http://schemas.microsoft.com/office/drawing/2014/main" val="2923890694"/>
                    </a:ext>
                  </a:extLst>
                </a:gridCol>
                <a:gridCol w="1051612">
                  <a:extLst>
                    <a:ext uri="{9D8B030D-6E8A-4147-A177-3AD203B41FA5}">
                      <a16:colId xmlns:a16="http://schemas.microsoft.com/office/drawing/2014/main" val="1105977208"/>
                    </a:ext>
                  </a:extLst>
                </a:gridCol>
              </a:tblGrid>
              <a:tr h="766802">
                <a:tc>
                  <a:txBody>
                    <a:bodyPr/>
                    <a:lstStyle/>
                    <a:p>
                      <a:r>
                        <a:rPr lang="en-US" sz="1200" dirty="0"/>
                        <a:t>Spectral Class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Color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Approximate Temperature (K)</a:t>
                      </a:r>
                    </a:p>
                  </a:txBody>
                  <a:tcPr marL="16358" marR="16358" marT="8179" marB="8179"/>
                </a:tc>
                <a:extLst>
                  <a:ext uri="{0D108BD9-81ED-4DB2-BD59-A6C34878D82A}">
                    <a16:rowId xmlns:a16="http://schemas.microsoft.com/office/drawing/2014/main" val="133656639"/>
                  </a:ext>
                </a:extLst>
              </a:tr>
              <a:tr h="204279">
                <a:tc>
                  <a:txBody>
                    <a:bodyPr/>
                    <a:lstStyle/>
                    <a:p>
                      <a:r>
                        <a:rPr lang="en-US" sz="1200"/>
                        <a:t>O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Blue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&gt; 30,000</a:t>
                      </a:r>
                    </a:p>
                  </a:txBody>
                  <a:tcPr marL="16358" marR="16358" marT="8179" marB="8179"/>
                </a:tc>
                <a:extLst>
                  <a:ext uri="{0D108BD9-81ED-4DB2-BD59-A6C34878D82A}">
                    <a16:rowId xmlns:a16="http://schemas.microsoft.com/office/drawing/2014/main" val="3548327608"/>
                  </a:ext>
                </a:extLst>
              </a:tr>
              <a:tr h="195993">
                <a:tc>
                  <a:txBody>
                    <a:bodyPr/>
                    <a:lstStyle/>
                    <a:p>
                      <a:r>
                        <a:rPr lang="en-US" sz="1200"/>
                        <a:t>B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Blue-white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10,000–30,000</a:t>
                      </a:r>
                    </a:p>
                  </a:txBody>
                  <a:tcPr marL="16358" marR="16358" marT="8179" marB="8179"/>
                </a:tc>
                <a:extLst>
                  <a:ext uri="{0D108BD9-81ED-4DB2-BD59-A6C34878D82A}">
                    <a16:rowId xmlns:a16="http://schemas.microsoft.com/office/drawing/2014/main" val="869175880"/>
                  </a:ext>
                </a:extLst>
              </a:tr>
              <a:tr h="209559">
                <a:tc>
                  <a:txBody>
                    <a:bodyPr/>
                    <a:lstStyle/>
                    <a:p>
                      <a:r>
                        <a:rPr lang="en-US" sz="1200"/>
                        <a:t>A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White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7500–10,000</a:t>
                      </a:r>
                    </a:p>
                  </a:txBody>
                  <a:tcPr marL="16358" marR="16358" marT="8179" marB="8179"/>
                </a:tc>
                <a:extLst>
                  <a:ext uri="{0D108BD9-81ED-4DB2-BD59-A6C34878D82A}">
                    <a16:rowId xmlns:a16="http://schemas.microsoft.com/office/drawing/2014/main" val="1174512208"/>
                  </a:ext>
                </a:extLst>
              </a:tr>
              <a:tr h="227838">
                <a:tc>
                  <a:txBody>
                    <a:bodyPr/>
                    <a:lstStyle/>
                    <a:p>
                      <a:r>
                        <a:rPr lang="en-US" sz="1200"/>
                        <a:t>F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Yellow-white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6000–7500</a:t>
                      </a:r>
                    </a:p>
                  </a:txBody>
                  <a:tcPr marL="16358" marR="16358" marT="8179" marB="8179"/>
                </a:tc>
                <a:extLst>
                  <a:ext uri="{0D108BD9-81ED-4DB2-BD59-A6C34878D82A}">
                    <a16:rowId xmlns:a16="http://schemas.microsoft.com/office/drawing/2014/main" val="2222013557"/>
                  </a:ext>
                </a:extLst>
              </a:tr>
              <a:tr h="204279">
                <a:tc>
                  <a:txBody>
                    <a:bodyPr/>
                    <a:lstStyle/>
                    <a:p>
                      <a:r>
                        <a:rPr lang="en-US" sz="1200"/>
                        <a:t>G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Yellow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5200–6000</a:t>
                      </a:r>
                    </a:p>
                  </a:txBody>
                  <a:tcPr marL="16358" marR="16358" marT="8179" marB="8179"/>
                </a:tc>
                <a:extLst>
                  <a:ext uri="{0D108BD9-81ED-4DB2-BD59-A6C34878D82A}">
                    <a16:rowId xmlns:a16="http://schemas.microsoft.com/office/drawing/2014/main" val="2743346980"/>
                  </a:ext>
                </a:extLst>
              </a:tr>
              <a:tr h="204279">
                <a:tc>
                  <a:txBody>
                    <a:bodyPr/>
                    <a:lstStyle/>
                    <a:p>
                      <a:r>
                        <a:rPr lang="en-US" sz="1200"/>
                        <a:t>K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Orange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3700–5200</a:t>
                      </a:r>
                    </a:p>
                  </a:txBody>
                  <a:tcPr marL="16358" marR="16358" marT="8179" marB="8179"/>
                </a:tc>
                <a:extLst>
                  <a:ext uri="{0D108BD9-81ED-4DB2-BD59-A6C34878D82A}">
                    <a16:rowId xmlns:a16="http://schemas.microsoft.com/office/drawing/2014/main" val="3010380915"/>
                  </a:ext>
                </a:extLst>
              </a:tr>
              <a:tr h="206134">
                <a:tc>
                  <a:txBody>
                    <a:bodyPr/>
                    <a:lstStyle/>
                    <a:p>
                      <a:r>
                        <a:rPr lang="en-US" sz="1200" dirty="0"/>
                        <a:t>M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Red</a:t>
                      </a:r>
                    </a:p>
                  </a:txBody>
                  <a:tcPr marL="16358" marR="16358" marT="8179" marB="8179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2400–3700</a:t>
                      </a:r>
                    </a:p>
                  </a:txBody>
                  <a:tcPr marL="16358" marR="16358" marT="8179" marB="8179"/>
                </a:tc>
                <a:extLst>
                  <a:ext uri="{0D108BD9-81ED-4DB2-BD59-A6C34878D82A}">
                    <a16:rowId xmlns:a16="http://schemas.microsoft.com/office/drawing/2014/main" val="2408321967"/>
                  </a:ext>
                </a:extLst>
              </a:tr>
            </a:tbl>
          </a:graphicData>
        </a:graphic>
      </p:graphicFrame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7AB7DB7A-3099-43FC-B637-99FDE6A946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221" y="-1"/>
            <a:ext cx="2642780" cy="361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21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EC06B4E-5631-40D8-8D94-FD2C3BC94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338" y="497735"/>
            <a:ext cx="7269480" cy="58163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https://www.youtube.com/watch?v=Y5VU3Mp6abI</a:t>
            </a:r>
          </a:p>
        </p:txBody>
      </p:sp>
      <p:pic>
        <p:nvPicPr>
          <p:cNvPr id="7" name="Online Media 6" title="Classification of Stars: Spectral Analysis and the H-R Diagram">
            <a:hlinkClick r:id="" action="ppaction://media"/>
            <a:extLst>
              <a:ext uri="{FF2B5EF4-FFF2-40B4-BE49-F238E27FC236}">
                <a16:creationId xmlns:a16="http://schemas.microsoft.com/office/drawing/2014/main" id="{FD40FD2D-16AC-48D5-AF56-99A3C40BABE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3598" y="1079369"/>
            <a:ext cx="8293933" cy="468512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8ACC9F-BC9E-4AE9-B4B4-B61B2DBEF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86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907</TotalTime>
  <Words>596</Words>
  <Application>Microsoft Office PowerPoint</Application>
  <PresentationFormat>On-screen Show (4:3)</PresentationFormat>
  <Paragraphs>83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Cambria Math</vt:lpstr>
      <vt:lpstr>Century Schoolbook</vt:lpstr>
      <vt:lpstr>Wingdings 2</vt:lpstr>
      <vt:lpstr>View</vt:lpstr>
      <vt:lpstr>Astronomy 1010 chapter 17</vt:lpstr>
      <vt:lpstr>Hipparchus</vt:lpstr>
      <vt:lpstr>Hipparchus and Magnitudes</vt:lpstr>
      <vt:lpstr>Apparent magnitudes of stars</vt:lpstr>
      <vt:lpstr>Absolute magnitudes</vt:lpstr>
      <vt:lpstr>Emission and Absorption spectra</vt:lpstr>
      <vt:lpstr>Spectral lines</vt:lpstr>
      <vt:lpstr>Stellar spectra classification</vt:lpstr>
      <vt:lpstr>https://www.youtube.com/watch?v=Y5VU3Mp6abI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D. Fulton</cp:lastModifiedBy>
  <cp:revision>11</cp:revision>
  <dcterms:created xsi:type="dcterms:W3CDTF">2021-01-31T00:35:04Z</dcterms:created>
  <dcterms:modified xsi:type="dcterms:W3CDTF">2021-08-14T18:17:02Z</dcterms:modified>
</cp:coreProperties>
</file>