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9" r:id="rId3"/>
    <p:sldId id="270" r:id="rId4"/>
    <p:sldId id="271" r:id="rId5"/>
    <p:sldId id="272" r:id="rId6"/>
    <p:sldId id="273" r:id="rId7"/>
    <p:sldId id="263" r:id="rId8"/>
    <p:sldId id="268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597312-0B08-469D-A9A5-BE4C50BD931D}" v="17" dt="2021-10-03T00:12:55.411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14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43597312-0B08-469D-A9A5-BE4C50BD931D}"/>
    <pc:docChg chg="undo redo custSel addSld delSld modSld">
      <pc:chgData name="Dmitriy Beznosko" userId="8bcdeb23-d2dd-465e-bda6-8e644f22b48c" providerId="ADAL" clId="{43597312-0B08-469D-A9A5-BE4C50BD931D}" dt="2021-10-03T00:12:55.411" v="194" actId="1076"/>
      <pc:docMkLst>
        <pc:docMk/>
      </pc:docMkLst>
      <pc:sldChg chg="modSp mod">
        <pc:chgData name="Dmitriy Beznosko" userId="8bcdeb23-d2dd-465e-bda6-8e644f22b48c" providerId="ADAL" clId="{43597312-0B08-469D-A9A5-BE4C50BD931D}" dt="2021-10-02T23:27:55.099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43597312-0B08-469D-A9A5-BE4C50BD931D}" dt="2021-10-02T23:27:55.099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addAnim">
        <pc:chgData name="Dmitriy Beznosko" userId="8bcdeb23-d2dd-465e-bda6-8e644f22b48c" providerId="ADAL" clId="{43597312-0B08-469D-A9A5-BE4C50BD931D}" dt="2021-10-02T23:29:13.122" v="50" actId="20577"/>
        <pc:sldMkLst>
          <pc:docMk/>
          <pc:sldMk cId="89361422" sldId="262"/>
        </pc:sldMkLst>
        <pc:spChg chg="add del mod">
          <ac:chgData name="Dmitriy Beznosko" userId="8bcdeb23-d2dd-465e-bda6-8e644f22b48c" providerId="ADAL" clId="{43597312-0B08-469D-A9A5-BE4C50BD931D}" dt="2021-10-02T23:28:40.807" v="6" actId="931"/>
          <ac:spMkLst>
            <pc:docMk/>
            <pc:sldMk cId="89361422" sldId="262"/>
            <ac:spMk id="3" creationId="{D715DBA7-B595-41D6-9786-78EAF1F01E09}"/>
          </ac:spMkLst>
        </pc:spChg>
        <pc:spChg chg="mod or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43597312-0B08-469D-A9A5-BE4C50BD931D}" dt="2021-10-02T23:28:56.970" v="12" actId="478"/>
          <ac:spMkLst>
            <pc:docMk/>
            <pc:sldMk cId="89361422" sldId="262"/>
            <ac:spMk id="9" creationId="{257CC52F-241D-4EA2-9A16-7817F6F7F415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3" creationId="{5D5E0904-721C-4D68-9EB8-1C9752E329A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5" creationId="{B298ECBA-3258-45DF-8FD4-7581736BCCBC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7" creationId="{B62BF453-BD82-4B90-9FE7-51703133806E}"/>
          </ac:spMkLst>
        </pc:spChg>
        <pc:spChg chg="mod ord">
          <ac:chgData name="Dmitriy Beznosko" userId="8bcdeb23-d2dd-465e-bda6-8e644f22b48c" providerId="ADAL" clId="{43597312-0B08-469D-A9A5-BE4C50BD931D}" dt="2021-10-02T23:29:13.122" v="50" actId="20577"/>
          <ac:spMkLst>
            <pc:docMk/>
            <pc:sldMk cId="89361422" sldId="262"/>
            <ac:spMk id="18" creationId="{54DBF085-E51C-4554-8DBA-E1A4A01799F7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19" creationId="{072366D3-9B5C-42E1-9906-77FF6BB55EAB}"/>
          </ac:spMkLst>
        </pc:spChg>
        <pc:spChg chg="del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1" creationId="{121F5E60-4E89-4B16-A245-12BD9935998D}"/>
          </ac:spMkLst>
        </pc:spChg>
        <pc:spChg chg="add">
          <ac:chgData name="Dmitriy Beznosko" userId="8bcdeb23-d2dd-465e-bda6-8e644f22b48c" providerId="ADAL" clId="{43597312-0B08-469D-A9A5-BE4C50BD931D}" dt="2021-10-02T23:28:48.494" v="10" actId="26606"/>
          <ac:spMkLst>
            <pc:docMk/>
            <pc:sldMk cId="89361422" sldId="262"/>
            <ac:spMk id="26" creationId="{E53F4E5A-C9EE-4859-B46B-F018F7D73A03}"/>
          </ac:spMkLst>
        </pc:spChg>
        <pc:picChg chg="add mod">
          <ac:chgData name="Dmitriy Beznosko" userId="8bcdeb23-d2dd-465e-bda6-8e644f22b48c" providerId="ADAL" clId="{43597312-0B08-469D-A9A5-BE4C50BD931D}" dt="2021-10-02T23:28:48.494" v="10" actId="26606"/>
          <ac:picMkLst>
            <pc:docMk/>
            <pc:sldMk cId="89361422" sldId="262"/>
            <ac:picMk id="7" creationId="{576D9A96-06F9-470D-B42B-404F14069029}"/>
          </ac:picMkLst>
        </pc:picChg>
        <pc:picChg chg="add del">
          <ac:chgData name="Dmitriy Beznosko" userId="8bcdeb23-d2dd-465e-bda6-8e644f22b48c" providerId="ADAL" clId="{43597312-0B08-469D-A9A5-BE4C50BD931D}" dt="2021-10-02T23:28:11.301" v="5" actId="478"/>
          <ac:picMkLst>
            <pc:docMk/>
            <pc:sldMk cId="89361422" sldId="262"/>
            <ac:picMk id="8" creationId="{DBD4920A-E64B-4B9F-A01E-0248B8DEFF6E}"/>
          </ac:picMkLst>
        </pc:picChg>
        <pc:cxnChg chg="add">
          <ac:chgData name="Dmitriy Beznosko" userId="8bcdeb23-d2dd-465e-bda6-8e644f22b48c" providerId="ADAL" clId="{43597312-0B08-469D-A9A5-BE4C50BD931D}" dt="2021-10-02T23:28:48.494" v="10" actId="26606"/>
          <ac:cxnSpMkLst>
            <pc:docMk/>
            <pc:sldMk cId="89361422" sldId="262"/>
            <ac:cxnSpMk id="28" creationId="{041A955B-D579-48FD-A51C-51B0C0B69F9A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878837384" sldId="263"/>
        </pc:sldMkLst>
      </pc:sldChg>
      <pc:sldChg chg="addSp delSp modSp new mod setBg modClrScheme modAnim chgLayout">
        <pc:chgData name="Dmitriy Beznosko" userId="8bcdeb23-d2dd-465e-bda6-8e644f22b48c" providerId="ADAL" clId="{43597312-0B08-469D-A9A5-BE4C50BD931D}" dt="2021-10-02T23:40:14.309" v="89" actId="207"/>
        <pc:sldMkLst>
          <pc:docMk/>
          <pc:sldMk cId="3601805877" sldId="263"/>
        </pc:sldMkLst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2" creationId="{4BC733A5-E8CC-46B7-B9BB-1C11E663049A}"/>
          </ac:spMkLst>
        </pc:spChg>
        <pc:spChg chg="del 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3" creationId="{B53698FF-5C57-445A-ABD5-35C91CCFCBBD}"/>
          </ac:spMkLst>
        </pc:spChg>
        <pc:spChg chg="mod ord">
          <ac:chgData name="Dmitriy Beznosko" userId="8bcdeb23-d2dd-465e-bda6-8e644f22b48c" providerId="ADAL" clId="{43597312-0B08-469D-A9A5-BE4C50BD931D}" dt="2021-10-02T23:29:27.022" v="52" actId="700"/>
          <ac:spMkLst>
            <pc:docMk/>
            <pc:sldMk cId="3601805877" sldId="263"/>
            <ac:spMk id="4" creationId="{0B0918B0-E274-4144-9E82-6668B26435EE}"/>
          </ac:spMkLst>
        </pc:spChg>
        <pc:spChg chg="add mod ord">
          <ac:chgData name="Dmitriy Beznosko" userId="8bcdeb23-d2dd-465e-bda6-8e644f22b48c" providerId="ADAL" clId="{43597312-0B08-469D-A9A5-BE4C50BD931D}" dt="2021-10-02T23:40:14.309" v="89" actId="207"/>
          <ac:spMkLst>
            <pc:docMk/>
            <pc:sldMk cId="3601805877" sldId="263"/>
            <ac:spMk id="5" creationId="{4671530E-64B8-4B9A-849D-068BCE6AA712}"/>
          </ac:spMkLst>
        </pc:spChg>
        <pc:spChg chg="add del mod ord">
          <ac:chgData name="Dmitriy Beznosko" userId="8bcdeb23-d2dd-465e-bda6-8e644f22b48c" providerId="ADAL" clId="{43597312-0B08-469D-A9A5-BE4C50BD931D}" dt="2021-10-02T23:39:46.290" v="84"/>
          <ac:spMkLst>
            <pc:docMk/>
            <pc:sldMk cId="3601805877" sldId="263"/>
            <ac:spMk id="6" creationId="{78C8A39A-DC9C-4747-938E-110E0A4AEC56}"/>
          </ac:spMkLst>
        </pc:spChg>
        <pc:picChg chg="add mod">
          <ac:chgData name="Dmitriy Beznosko" userId="8bcdeb23-d2dd-465e-bda6-8e644f22b48c" providerId="ADAL" clId="{43597312-0B08-469D-A9A5-BE4C50BD931D}" dt="2021-10-02T23:39:56.282" v="87" actId="14100"/>
          <ac:picMkLst>
            <pc:docMk/>
            <pc:sldMk cId="3601805877" sldId="263"/>
            <ac:picMk id="7" creationId="{2D85A19D-08D9-42A0-A0DF-D854A0F27C3A}"/>
          </ac:picMkLst>
        </pc:picChg>
      </pc:sldChg>
      <pc:sldChg chg="add del">
        <pc:chgData name="Dmitriy Beznosko" userId="8bcdeb23-d2dd-465e-bda6-8e644f22b48c" providerId="ADAL" clId="{43597312-0B08-469D-A9A5-BE4C50BD931D}" dt="2021-10-02T23:46:07.143" v="189" actId="47"/>
        <pc:sldMkLst>
          <pc:docMk/>
          <pc:sldMk cId="423181956" sldId="26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68058210" sldId="264"/>
        </pc:sldMkLst>
      </pc:sldChg>
      <pc:sldChg chg="add del">
        <pc:chgData name="Dmitriy Beznosko" userId="8bcdeb23-d2dd-465e-bda6-8e644f22b48c" providerId="ADAL" clId="{43597312-0B08-469D-A9A5-BE4C50BD931D}" dt="2021-10-02T23:46:08.431" v="190" actId="47"/>
        <pc:sldMkLst>
          <pc:docMk/>
          <pc:sldMk cId="660032852" sldId="26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77413526" sldId="265"/>
        </pc:sldMkLst>
      </pc:sldChg>
      <pc:sldChg chg="add del">
        <pc:chgData name="Dmitriy Beznosko" userId="8bcdeb23-d2dd-465e-bda6-8e644f22b48c" providerId="ADAL" clId="{43597312-0B08-469D-A9A5-BE4C50BD931D}" dt="2021-10-02T23:46:08.951" v="191" actId="47"/>
        <pc:sldMkLst>
          <pc:docMk/>
          <pc:sldMk cId="3047271174" sldId="266"/>
        </pc:sldMkLst>
      </pc:sldChg>
      <pc:sldChg chg="add del">
        <pc:chgData name="Dmitriy Beznosko" userId="8bcdeb23-d2dd-465e-bda6-8e644f22b48c" providerId="ADAL" clId="{43597312-0B08-469D-A9A5-BE4C50BD931D}" dt="2021-10-02T23:46:09.830" v="192" actId="47"/>
        <pc:sldMkLst>
          <pc:docMk/>
          <pc:sldMk cId="248923305" sldId="267"/>
        </pc:sldMkLst>
      </pc:sldChg>
      <pc:sldChg chg="addSp delSp modSp add mod setBg delAnim modAnim">
        <pc:chgData name="Dmitriy Beznosko" userId="8bcdeb23-d2dd-465e-bda6-8e644f22b48c" providerId="ADAL" clId="{43597312-0B08-469D-A9A5-BE4C50BD931D}" dt="2021-10-02T23:43:01.985" v="134" actId="1076"/>
        <pc:sldMkLst>
          <pc:docMk/>
          <pc:sldMk cId="3556314835" sldId="268"/>
        </pc:sldMkLst>
        <pc:spChg chg="add del mod">
          <ac:chgData name="Dmitriy Beznosko" userId="8bcdeb23-d2dd-465e-bda6-8e644f22b48c" providerId="ADAL" clId="{43597312-0B08-469D-A9A5-BE4C50BD931D}" dt="2021-10-02T23:42:49.382" v="130"/>
          <ac:spMkLst>
            <pc:docMk/>
            <pc:sldMk cId="3556314835" sldId="268"/>
            <ac:spMk id="3" creationId="{2A786B1D-05D4-4B7E-8DEA-095CA5BFC0A3}"/>
          </ac:spMkLst>
        </pc:spChg>
        <pc:spChg chg="mod">
          <ac:chgData name="Dmitriy Beznosko" userId="8bcdeb23-d2dd-465e-bda6-8e644f22b48c" providerId="ADAL" clId="{43597312-0B08-469D-A9A5-BE4C50BD931D}" dt="2021-10-02T23:42:58.722" v="133" actId="1076"/>
          <ac:spMkLst>
            <pc:docMk/>
            <pc:sldMk cId="3556314835" sldId="268"/>
            <ac:spMk id="5" creationId="{4671530E-64B8-4B9A-849D-068BCE6AA712}"/>
          </ac:spMkLst>
        </pc:spChg>
        <pc:picChg chg="add mod">
          <ac:chgData name="Dmitriy Beznosko" userId="8bcdeb23-d2dd-465e-bda6-8e644f22b48c" providerId="ADAL" clId="{43597312-0B08-469D-A9A5-BE4C50BD931D}" dt="2021-10-02T23:43:01.985" v="134" actId="1076"/>
          <ac:picMkLst>
            <pc:docMk/>
            <pc:sldMk cId="3556314835" sldId="268"/>
            <ac:picMk id="6" creationId="{68DE1FD5-C298-4155-930A-E010BA06F51F}"/>
          </ac:picMkLst>
        </pc:picChg>
        <pc:picChg chg="del">
          <ac:chgData name="Dmitriy Beznosko" userId="8bcdeb23-d2dd-465e-bda6-8e644f22b48c" providerId="ADAL" clId="{43597312-0B08-469D-A9A5-BE4C50BD931D}" dt="2021-10-02T23:41:48.884" v="91" actId="478"/>
          <ac:picMkLst>
            <pc:docMk/>
            <pc:sldMk cId="3556314835" sldId="268"/>
            <ac:picMk id="7" creationId="{2D85A19D-08D9-42A0-A0DF-D854A0F27C3A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4:28.257" v="145" actId="26606"/>
        <pc:sldMkLst>
          <pc:docMk/>
          <pc:sldMk cId="1671449927" sldId="269"/>
        </pc:sldMkLst>
        <pc:spChg chg="mo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4:28.257" v="145" actId="26606"/>
          <ac:spMkLst>
            <pc:docMk/>
            <pc:sldMk cId="1671449927" sldId="269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4:28.257" v="145" actId="26606"/>
          <ac:picMkLst>
            <pc:docMk/>
            <pc:sldMk cId="1671449927" sldId="269"/>
            <ac:picMk id="3074" creationId="{00000000-0000-0000-0000-000000000000}"/>
          </ac:picMkLst>
        </pc:picChg>
      </pc:sldChg>
      <pc:sldChg chg="addSp modSp add mod">
        <pc:chgData name="Dmitriy Beznosko" userId="8bcdeb23-d2dd-465e-bda6-8e644f22b48c" providerId="ADAL" clId="{43597312-0B08-469D-A9A5-BE4C50BD931D}" dt="2021-10-02T23:45:36.682" v="185" actId="1076"/>
        <pc:sldMkLst>
          <pc:docMk/>
          <pc:sldMk cId="635263567" sldId="270"/>
        </pc:sldMkLst>
        <pc:spChg chg="add mod">
          <ac:chgData name="Dmitriy Beznosko" userId="8bcdeb23-d2dd-465e-bda6-8e644f22b48c" providerId="ADAL" clId="{43597312-0B08-469D-A9A5-BE4C50BD931D}" dt="2021-10-02T23:45:32.041" v="184" actId="1076"/>
          <ac:spMkLst>
            <pc:docMk/>
            <pc:sldMk cId="635263567" sldId="270"/>
            <ac:spMk id="3" creationId="{A4122BA2-803B-47C7-BB52-3FB1757285B6}"/>
          </ac:spMkLst>
        </pc:spChg>
        <pc:picChg chg="mod">
          <ac:chgData name="Dmitriy Beznosko" userId="8bcdeb23-d2dd-465e-bda6-8e644f22b48c" providerId="ADAL" clId="{43597312-0B08-469D-A9A5-BE4C50BD931D}" dt="2021-10-02T23:45:10.143" v="149" actId="1076"/>
          <ac:picMkLst>
            <pc:docMk/>
            <pc:sldMk cId="635263567" sldId="270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43597312-0B08-469D-A9A5-BE4C50BD931D}" dt="2021-10-02T23:44:46.021" v="148" actId="1076"/>
          <ac:picMkLst>
            <pc:docMk/>
            <pc:sldMk cId="635263567" sldId="270"/>
            <ac:picMk id="4100" creationId="{00000000-0000-0000-0000-000000000000}"/>
          </ac:picMkLst>
        </pc:picChg>
        <pc:cxnChg chg="mod">
          <ac:chgData name="Dmitriy Beznosko" userId="8bcdeb23-d2dd-465e-bda6-8e644f22b48c" providerId="ADAL" clId="{43597312-0B08-469D-A9A5-BE4C50BD931D}" dt="2021-10-02T23:45:36.682" v="185" actId="1076"/>
          <ac:cxnSpMkLst>
            <pc:docMk/>
            <pc:sldMk cId="635263567" sldId="270"/>
            <ac:cxnSpMk id="6" creationId="{00000000-0000-0000-0000-000000000000}"/>
          </ac:cxnSpMkLst>
        </pc:cxn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456691892" sldId="270"/>
        </pc:sldMkLst>
      </pc:sldChg>
      <pc:sldChg chg="addSp modSp add mod setBg">
        <pc:chgData name="Dmitriy Beznosko" userId="8bcdeb23-d2dd-465e-bda6-8e644f22b48c" providerId="ADAL" clId="{43597312-0B08-469D-A9A5-BE4C50BD931D}" dt="2021-10-03T00:12:55.411" v="194" actId="1076"/>
        <pc:sldMkLst>
          <pc:docMk/>
          <pc:sldMk cId="3793280138" sldId="271"/>
        </pc:sldMkLst>
        <pc:spChg chg="mo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5.493" v="187" actId="26606"/>
          <ac:spMkLst>
            <pc:docMk/>
            <pc:sldMk cId="3793280138" sldId="271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3T00:12:55.411" v="194" actId="1076"/>
          <ac:picMkLst>
            <pc:docMk/>
            <pc:sldMk cId="3793280138" sldId="271"/>
            <ac:picMk id="7170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5:50.818" v="186" actId="26606"/>
        <pc:sldMkLst>
          <pc:docMk/>
          <pc:sldMk cId="827608935" sldId="272"/>
        </pc:sldMkLst>
        <pc:spChg chg="mo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1" creationId="{F1ACBE00-0221-433D-8EA5-D9D7B45F35BE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3" creationId="{06980910-96FA-4DA6-93F5-97873AF1B76D}"/>
          </ac:spMkLst>
        </pc:spChg>
        <pc:spChg chg="add">
          <ac:chgData name="Dmitriy Beznosko" userId="8bcdeb23-d2dd-465e-bda6-8e644f22b48c" providerId="ADAL" clId="{43597312-0B08-469D-A9A5-BE4C50BD931D}" dt="2021-10-02T23:45:50.818" v="186" actId="26606"/>
          <ac:spMkLst>
            <pc:docMk/>
            <pc:sldMk cId="827608935" sldId="272"/>
            <ac:spMk id="75" creationId="{9F1CB7E2-0098-4A7C-B377-037DCA4C80AD}"/>
          </ac:spMkLst>
        </pc:spChg>
        <pc:picChg chg="mod">
          <ac:chgData name="Dmitriy Beznosko" userId="8bcdeb23-d2dd-465e-bda6-8e644f22b48c" providerId="ADAL" clId="{43597312-0B08-469D-A9A5-BE4C50BD931D}" dt="2021-10-02T23:45:50.818" v="186" actId="26606"/>
          <ac:picMkLst>
            <pc:docMk/>
            <pc:sldMk cId="827608935" sldId="272"/>
            <ac:picMk id="5122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43597312-0B08-469D-A9A5-BE4C50BD931D}" dt="2021-10-02T23:46:03.035" v="188" actId="26606"/>
        <pc:sldMkLst>
          <pc:docMk/>
          <pc:sldMk cId="3769228584" sldId="273"/>
        </pc:sldMkLst>
        <pc:spChg chg="mo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4" creationId="{00000000-0000-0000-0000-000000000000}"/>
          </ac:spMkLst>
        </pc:spChg>
        <pc:spChg chg="add">
          <ac:chgData name="Dmitriy Beznosko" userId="8bcdeb23-d2dd-465e-bda6-8e644f22b48c" providerId="ADAL" clId="{43597312-0B08-469D-A9A5-BE4C50BD931D}" dt="2021-10-02T23:46:03.035" v="188" actId="26606"/>
          <ac:spMkLst>
            <pc:docMk/>
            <pc:sldMk cId="3769228584" sldId="273"/>
            <ac:spMk id="71" creationId="{5D5E0904-721C-4D68-9EB8-1C9752E329A7}"/>
          </ac:spMkLst>
        </pc:spChg>
        <pc:picChg chg="mod">
          <ac:chgData name="Dmitriy Beznosko" userId="8bcdeb23-d2dd-465e-bda6-8e644f22b48c" providerId="ADAL" clId="{43597312-0B08-469D-A9A5-BE4C50BD931D}" dt="2021-10-02T23:46:03.035" v="188" actId="26606"/>
          <ac:picMkLst>
            <pc:docMk/>
            <pc:sldMk cId="3769228584" sldId="273"/>
            <ac:picMk id="6146" creationId="{00000000-0000-0000-0000-000000000000}"/>
          </ac:picMkLst>
        </pc:picChg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096223164" sldId="286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46621984" sldId="287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071700815" sldId="288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19658782" sldId="289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798726072" sldId="290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535705490" sldId="291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763574390" sldId="292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4174638831" sldId="293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2320057786" sldId="294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3226184339" sldId="295"/>
        </pc:sldMkLst>
      </pc:sldChg>
      <pc:sldChg chg="del">
        <pc:chgData name="Dmitriy Beznosko" userId="8bcdeb23-d2dd-465e-bda6-8e644f22b48c" providerId="ADAL" clId="{43597312-0B08-469D-A9A5-BE4C50BD931D}" dt="2021-10-02T23:28:00.966" v="2" actId="47"/>
        <pc:sldMkLst>
          <pc:docMk/>
          <pc:sldMk cId="1594351071" sldId="296"/>
        </pc:sldMkLst>
      </pc:sldChg>
    </pc:docChg>
  </pc:docChgLst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6FCA7C54-11B9-4B32-8A07-CE5583F20352}"/>
    <pc:docChg chg="undo custSel addSld delSld modSld sldOrd">
      <pc:chgData name="Dmitriy Beznosko" userId="8bcdeb23-d2dd-465e-bda6-8e644f22b48c" providerId="ADAL" clId="{6FCA7C54-11B9-4B32-8A07-CE5583F20352}" dt="2021-09-26T17:45:36.386" v="1727" actId="113"/>
      <pc:docMkLst>
        <pc:docMk/>
      </pc:docMkLst>
      <pc:sldChg chg="modSp mod">
        <pc:chgData name="Dmitriy Beznosko" userId="8bcdeb23-d2dd-465e-bda6-8e644f22b48c" providerId="ADAL" clId="{6FCA7C54-11B9-4B32-8A07-CE5583F20352}" dt="2021-09-26T15:32:45.893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6FCA7C54-11B9-4B32-8A07-CE5583F20352}" dt="2021-09-26T15:32:45.893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709021131" sldId="258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816031462" sldId="260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2747421691" sldId="261"/>
        </pc:sldMkLst>
      </pc:sldChg>
      <pc:sldChg chg="addSp delSp modSp mod setBg">
        <pc:chgData name="Dmitriy Beznosko" userId="8bcdeb23-d2dd-465e-bda6-8e644f22b48c" providerId="ADAL" clId="{6FCA7C54-11B9-4B32-8A07-CE5583F20352}" dt="2021-09-26T16:53:16.931" v="1149" actId="1076"/>
        <pc:sldMkLst>
          <pc:docMk/>
          <pc:sldMk cId="89361422" sldId="262"/>
        </pc:sldMkLst>
        <pc:spChg chg="mod or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4" creationId="{46F7A6AC-0A27-4103-BEC4-EB0B8AD8D7A5}"/>
          </ac:spMkLst>
        </pc:spChg>
        <pc:spChg chg="mo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5" creationId="{A52C2679-8ACE-4D00-81CC-5DBC919C23EB}"/>
          </ac:spMkLst>
        </pc:spChg>
        <pc:spChg chg="add del mod">
          <ac:chgData name="Dmitriy Beznosko" userId="8bcdeb23-d2dd-465e-bda6-8e644f22b48c" providerId="ADAL" clId="{6FCA7C54-11B9-4B32-8A07-CE5583F20352}" dt="2021-09-26T16:52:27.530" v="1088" actId="931"/>
          <ac:spMkLst>
            <pc:docMk/>
            <pc:sldMk cId="89361422" sldId="262"/>
            <ac:spMk id="6" creationId="{E0E7B6D5-167A-4DA5-A1E0-9CE2E26DCDAD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3" creationId="{5D5E0904-721C-4D68-9EB8-1C9752E329A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5" creationId="{B298ECBA-3258-45DF-8FD4-7581736BCCBC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7" creationId="{B62BF453-BD82-4B90-9FE7-51703133806E}"/>
          </ac:spMkLst>
        </pc:spChg>
        <pc:spChg chg="add mod">
          <ac:chgData name="Dmitriy Beznosko" userId="8bcdeb23-d2dd-465e-bda6-8e644f22b48c" providerId="ADAL" clId="{6FCA7C54-11B9-4B32-8A07-CE5583F20352}" dt="2021-09-26T16:53:16.931" v="1149" actId="1076"/>
          <ac:spMkLst>
            <pc:docMk/>
            <pc:sldMk cId="89361422" sldId="262"/>
            <ac:spMk id="18" creationId="{54DBF085-E51C-4554-8DBA-E1A4A01799F7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19" creationId="{072366D3-9B5C-42E1-9906-77FF6BB55EAB}"/>
          </ac:spMkLst>
        </pc:spChg>
        <pc:spChg chg="add">
          <ac:chgData name="Dmitriy Beznosko" userId="8bcdeb23-d2dd-465e-bda6-8e644f22b48c" providerId="ADAL" clId="{6FCA7C54-11B9-4B32-8A07-CE5583F20352}" dt="2021-09-26T16:52:36.860" v="1091" actId="26606"/>
          <ac:spMkLst>
            <pc:docMk/>
            <pc:sldMk cId="89361422" sldId="262"/>
            <ac:spMk id="21" creationId="{121F5E60-4E89-4B16-A245-12BD9935998D}"/>
          </ac:spMkLst>
        </pc:spChg>
        <pc:picChg chg="del">
          <ac:chgData name="Dmitriy Beznosko" userId="8bcdeb23-d2dd-465e-bda6-8e644f22b48c" providerId="ADAL" clId="{6FCA7C54-11B9-4B32-8A07-CE5583F20352}" dt="2021-09-26T15:32:55.602" v="3" actId="478"/>
          <ac:picMkLst>
            <pc:docMk/>
            <pc:sldMk cId="89361422" sldId="262"/>
            <ac:picMk id="3" creationId="{03460614-BC75-4425-815E-0572D6A9CD6F}"/>
          </ac:picMkLst>
        </pc:picChg>
        <pc:picChg chg="add mod">
          <ac:chgData name="Dmitriy Beznosko" userId="8bcdeb23-d2dd-465e-bda6-8e644f22b48c" providerId="ADAL" clId="{6FCA7C54-11B9-4B32-8A07-CE5583F20352}" dt="2021-09-26T16:52:36.860" v="1091" actId="26606"/>
          <ac:picMkLst>
            <pc:docMk/>
            <pc:sldMk cId="89361422" sldId="262"/>
            <ac:picMk id="8" creationId="{DBD4920A-E64B-4B9F-A01E-0248B8DEFF6E}"/>
          </ac:picMkLst>
        </pc:picChg>
        <pc:picChg chg="add del mod">
          <ac:chgData name="Dmitriy Beznosko" userId="8bcdeb23-d2dd-465e-bda6-8e644f22b48c" providerId="ADAL" clId="{6FCA7C54-11B9-4B32-8A07-CE5583F20352}" dt="2021-09-26T16:52:46.810" v="1093"/>
          <ac:picMkLst>
            <pc:docMk/>
            <pc:sldMk cId="89361422" sldId="262"/>
            <ac:picMk id="10" creationId="{9D7A034A-C708-477B-BFD6-4E38EC4025BA}"/>
          </ac:picMkLst>
        </pc:picChg>
      </pc:sldChg>
      <pc:sldChg chg="addSp delSp modSp new mod setBg modClrScheme chgLayout">
        <pc:chgData name="Dmitriy Beznosko" userId="8bcdeb23-d2dd-465e-bda6-8e644f22b48c" providerId="ADAL" clId="{6FCA7C54-11B9-4B32-8A07-CE5583F20352}" dt="2021-09-26T16:12:30.254" v="409" actId="20577"/>
        <pc:sldMkLst>
          <pc:docMk/>
          <pc:sldMk cId="2878837384" sldId="263"/>
        </pc:sldMkLst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2" creationId="{EDC58888-CF56-4D83-93A6-37B7AD92FC3D}"/>
          </ac:spMkLst>
        </pc:spChg>
        <pc:spChg chg="del mod ord">
          <ac:chgData name="Dmitriy Beznosko" userId="8bcdeb23-d2dd-465e-bda6-8e644f22b48c" providerId="ADAL" clId="{6FCA7C54-11B9-4B32-8A07-CE5583F20352}" dt="2021-09-26T15:33:04.037" v="5" actId="700"/>
          <ac:spMkLst>
            <pc:docMk/>
            <pc:sldMk cId="2878837384" sldId="263"/>
            <ac:spMk id="3" creationId="{0711F03E-4CE9-4E85-B1FB-C158D030A06A}"/>
          </ac:spMkLst>
        </pc:spChg>
        <pc:spChg chg="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4" creationId="{39506A45-70C4-480F-BC08-335CE0F81D94}"/>
          </ac:spMkLst>
        </pc:spChg>
        <pc:spChg chg="add mod or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5" creationId="{343A2FFF-8D40-47FA-9376-922E22619679}"/>
          </ac:spMkLst>
        </pc:spChg>
        <pc:spChg chg="add mod ord">
          <ac:chgData name="Dmitriy Beznosko" userId="8bcdeb23-d2dd-465e-bda6-8e644f22b48c" providerId="ADAL" clId="{6FCA7C54-11B9-4B32-8A07-CE5583F20352}" dt="2021-09-26T16:12:30.254" v="409" actId="20577"/>
          <ac:spMkLst>
            <pc:docMk/>
            <pc:sldMk cId="2878837384" sldId="263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8:31.236" v="389" actId="478"/>
          <ac:spMkLst>
            <pc:docMk/>
            <pc:sldMk cId="2878837384" sldId="263"/>
            <ac:spMk id="9" creationId="{5FCB7B1D-9889-47B2-ABAD-E725C77A9691}"/>
          </ac:spMkLst>
        </pc:spChg>
        <pc:spChg chg="add">
          <ac:chgData name="Dmitriy Beznosko" userId="8bcdeb23-d2dd-465e-bda6-8e644f22b48c" providerId="ADAL" clId="{6FCA7C54-11B9-4B32-8A07-CE5583F20352}" dt="2021-09-26T16:08:51.601" v="390" actId="26606"/>
          <ac:spMkLst>
            <pc:docMk/>
            <pc:sldMk cId="2878837384" sldId="263"/>
            <ac:spMk id="13" creationId="{989683EB-D202-4B4D-B1BD-8BA6965FBEF5}"/>
          </ac:spMkLst>
        </pc:spChg>
        <pc:picChg chg="add mod ord">
          <ac:chgData name="Dmitriy Beznosko" userId="8bcdeb23-d2dd-465e-bda6-8e644f22b48c" providerId="ADAL" clId="{6FCA7C54-11B9-4B32-8A07-CE5583F20352}" dt="2021-09-26T16:08:51.601" v="390" actId="26606"/>
          <ac:picMkLst>
            <pc:docMk/>
            <pc:sldMk cId="2878837384" sldId="263"/>
            <ac:picMk id="8" creationId="{1F756F53-A486-42C0-845C-7D0B24E4A77E}"/>
          </ac:picMkLst>
        </pc:picChg>
        <pc:picChg chg="add mod">
          <ac:chgData name="Dmitriy Beznosko" userId="8bcdeb23-d2dd-465e-bda6-8e644f22b48c" providerId="ADAL" clId="{6FCA7C54-11B9-4B32-8A07-CE5583F20352}" dt="2021-09-26T16:11:09.530" v="394" actId="1076"/>
          <ac:picMkLst>
            <pc:docMk/>
            <pc:sldMk cId="2878837384" sldId="263"/>
            <ac:picMk id="11" creationId="{29145176-BF19-43CE-A5CF-8A170317EF13}"/>
          </ac:picMkLst>
        </pc:picChg>
      </pc:sldChg>
      <pc:sldChg chg="addSp delSp modSp add mod setBg addAnim">
        <pc:chgData name="Dmitriy Beznosko" userId="8bcdeb23-d2dd-465e-bda6-8e644f22b48c" providerId="ADAL" clId="{6FCA7C54-11B9-4B32-8A07-CE5583F20352}" dt="2021-09-26T16:43:12.642" v="863" actId="20577"/>
        <pc:sldMkLst>
          <pc:docMk/>
          <pc:sldMk cId="4168058210" sldId="264"/>
        </pc:sldMkLst>
        <pc:spChg chg="mod or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1:59.878" v="671" actId="14100"/>
          <ac:spMkLst>
            <pc:docMk/>
            <pc:sldMk cId="4168058210" sldId="264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6:43:12.642" v="863" actId="20577"/>
          <ac:spMkLst>
            <pc:docMk/>
            <pc:sldMk cId="4168058210" sldId="264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02:25.164" v="17" actId="478"/>
          <ac:spMkLst>
            <pc:docMk/>
            <pc:sldMk cId="4168058210" sldId="264"/>
            <ac:spMk id="7" creationId="{DB902944-1DDE-4210-A3F6-C0D68C208752}"/>
          </ac:spMkLst>
        </pc:spChg>
        <pc:spChg chg="add del mod">
          <ac:chgData name="Dmitriy Beznosko" userId="8bcdeb23-d2dd-465e-bda6-8e644f22b48c" providerId="ADAL" clId="{6FCA7C54-11B9-4B32-8A07-CE5583F20352}" dt="2021-09-26T16:41:17.482" v="664" actId="478"/>
          <ac:spMkLst>
            <pc:docMk/>
            <pc:sldMk cId="4168058210" sldId="264"/>
            <ac:spMk id="12" creationId="{F413F5B5-251A-4884-97E5-44FC78DFB374}"/>
          </ac:spMkLst>
        </pc:spChg>
        <pc:spChg chg="add">
          <ac:chgData name="Dmitriy Beznosko" userId="8bcdeb23-d2dd-465e-bda6-8e644f22b48c" providerId="ADAL" clId="{6FCA7C54-11B9-4B32-8A07-CE5583F20352}" dt="2021-09-26T16:41:54.032" v="669" actId="26606"/>
          <ac:spMkLst>
            <pc:docMk/>
            <pc:sldMk cId="4168058210" sldId="264"/>
            <ac:spMk id="16" creationId="{D2781DDF-FAC9-41BA-A2E2-B4F31ED7333B}"/>
          </ac:spMkLst>
        </pc:spChg>
        <pc:picChg chg="add del mod ord">
          <ac:chgData name="Dmitriy Beznosko" userId="8bcdeb23-d2dd-465e-bda6-8e644f22b48c" providerId="ADAL" clId="{6FCA7C54-11B9-4B32-8A07-CE5583F20352}" dt="2021-09-26T16:40:30.002" v="639" actId="478"/>
          <ac:picMkLst>
            <pc:docMk/>
            <pc:sldMk cId="4168058210" sldId="264"/>
            <ac:picMk id="3" creationId="{AC4C1DC5-E371-4EE9-8B61-8CD35A072383}"/>
          </ac:picMkLst>
        </pc:picChg>
        <pc:picChg chg="add mod or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9" creationId="{1911F80D-174D-499F-91E3-531BA85C2635}"/>
          </ac:picMkLst>
        </pc:picChg>
        <pc:picChg chg="add mod">
          <ac:chgData name="Dmitriy Beznosko" userId="8bcdeb23-d2dd-465e-bda6-8e644f22b48c" providerId="ADAL" clId="{6FCA7C54-11B9-4B32-8A07-CE5583F20352}" dt="2021-09-26T16:41:54.032" v="669" actId="26606"/>
          <ac:picMkLst>
            <pc:docMk/>
            <pc:sldMk cId="4168058210" sldId="264"/>
            <ac:picMk id="11" creationId="{B2624B7C-2F0E-428D-9F75-B20AE79FBF94}"/>
          </ac:picMkLst>
        </pc:picChg>
      </pc:sldChg>
      <pc:sldChg chg="addSp delSp modSp add mod ord setBg addAnim">
        <pc:chgData name="Dmitriy Beznosko" userId="8bcdeb23-d2dd-465e-bda6-8e644f22b48c" providerId="ADAL" clId="{6FCA7C54-11B9-4B32-8A07-CE5583F20352}" dt="2021-09-26T17:09:17.922" v="1639" actId="931"/>
        <pc:sldMkLst>
          <pc:docMk/>
          <pc:sldMk cId="3577413526" sldId="265"/>
        </pc:sldMkLst>
        <pc:spChg chg="mo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4" creationId="{39506A45-70C4-480F-BC08-335CE0F81D94}"/>
          </ac:spMkLst>
        </pc:spChg>
        <pc:spChg chg="mod">
          <ac:chgData name="Dmitriy Beznosko" userId="8bcdeb23-d2dd-465e-bda6-8e644f22b48c" providerId="ADAL" clId="{6FCA7C54-11B9-4B32-8A07-CE5583F20352}" dt="2021-09-26T16:48:30.701" v="1075" actId="1076"/>
          <ac:spMkLst>
            <pc:docMk/>
            <pc:sldMk cId="3577413526" sldId="265"/>
            <ac:spMk id="5" creationId="{343A2FFF-8D40-47FA-9376-922E22619679}"/>
          </ac:spMkLst>
        </pc:spChg>
        <pc:spChg chg="mod ord">
          <ac:chgData name="Dmitriy Beznosko" userId="8bcdeb23-d2dd-465e-bda6-8e644f22b48c" providerId="ADAL" clId="{6FCA7C54-11B9-4B32-8A07-CE5583F20352}" dt="2021-09-26T17:05:51.065" v="1622" actId="20577"/>
          <ac:spMkLst>
            <pc:docMk/>
            <pc:sldMk cId="3577413526" sldId="265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6:45:17.674" v="897" actId="478"/>
          <ac:spMkLst>
            <pc:docMk/>
            <pc:sldMk cId="3577413526" sldId="265"/>
            <ac:spMk id="7" creationId="{7E7FE9D7-3DD6-47AC-8BD9-76583224AB4D}"/>
          </ac:spMkLst>
        </pc:spChg>
        <pc:spChg chg="add del mod">
          <ac:chgData name="Dmitriy Beznosko" userId="8bcdeb23-d2dd-465e-bda6-8e644f22b48c" providerId="ADAL" clId="{6FCA7C54-11B9-4B32-8A07-CE5583F20352}" dt="2021-09-26T16:45:18.602" v="898" actId="478"/>
          <ac:spMkLst>
            <pc:docMk/>
            <pc:sldMk cId="3577413526" sldId="265"/>
            <ac:spMk id="10" creationId="{2190A44A-37FD-4783-8569-D7910F1103EE}"/>
          </ac:spMkLst>
        </pc:spChg>
        <pc:spChg chg="add del mod">
          <ac:chgData name="Dmitriy Beznosko" userId="8bcdeb23-d2dd-465e-bda6-8e644f22b48c" providerId="ADAL" clId="{6FCA7C54-11B9-4B32-8A07-CE5583F20352}" dt="2021-09-26T16:45:15.818" v="896" actId="478"/>
          <ac:spMkLst>
            <pc:docMk/>
            <pc:sldMk cId="3577413526" sldId="265"/>
            <ac:spMk id="13" creationId="{2477A2F8-C108-4EF6-8F7C-FCD3EFF4503C}"/>
          </ac:spMkLst>
        </pc:spChg>
        <pc:spChg chg="add del mod">
          <ac:chgData name="Dmitriy Beznosko" userId="8bcdeb23-d2dd-465e-bda6-8e644f22b48c" providerId="ADAL" clId="{6FCA7C54-11B9-4B32-8A07-CE5583F20352}" dt="2021-09-26T17:07:35.778" v="1629" actId="931"/>
          <ac:spMkLst>
            <pc:docMk/>
            <pc:sldMk cId="3577413526" sldId="265"/>
            <ac:spMk id="16" creationId="{6987D12B-19E4-4994-AA00-0D6F991AAEA8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18" creationId="{7F5E9321-8E84-45AC-AD89-51E914F68B42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0" creationId="{C1A700DC-DD5C-4DE0-AC7B-CCBF3E1743AA}"/>
          </ac:spMkLst>
        </pc:spChg>
        <pc:spChg chg="add del mod">
          <ac:chgData name="Dmitriy Beznosko" userId="8bcdeb23-d2dd-465e-bda6-8e644f22b48c" providerId="ADAL" clId="{6FCA7C54-11B9-4B32-8A07-CE5583F20352}" dt="2021-09-26T17:08:18.209" v="1634" actId="931"/>
          <ac:spMkLst>
            <pc:docMk/>
            <pc:sldMk cId="3577413526" sldId="265"/>
            <ac:spMk id="21" creationId="{2B7DABB6-952F-4109-BAB0-7DF316C748D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2" creationId="{9F861D4E-31C2-4893-913B-12F1EB82E24D}"/>
          </ac:spMkLst>
        </pc:spChg>
        <pc:spChg chg="add del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4" creationId="{DB554A7E-41A3-4DC5-9E04-47E7C1562002}"/>
          </ac:spMkLst>
        </pc:spChg>
        <pc:spChg chg="add del mod">
          <ac:chgData name="Dmitriy Beznosko" userId="8bcdeb23-d2dd-465e-bda6-8e644f22b48c" providerId="ADAL" clId="{6FCA7C54-11B9-4B32-8A07-CE5583F20352}" dt="2021-09-26T17:09:17.922" v="1639" actId="931"/>
          <ac:spMkLst>
            <pc:docMk/>
            <pc:sldMk cId="3577413526" sldId="265"/>
            <ac:spMk id="26" creationId="{286DCA9A-D67D-48DA-A55F-6A8E5F3A61B9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29" creationId="{554C70E2-B81C-49FD-87AB-36A4F9CAC33A}"/>
          </ac:spMkLst>
        </pc:spChg>
        <pc:spChg chg="add">
          <ac:chgData name="Dmitriy Beznosko" userId="8bcdeb23-d2dd-465e-bda6-8e644f22b48c" providerId="ADAL" clId="{6FCA7C54-11B9-4B32-8A07-CE5583F20352}" dt="2021-09-26T16:45:34.322" v="901" actId="26606"/>
          <ac:spMkLst>
            <pc:docMk/>
            <pc:sldMk cId="3577413526" sldId="265"/>
            <ac:spMk id="31" creationId="{6F77CED5-3E09-45CC-8632-769F0C30CB82}"/>
          </ac:spMkLst>
        </pc:spChg>
        <pc:picChg chg="add del mod ord">
          <ac:chgData name="Dmitriy Beznosko" userId="8bcdeb23-d2dd-465e-bda6-8e644f22b48c" providerId="ADAL" clId="{6FCA7C54-11B9-4B32-8A07-CE5583F20352}" dt="2021-09-26T16:48:19.106" v="1070" actId="478"/>
          <ac:picMkLst>
            <pc:docMk/>
            <pc:sldMk cId="3577413526" sldId="265"/>
            <ac:picMk id="3" creationId="{2FA6436C-A3E4-4644-BA0E-8B7326A171FB}"/>
          </ac:picMkLst>
        </pc:picChg>
        <pc:picChg chg="add mod ord">
          <ac:chgData name="Dmitriy Beznosko" userId="8bcdeb23-d2dd-465e-bda6-8e644f22b48c" providerId="ADAL" clId="{6FCA7C54-11B9-4B32-8A07-CE5583F20352}" dt="2021-09-26T16:46:15.148" v="914" actId="14100"/>
          <ac:picMkLst>
            <pc:docMk/>
            <pc:sldMk cId="3577413526" sldId="265"/>
            <ac:picMk id="9" creationId="{DC7DA22E-2B04-437A-8A69-6908D23461F2}"/>
          </ac:picMkLst>
        </pc:picChg>
        <pc:picChg chg="add mod ord">
          <ac:chgData name="Dmitriy Beznosko" userId="8bcdeb23-d2dd-465e-bda6-8e644f22b48c" providerId="ADAL" clId="{6FCA7C54-11B9-4B32-8A07-CE5583F20352}" dt="2021-09-26T16:48:22.280" v="1071" actId="1076"/>
          <ac:picMkLst>
            <pc:docMk/>
            <pc:sldMk cId="3577413526" sldId="265"/>
            <ac:picMk id="12" creationId="{62682D70-ECA5-47B8-A3F0-5D1E8726F4FB}"/>
          </ac:picMkLst>
        </pc:picChg>
        <pc:picChg chg="add del mod">
          <ac:chgData name="Dmitriy Beznosko" userId="8bcdeb23-d2dd-465e-bda6-8e644f22b48c" providerId="ADAL" clId="{6FCA7C54-11B9-4B32-8A07-CE5583F20352}" dt="2021-09-26T17:07:35.778" v="1629" actId="931"/>
          <ac:picMkLst>
            <pc:docMk/>
            <pc:sldMk cId="3577413526" sldId="265"/>
            <ac:picMk id="15" creationId="{890E5616-CC17-4425-B31D-1D792D34A3D7}"/>
          </ac:picMkLst>
        </pc:picChg>
        <pc:picChg chg="add del mod">
          <ac:chgData name="Dmitriy Beznosko" userId="8bcdeb23-d2dd-465e-bda6-8e644f22b48c" providerId="ADAL" clId="{6FCA7C54-11B9-4B32-8A07-CE5583F20352}" dt="2021-09-26T17:08:18.209" v="1634" actId="931"/>
          <ac:picMkLst>
            <pc:docMk/>
            <pc:sldMk cId="3577413526" sldId="265"/>
            <ac:picMk id="19" creationId="{DD92540C-206E-473E-B9C7-A7B9C40AB14A}"/>
          </ac:picMkLst>
        </pc:picChg>
        <pc:picChg chg="add del mod">
          <ac:chgData name="Dmitriy Beznosko" userId="8bcdeb23-d2dd-465e-bda6-8e644f22b48c" providerId="ADAL" clId="{6FCA7C54-11B9-4B32-8A07-CE5583F20352}" dt="2021-09-26T17:09:17.922" v="1639" actId="931"/>
          <ac:picMkLst>
            <pc:docMk/>
            <pc:sldMk cId="3577413526" sldId="265"/>
            <ac:picMk id="25" creationId="{02835820-CA85-4474-9C6F-B1E5A1446FDA}"/>
          </ac:picMkLst>
        </pc:picChg>
      </pc:sldChg>
      <pc:sldChg chg="add del">
        <pc:chgData name="Dmitriy Beznosko" userId="8bcdeb23-d2dd-465e-bda6-8e644f22b48c" providerId="ADAL" clId="{6FCA7C54-11B9-4B32-8A07-CE5583F20352}" dt="2021-09-26T16:51:45.151" v="1082" actId="47"/>
        <pc:sldMkLst>
          <pc:docMk/>
          <pc:sldMk cId="1229325226" sldId="266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744503915" sldId="267"/>
        </pc:sldMkLst>
      </pc:sldChg>
      <pc:sldChg chg="add del">
        <pc:chgData name="Dmitriy Beznosko" userId="8bcdeb23-d2dd-465e-bda6-8e644f22b48c" providerId="ADAL" clId="{6FCA7C54-11B9-4B32-8A07-CE5583F20352}" dt="2021-09-26T16:51:45.369" v="1083" actId="47"/>
        <pc:sldMkLst>
          <pc:docMk/>
          <pc:sldMk cId="3937209487" sldId="267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117902159" sldId="268"/>
        </pc:sldMkLst>
      </pc:sldChg>
      <pc:sldChg chg="add del">
        <pc:chgData name="Dmitriy Beznosko" userId="8bcdeb23-d2dd-465e-bda6-8e644f22b48c" providerId="ADAL" clId="{6FCA7C54-11B9-4B32-8A07-CE5583F20352}" dt="2021-09-26T16:51:46.047" v="1084" actId="47"/>
        <pc:sldMkLst>
          <pc:docMk/>
          <pc:sldMk cId="1823171279" sldId="268"/>
        </pc:sldMkLst>
      </pc:sldChg>
      <pc:sldChg chg="add del">
        <pc:chgData name="Dmitriy Beznosko" userId="8bcdeb23-d2dd-465e-bda6-8e644f22b48c" providerId="ADAL" clId="{6FCA7C54-11B9-4B32-8A07-CE5583F20352}" dt="2021-09-26T16:51:46.543" v="1085" actId="47"/>
        <pc:sldMkLst>
          <pc:docMk/>
          <pc:sldMk cId="883962171" sldId="269"/>
        </pc:sldMkLst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1678973397" sldId="269"/>
        </pc:sldMkLst>
      </pc:sldChg>
      <pc:sldChg chg="addSp delSp modSp add del mod ord">
        <pc:chgData name="Dmitriy Beznosko" userId="8bcdeb23-d2dd-465e-bda6-8e644f22b48c" providerId="ADAL" clId="{6FCA7C54-11B9-4B32-8A07-CE5583F20352}" dt="2021-09-26T17:05:02.341" v="1578" actId="1076"/>
        <pc:sldMkLst>
          <pc:docMk/>
          <pc:sldMk cId="1456691892" sldId="270"/>
        </pc:sldMkLst>
        <pc:spChg chg="mod">
          <ac:chgData name="Dmitriy Beznosko" userId="8bcdeb23-d2dd-465e-bda6-8e644f22b48c" providerId="ADAL" clId="{6FCA7C54-11B9-4B32-8A07-CE5583F20352}" dt="2021-09-26T17:01:21.923" v="1228" actId="14100"/>
          <ac:spMkLst>
            <pc:docMk/>
            <pc:sldMk cId="1456691892" sldId="270"/>
            <ac:spMk id="5" creationId="{343A2FFF-8D40-47FA-9376-922E22619679}"/>
          </ac:spMkLst>
        </pc:spChg>
        <pc:spChg chg="mod">
          <ac:chgData name="Dmitriy Beznosko" userId="8bcdeb23-d2dd-465e-bda6-8e644f22b48c" providerId="ADAL" clId="{6FCA7C54-11B9-4B32-8A07-CE5583F20352}" dt="2021-09-26T17:04:13.926" v="1571" actId="1076"/>
          <ac:spMkLst>
            <pc:docMk/>
            <pc:sldMk cId="1456691892" sldId="270"/>
            <ac:spMk id="6" creationId="{1D78EC3C-EE5D-4631-A1E9-2E75CD0FE6A9}"/>
          </ac:spMkLst>
        </pc:spChg>
        <pc:spChg chg="add del mod">
          <ac:chgData name="Dmitriy Beznosko" userId="8bcdeb23-d2dd-465e-bda6-8e644f22b48c" providerId="ADAL" clId="{6FCA7C54-11B9-4B32-8A07-CE5583F20352}" dt="2021-09-26T17:01:33.562" v="1232" actId="478"/>
          <ac:spMkLst>
            <pc:docMk/>
            <pc:sldMk cId="1456691892" sldId="270"/>
            <ac:spMk id="7" creationId="{D8375135-E118-485B-AC78-90499C06EBF5}"/>
          </ac:spMkLst>
        </pc:spChg>
        <pc:spChg chg="add del mod">
          <ac:chgData name="Dmitriy Beznosko" userId="8bcdeb23-d2dd-465e-bda6-8e644f22b48c" providerId="ADAL" clId="{6FCA7C54-11B9-4B32-8A07-CE5583F20352}" dt="2021-09-26T17:01:32.290" v="1231" actId="478"/>
          <ac:spMkLst>
            <pc:docMk/>
            <pc:sldMk cId="1456691892" sldId="270"/>
            <ac:spMk id="10" creationId="{6A276B65-BA24-4B45-ADD9-F408108FB41F}"/>
          </ac:spMkLst>
        </pc:spChg>
        <pc:spChg chg="add del mod">
          <ac:chgData name="Dmitriy Beznosko" userId="8bcdeb23-d2dd-465e-bda6-8e644f22b48c" providerId="ADAL" clId="{6FCA7C54-11B9-4B32-8A07-CE5583F20352}" dt="2021-09-26T17:00:35.225" v="1187" actId="478"/>
          <ac:spMkLst>
            <pc:docMk/>
            <pc:sldMk cId="1456691892" sldId="270"/>
            <ac:spMk id="13" creationId="{F10FEC84-32E9-46F9-AE6B-99EF267A9D4A}"/>
          </ac:spMkLst>
        </pc:spChg>
        <pc:spChg chg="add del mod">
          <ac:chgData name="Dmitriy Beznosko" userId="8bcdeb23-d2dd-465e-bda6-8e644f22b48c" providerId="ADAL" clId="{6FCA7C54-11B9-4B32-8A07-CE5583F20352}" dt="2021-09-26T17:04:48.098" v="1575" actId="478"/>
          <ac:spMkLst>
            <pc:docMk/>
            <pc:sldMk cId="1456691892" sldId="270"/>
            <ac:spMk id="16" creationId="{05F42643-2975-4DF0-B41B-3B501E6A8D34}"/>
          </ac:spMkLst>
        </pc:spChg>
        <pc:picChg chg="add mod">
          <ac:chgData name="Dmitriy Beznosko" userId="8bcdeb23-d2dd-465e-bda6-8e644f22b48c" providerId="ADAL" clId="{6FCA7C54-11B9-4B32-8A07-CE5583F20352}" dt="2021-09-26T17:01:37.225" v="1233" actId="1076"/>
          <ac:picMkLst>
            <pc:docMk/>
            <pc:sldMk cId="1456691892" sldId="270"/>
            <ac:picMk id="3" creationId="{DC25996A-6EEE-4CF1-9912-0AEAA00B8913}"/>
          </ac:picMkLst>
        </pc:picChg>
        <pc:picChg chg="add mod">
          <ac:chgData name="Dmitriy Beznosko" userId="8bcdeb23-d2dd-465e-bda6-8e644f22b48c" providerId="ADAL" clId="{6FCA7C54-11B9-4B32-8A07-CE5583F20352}" dt="2021-09-26T17:00:39.433" v="1189" actId="1076"/>
          <ac:picMkLst>
            <pc:docMk/>
            <pc:sldMk cId="1456691892" sldId="270"/>
            <ac:picMk id="9" creationId="{0DEF228D-A201-4C50-BBF3-EED6DA536994}"/>
          </ac:picMkLst>
        </pc:picChg>
        <pc:picChg chg="add mod">
          <ac:chgData name="Dmitriy Beznosko" userId="8bcdeb23-d2dd-465e-bda6-8e644f22b48c" providerId="ADAL" clId="{6FCA7C54-11B9-4B32-8A07-CE5583F20352}" dt="2021-09-26T17:01:28.767" v="1230" actId="14100"/>
          <ac:picMkLst>
            <pc:docMk/>
            <pc:sldMk cId="1456691892" sldId="270"/>
            <ac:picMk id="12" creationId="{2D9812A9-2907-40A2-962D-9508608E18C8}"/>
          </ac:picMkLst>
        </pc:picChg>
        <pc:picChg chg="add mod">
          <ac:chgData name="Dmitriy Beznosko" userId="8bcdeb23-d2dd-465e-bda6-8e644f22b48c" providerId="ADAL" clId="{6FCA7C54-11B9-4B32-8A07-CE5583F20352}" dt="2021-09-26T17:05:02.341" v="1578" actId="1076"/>
          <ac:picMkLst>
            <pc:docMk/>
            <pc:sldMk cId="1456691892" sldId="270"/>
            <ac:picMk id="15" creationId="{468E2037-0FE1-450E-8E8D-1F9D4E5C6A21}"/>
          </ac:picMkLst>
        </pc:picChg>
      </pc:sldChg>
      <pc:sldChg chg="del">
        <pc:chgData name="Dmitriy Beznosko" userId="8bcdeb23-d2dd-465e-bda6-8e644f22b48c" providerId="ADAL" clId="{6FCA7C54-11B9-4B32-8A07-CE5583F20352}" dt="2021-09-26T15:32:52.938" v="2" actId="2696"/>
        <pc:sldMkLst>
          <pc:docMk/>
          <pc:sldMk cId="3265866864" sldId="270"/>
        </pc:sldMkLst>
      </pc:sldChg>
      <pc:sldChg chg="delSp modSp add mod ord">
        <pc:chgData name="Dmitriy Beznosko" userId="8bcdeb23-d2dd-465e-bda6-8e644f22b48c" providerId="ADAL" clId="{6FCA7C54-11B9-4B32-8A07-CE5583F20352}" dt="2021-09-26T16:36:53.890" v="584" actId="14100"/>
        <pc:sldMkLst>
          <pc:docMk/>
          <pc:sldMk cId="2096223164" sldId="286"/>
        </pc:sldMkLst>
        <pc:spChg chg="mod">
          <ac:chgData name="Dmitriy Beznosko" userId="8bcdeb23-d2dd-465e-bda6-8e644f22b48c" providerId="ADAL" clId="{6FCA7C54-11B9-4B32-8A07-CE5583F20352}" dt="2021-09-26T16:36:53.890" v="584" actId="14100"/>
          <ac:spMkLst>
            <pc:docMk/>
            <pc:sldMk cId="2096223164" sldId="286"/>
            <ac:spMk id="2" creationId="{00000000-0000-0000-0000-000000000000}"/>
          </ac:spMkLst>
        </pc:spChg>
        <pc:spChg chg="mod">
          <ac:chgData name="Dmitriy Beznosko" userId="8bcdeb23-d2dd-465e-bda6-8e644f22b48c" providerId="ADAL" clId="{6FCA7C54-11B9-4B32-8A07-CE5583F20352}" dt="2021-09-26T16:36:37.274" v="582" actId="1076"/>
          <ac:spMkLst>
            <pc:docMk/>
            <pc:sldMk cId="2096223164" sldId="286"/>
            <ac:spMk id="5" creationId="{00000000-0000-0000-0000-000000000000}"/>
          </ac:spMkLst>
        </pc:spChg>
        <pc:spChg chg="del">
          <ac:chgData name="Dmitriy Beznosko" userId="8bcdeb23-d2dd-465e-bda6-8e644f22b48c" providerId="ADAL" clId="{6FCA7C54-11B9-4B32-8A07-CE5583F20352}" dt="2021-09-26T16:16:52.043" v="422" actId="478"/>
          <ac:spMkLst>
            <pc:docMk/>
            <pc:sldMk cId="2096223164" sldId="286"/>
            <ac:spMk id="8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6:36:45.649" v="583"/>
          <ac:picMkLst>
            <pc:docMk/>
            <pc:sldMk cId="2096223164" sldId="286"/>
            <ac:picMk id="4098" creationId="{00000000-0000-0000-0000-000000000000}"/>
          </ac:picMkLst>
        </pc:picChg>
        <pc:picChg chg="del">
          <ac:chgData name="Dmitriy Beznosko" userId="8bcdeb23-d2dd-465e-bda6-8e644f22b48c" providerId="ADAL" clId="{6FCA7C54-11B9-4B32-8A07-CE5583F20352}" dt="2021-09-26T16:16:50.387" v="421" actId="478"/>
          <ac:picMkLst>
            <pc:docMk/>
            <pc:sldMk cId="2096223164" sldId="286"/>
            <ac:picMk id="4100" creationId="{00000000-0000-0000-0000-000000000000}"/>
          </ac:picMkLst>
        </pc:picChg>
      </pc:sldChg>
      <pc:sldChg chg="add">
        <pc:chgData name="Dmitriy Beznosko" userId="8bcdeb23-d2dd-465e-bda6-8e644f22b48c" providerId="ADAL" clId="{6FCA7C54-11B9-4B32-8A07-CE5583F20352}" dt="2021-09-26T16:15:57.421" v="412"/>
        <pc:sldMkLst>
          <pc:docMk/>
          <pc:sldMk cId="4146621984" sldId="287"/>
        </pc:sldMkLst>
      </pc:sldChg>
      <pc:sldChg chg="add">
        <pc:chgData name="Dmitriy Beznosko" userId="8bcdeb23-d2dd-465e-bda6-8e644f22b48c" providerId="ADAL" clId="{6FCA7C54-11B9-4B32-8A07-CE5583F20352}" dt="2021-09-26T16:16:09.422" v="414"/>
        <pc:sldMkLst>
          <pc:docMk/>
          <pc:sldMk cId="1071700815" sldId="288"/>
        </pc:sldMkLst>
      </pc:sldChg>
      <pc:sldChg chg="add">
        <pc:chgData name="Dmitriy Beznosko" userId="8bcdeb23-d2dd-465e-bda6-8e644f22b48c" providerId="ADAL" clId="{6FCA7C54-11B9-4B32-8A07-CE5583F20352}" dt="2021-09-26T16:16:11.277" v="416"/>
        <pc:sldMkLst>
          <pc:docMk/>
          <pc:sldMk cId="3519658782" sldId="289"/>
        </pc:sldMkLst>
      </pc:sldChg>
      <pc:sldChg chg="addSp delSp modSp add mod">
        <pc:chgData name="Dmitriy Beznosko" userId="8bcdeb23-d2dd-465e-bda6-8e644f22b48c" providerId="ADAL" clId="{6FCA7C54-11B9-4B32-8A07-CE5583F20352}" dt="2021-09-26T16:19:34.529" v="508" actId="14100"/>
        <pc:sldMkLst>
          <pc:docMk/>
          <pc:sldMk cId="3798726072" sldId="290"/>
        </pc:sldMkLst>
        <pc:spChg chg="mod">
          <ac:chgData name="Dmitriy Beznosko" userId="8bcdeb23-d2dd-465e-bda6-8e644f22b48c" providerId="ADAL" clId="{6FCA7C54-11B9-4B32-8A07-CE5583F20352}" dt="2021-09-26T16:18:50.247" v="443" actId="403"/>
          <ac:spMkLst>
            <pc:docMk/>
            <pc:sldMk cId="3798726072" sldId="290"/>
            <ac:spMk id="2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6:17:24.821" v="429" actId="478"/>
          <ac:spMkLst>
            <pc:docMk/>
            <pc:sldMk cId="3798726072" sldId="290"/>
            <ac:spMk id="3" creationId="{B499676C-C666-414D-858D-A8EBD86F3FE0}"/>
          </ac:spMkLst>
        </pc:spChg>
        <pc:spChg chg="add mod">
          <ac:chgData name="Dmitriy Beznosko" userId="8bcdeb23-d2dd-465e-bda6-8e644f22b48c" providerId="ADAL" clId="{6FCA7C54-11B9-4B32-8A07-CE5583F20352}" dt="2021-09-26T16:19:34.529" v="508" actId="14100"/>
          <ac:spMkLst>
            <pc:docMk/>
            <pc:sldMk cId="3798726072" sldId="290"/>
            <ac:spMk id="10" creationId="{AAA1B0ED-EE5A-435E-BA81-08E25875DE39}"/>
          </ac:spMkLst>
        </pc:spChg>
        <pc:picChg chg="mod">
          <ac:chgData name="Dmitriy Beznosko" userId="8bcdeb23-d2dd-465e-bda6-8e644f22b48c" providerId="ADAL" clId="{6FCA7C54-11B9-4B32-8A07-CE5583F20352}" dt="2021-09-26T16:18:17.735" v="436" actId="1076"/>
          <ac:picMkLst>
            <pc:docMk/>
            <pc:sldMk cId="3798726072" sldId="290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6FCA7C54-11B9-4B32-8A07-CE5583F20352}" dt="2021-09-26T16:19:24.572" v="505" actId="1076"/>
          <ac:picMkLst>
            <pc:docMk/>
            <pc:sldMk cId="3798726072" sldId="290"/>
            <ac:picMk id="2054" creationId="{00000000-0000-0000-0000-000000000000}"/>
          </ac:picMkLst>
        </pc:picChg>
        <pc:picChg chg="add del mod">
          <ac:chgData name="Dmitriy Beznosko" userId="8bcdeb23-d2dd-465e-bda6-8e644f22b48c" providerId="ADAL" clId="{6FCA7C54-11B9-4B32-8A07-CE5583F20352}" dt="2021-09-26T16:18:14.708" v="435" actId="1076"/>
          <ac:picMkLst>
            <pc:docMk/>
            <pc:sldMk cId="3798726072" sldId="290"/>
            <ac:picMk id="7170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51:02.394" v="1081" actId="20577"/>
        <pc:sldMkLst>
          <pc:docMk/>
          <pc:sldMk cId="3535705490" sldId="291"/>
        </pc:sldMkLst>
        <pc:spChg chg="mod">
          <ac:chgData name="Dmitriy Beznosko" userId="8bcdeb23-d2dd-465e-bda6-8e644f22b48c" providerId="ADAL" clId="{6FCA7C54-11B9-4B32-8A07-CE5583F20352}" dt="2021-09-26T16:51:02.394" v="1081" actId="20577"/>
          <ac:spMkLst>
            <pc:docMk/>
            <pc:sldMk cId="3535705490" sldId="291"/>
            <ac:spMk id="6" creationId="{00000000-0000-0000-0000-000000000000}"/>
          </ac:spMkLst>
        </pc:spChg>
      </pc:sldChg>
      <pc:sldChg chg="addSp delSp modSp add mod">
        <pc:chgData name="Dmitriy Beznosko" userId="8bcdeb23-d2dd-465e-bda6-8e644f22b48c" providerId="ADAL" clId="{6FCA7C54-11B9-4B32-8A07-CE5583F20352}" dt="2021-09-26T17:43:45.747" v="1715" actId="14100"/>
        <pc:sldMkLst>
          <pc:docMk/>
          <pc:sldMk cId="1763574390" sldId="292"/>
        </pc:sldMkLst>
        <pc:spChg chg="mod">
          <ac:chgData name="Dmitriy Beznosko" userId="8bcdeb23-d2dd-465e-bda6-8e644f22b48c" providerId="ADAL" clId="{6FCA7C54-11B9-4B32-8A07-CE5583F20352}" dt="2021-09-26T17:43:45.747" v="1715" actId="14100"/>
          <ac:spMkLst>
            <pc:docMk/>
            <pc:sldMk cId="1763574390" sldId="292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7" creationId="{17D68CB9-3F68-48C3-B84D-5837E5AA545A}"/>
          </ac:spMkLst>
        </pc:spChg>
        <pc:spChg chg="add del mod">
          <ac:chgData name="Dmitriy Beznosko" userId="8bcdeb23-d2dd-465e-bda6-8e644f22b48c" providerId="ADAL" clId="{6FCA7C54-11B9-4B32-8A07-CE5583F20352}" dt="2021-09-26T17:10:25.917" v="1645" actId="21"/>
          <ac:spMkLst>
            <pc:docMk/>
            <pc:sldMk cId="1763574390" sldId="292"/>
            <ac:spMk id="10" creationId="{E44B4CFB-272A-4E7B-AB16-1BFFD7B14520}"/>
          </ac:spMkLst>
        </pc:sp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6" creationId="{2938C0AB-B2FD-4999-B4D0-B826BDCF999F}"/>
          </ac:picMkLst>
        </pc:picChg>
        <pc:picChg chg="add del mod">
          <ac:chgData name="Dmitriy Beznosko" userId="8bcdeb23-d2dd-465e-bda6-8e644f22b48c" providerId="ADAL" clId="{6FCA7C54-11B9-4B32-8A07-CE5583F20352}" dt="2021-09-26T17:10:25.917" v="1645" actId="21"/>
          <ac:picMkLst>
            <pc:docMk/>
            <pc:sldMk cId="1763574390" sldId="292"/>
            <ac:picMk id="9" creationId="{4717122C-1313-4316-8A4B-4AE43108627A}"/>
          </ac:picMkLst>
        </pc:picChg>
        <pc:picChg chg="mod">
          <ac:chgData name="Dmitriy Beznosko" userId="8bcdeb23-d2dd-465e-bda6-8e644f22b48c" providerId="ADAL" clId="{6FCA7C54-11B9-4B32-8A07-CE5583F20352}" dt="2021-09-26T17:43:31.989" v="1711" actId="1076"/>
          <ac:picMkLst>
            <pc:docMk/>
            <pc:sldMk cId="1763574390" sldId="292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7:45:36.386" v="1727" actId="113"/>
        <pc:sldMkLst>
          <pc:docMk/>
          <pc:sldMk cId="4174638831" sldId="293"/>
        </pc:sldMkLst>
        <pc:spChg chg="mod">
          <ac:chgData name="Dmitriy Beznosko" userId="8bcdeb23-d2dd-465e-bda6-8e644f22b48c" providerId="ADAL" clId="{6FCA7C54-11B9-4B32-8A07-CE5583F20352}" dt="2021-09-26T17:45:36.386" v="1727" actId="113"/>
          <ac:spMkLst>
            <pc:docMk/>
            <pc:sldMk cId="4174638831" sldId="293"/>
            <ac:spMk id="3" creationId="{00000000-0000-0000-0000-000000000000}"/>
          </ac:spMkLst>
        </pc:spChg>
      </pc:sldChg>
      <pc:sldChg chg="modSp add mod">
        <pc:chgData name="Dmitriy Beznosko" userId="8bcdeb23-d2dd-465e-bda6-8e644f22b48c" providerId="ADAL" clId="{6FCA7C54-11B9-4B32-8A07-CE5583F20352}" dt="2021-09-26T17:44:02.976" v="1720" actId="1076"/>
        <pc:sldMkLst>
          <pc:docMk/>
          <pc:sldMk cId="2320057786" sldId="294"/>
        </pc:sldMkLst>
        <pc:spChg chg="mod">
          <ac:chgData name="Dmitriy Beznosko" userId="8bcdeb23-d2dd-465e-bda6-8e644f22b48c" providerId="ADAL" clId="{6FCA7C54-11B9-4B32-8A07-CE5583F20352}" dt="2021-09-26T17:43:56.169" v="1719" actId="20577"/>
          <ac:spMkLst>
            <pc:docMk/>
            <pc:sldMk cId="2320057786" sldId="294"/>
            <ac:spMk id="3" creationId="{00000000-0000-0000-0000-000000000000}"/>
          </ac:spMkLst>
        </pc:spChg>
        <pc:picChg chg="mod">
          <ac:chgData name="Dmitriy Beznosko" userId="8bcdeb23-d2dd-465e-bda6-8e644f22b48c" providerId="ADAL" clId="{6FCA7C54-11B9-4B32-8A07-CE5583F20352}" dt="2021-09-26T17:44:02.976" v="1720" actId="1076"/>
          <ac:picMkLst>
            <pc:docMk/>
            <pc:sldMk cId="2320057786" sldId="294"/>
            <ac:picMk id="1026" creationId="{00000000-0000-0000-0000-000000000000}"/>
          </ac:picMkLst>
        </pc:picChg>
      </pc:sldChg>
      <pc:sldChg chg="modSp add mod">
        <pc:chgData name="Dmitriy Beznosko" userId="8bcdeb23-d2dd-465e-bda6-8e644f22b48c" providerId="ADAL" clId="{6FCA7C54-11B9-4B32-8A07-CE5583F20352}" dt="2021-09-26T16:38:40.132" v="600" actId="6549"/>
        <pc:sldMkLst>
          <pc:docMk/>
          <pc:sldMk cId="3226184339" sldId="295"/>
        </pc:sldMkLst>
        <pc:spChg chg="mod">
          <ac:chgData name="Dmitriy Beznosko" userId="8bcdeb23-d2dd-465e-bda6-8e644f22b48c" providerId="ADAL" clId="{6FCA7C54-11B9-4B32-8A07-CE5583F20352}" dt="2021-09-26T16:38:40.132" v="600" actId="6549"/>
          <ac:spMkLst>
            <pc:docMk/>
            <pc:sldMk cId="3226184339" sldId="295"/>
            <ac:spMk id="3" creationId="{00000000-0000-0000-0000-000000000000}"/>
          </ac:spMkLst>
        </pc:spChg>
      </pc:sldChg>
      <pc:sldChg chg="addSp delSp modSp new mod ord modClrScheme chgLayout">
        <pc:chgData name="Dmitriy Beznosko" userId="8bcdeb23-d2dd-465e-bda6-8e644f22b48c" providerId="ADAL" clId="{6FCA7C54-11B9-4B32-8A07-CE5583F20352}" dt="2021-09-26T17:11:56.008" v="1707"/>
        <pc:sldMkLst>
          <pc:docMk/>
          <pc:sldMk cId="1594351071" sldId="296"/>
        </pc:sldMkLst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2" creationId="{8584E584-B16D-4733-B5F2-B18B99654137}"/>
          </ac:spMkLst>
        </pc:spChg>
        <pc:spChg chg="del 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3" creationId="{E5E05C7E-644A-4FB3-A55A-759259BF9DAD}"/>
          </ac:spMkLst>
        </pc:spChg>
        <pc:spChg chg="mod ord">
          <ac:chgData name="Dmitriy Beznosko" userId="8bcdeb23-d2dd-465e-bda6-8e644f22b48c" providerId="ADAL" clId="{6FCA7C54-11B9-4B32-8A07-CE5583F20352}" dt="2021-09-26T17:10:32.774" v="1647" actId="700"/>
          <ac:spMkLst>
            <pc:docMk/>
            <pc:sldMk cId="1594351071" sldId="296"/>
            <ac:spMk id="4" creationId="{35057A79-9C72-42BA-A48D-10E8B7F761D4}"/>
          </ac:spMkLst>
        </pc:spChg>
        <pc:spChg chg="add mod ord">
          <ac:chgData name="Dmitriy Beznosko" userId="8bcdeb23-d2dd-465e-bda6-8e644f22b48c" providerId="ADAL" clId="{6FCA7C54-11B9-4B32-8A07-CE5583F20352}" dt="2021-09-26T17:11:34.513" v="1705" actId="1076"/>
          <ac:spMkLst>
            <pc:docMk/>
            <pc:sldMk cId="1594351071" sldId="296"/>
            <ac:spMk id="5" creationId="{A40A0634-49E1-4088-AC19-F091C9C7B995}"/>
          </ac:spMkLst>
        </pc:spChg>
        <pc:spChg chg="add mod ord">
          <ac:chgData name="Dmitriy Beznosko" userId="8bcdeb23-d2dd-465e-bda6-8e644f22b48c" providerId="ADAL" clId="{6FCA7C54-11B9-4B32-8A07-CE5583F20352}" dt="2021-09-26T17:10:34.105" v="1649" actId="20577"/>
          <ac:spMkLst>
            <pc:docMk/>
            <pc:sldMk cId="1594351071" sldId="296"/>
            <ac:spMk id="6" creationId="{8F1CC1E0-6C6D-4CFD-BE27-EDE9488F4593}"/>
          </ac:spMkLst>
        </pc:spChg>
        <pc:spChg chg="add del mod">
          <ac:chgData name="Dmitriy Beznosko" userId="8bcdeb23-d2dd-465e-bda6-8e644f22b48c" providerId="ADAL" clId="{6FCA7C54-11B9-4B32-8A07-CE5583F20352}" dt="2021-09-26T17:10:40.290" v="1651" actId="478"/>
          <ac:spMkLst>
            <pc:docMk/>
            <pc:sldMk cId="1594351071" sldId="296"/>
            <ac:spMk id="8" creationId="{BB3858AC-C7C1-4E73-885E-56FA071BF3E7}"/>
          </ac:spMkLst>
        </pc:spChg>
        <pc:spChg chg="add del mod">
          <ac:chgData name="Dmitriy Beznosko" userId="8bcdeb23-d2dd-465e-bda6-8e644f22b48c" providerId="ADAL" clId="{6FCA7C54-11B9-4B32-8A07-CE5583F20352}" dt="2021-09-26T17:10:43.889" v="1653" actId="478"/>
          <ac:spMkLst>
            <pc:docMk/>
            <pc:sldMk cId="1594351071" sldId="296"/>
            <ac:spMk id="10" creationId="{4CB1AD52-1731-427B-952D-E4817586D81B}"/>
          </ac:spMkLst>
        </pc:spChg>
        <pc:picChg chg="add mod">
          <ac:chgData name="Dmitriy Beznosko" userId="8bcdeb23-d2dd-465e-bda6-8e644f22b48c" providerId="ADAL" clId="{6FCA7C54-11B9-4B32-8A07-CE5583F20352}" dt="2021-09-26T17:11:24.785" v="1698" actId="1076"/>
          <ac:picMkLst>
            <pc:docMk/>
            <pc:sldMk cId="1594351071" sldId="296"/>
            <ac:picMk id="7" creationId="{D54DDA06-A6B5-4924-ACCA-BF401938B1C0}"/>
          </ac:picMkLst>
        </pc:picChg>
        <pc:picChg chg="add mod">
          <ac:chgData name="Dmitriy Beznosko" userId="8bcdeb23-d2dd-465e-bda6-8e644f22b48c" providerId="ADAL" clId="{6FCA7C54-11B9-4B32-8A07-CE5583F20352}" dt="2021-09-26T17:11:18.017" v="1696" actId="1076"/>
          <ac:picMkLst>
            <pc:docMk/>
            <pc:sldMk cId="1594351071" sldId="296"/>
            <ac:picMk id="9" creationId="{8386D4A4-927B-4036-B497-C2A9AF39AC0C}"/>
          </ac:picMkLst>
        </pc:picChg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BO9KBZaCn28?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MFSawk8oLTU?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gsfc/3927825968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700"/>
              <a:t>Galaxies</a:t>
            </a:r>
          </a:p>
        </p:txBody>
      </p:sp>
      <p:pic>
        <p:nvPicPr>
          <p:cNvPr id="3074" name="Picture 2" descr="Image result for galaxy types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"/>
          <a:stretch/>
        </p:blipFill>
        <p:spPr bwMode="auto">
          <a:xfrm>
            <a:off x="680682" y="442795"/>
            <a:ext cx="7451166" cy="421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9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3917696" cy="1469232"/>
          </a:xfrm>
        </p:spPr>
        <p:txBody>
          <a:bodyPr/>
          <a:lstStyle/>
          <a:p>
            <a:r>
              <a:rPr lang="en-US" dirty="0"/>
              <a:t>Galaxy evolution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3</a:t>
            </a:fld>
            <a:endParaRPr lang="en-US"/>
          </a:p>
        </p:txBody>
      </p:sp>
      <p:pic>
        <p:nvPicPr>
          <p:cNvPr id="4098" name="Picture 2" descr="Image result for galaxy tip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87" y="2163650"/>
            <a:ext cx="6257131" cy="397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1448193" y="6421929"/>
            <a:ext cx="5740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100" name="Picture 4" descr="http://www.daviddarling.info/images/Hubble_classific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04" y="195500"/>
            <a:ext cx="47720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122BA2-803B-47C7-BB52-3FB1757285B6}"/>
              </a:ext>
            </a:extLst>
          </p:cNvPr>
          <p:cNvSpPr txBox="1"/>
          <p:nvPr/>
        </p:nvSpPr>
        <p:spPr>
          <a:xfrm>
            <a:off x="3780148" y="6469062"/>
            <a:ext cx="3549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Direction of evolution over time</a:t>
            </a:r>
          </a:p>
        </p:txBody>
      </p:sp>
    </p:spTree>
    <p:extLst>
      <p:ext uri="{BB962C8B-B14F-4D97-AF65-F5344CB8AC3E}">
        <p14:creationId xmlns:p14="http://schemas.microsoft.com/office/powerpoint/2010/main" val="635263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3600"/>
              <a:t>Collisions of galaxies possibilities</a:t>
            </a:r>
          </a:p>
        </p:txBody>
      </p:sp>
      <p:pic>
        <p:nvPicPr>
          <p:cNvPr id="7170" name="Picture 2" descr="Image result for galaxy evolution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77265" y="0"/>
            <a:ext cx="6858000" cy="5143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8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700"/>
              <a:t>Collisions of galaxies </a:t>
            </a:r>
          </a:p>
        </p:txBody>
      </p:sp>
      <p:pic>
        <p:nvPicPr>
          <p:cNvPr id="5122" name="Picture 2" descr="https://upload.wikimedia.org/wikipedia/commons/thumb/d/db/NGC4676.jpg/1280px-NGC467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r="5818" b="1"/>
          <a:stretch/>
        </p:blipFill>
        <p:spPr bwMode="auto">
          <a:xfrm>
            <a:off x="680682" y="442795"/>
            <a:ext cx="7451166" cy="421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08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5328" y="758952"/>
            <a:ext cx="2139754" cy="404164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3300"/>
              <a:t>Collisions of galaxies </a:t>
            </a:r>
          </a:p>
        </p:txBody>
      </p:sp>
      <p:pic>
        <p:nvPicPr>
          <p:cNvPr id="6146" name="Picture 2" descr="https://upload.wikimedia.org/wikipedia/commons/thumb/f/f6/Antennae_galaxies_xl.jpg/800px-Antennae_galaxies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137" y="961752"/>
            <a:ext cx="4962617" cy="492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2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71530E-64B8-4B9A-849D-068BCE6AA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67590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Classification of Galaxies</a:t>
            </a:r>
          </a:p>
        </p:txBody>
      </p:sp>
      <p:pic>
        <p:nvPicPr>
          <p:cNvPr id="7" name="Online Media 6" title="The Classification Of Galaxies | Astronomic">
            <a:hlinkClick r:id="" action="ppaction://media"/>
            <a:extLst>
              <a:ext uri="{FF2B5EF4-FFF2-40B4-BE49-F238E27FC236}">
                <a16:creationId xmlns:a16="http://schemas.microsoft.com/office/drawing/2014/main" id="{2D85A19D-08D9-42A0-A0DF-D854A0F27C3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890" y="1107649"/>
            <a:ext cx="9080965" cy="512970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918B0-E274-4144-9E82-6668B264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0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71530E-64B8-4B9A-849D-068BCE6AA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52" y="127800"/>
            <a:ext cx="8106403" cy="106711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A Journey to our Closest Galaxies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(starting with Solar system)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918B0-E274-4144-9E82-6668B264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8</a:t>
            </a:fld>
            <a:endParaRPr lang="en-US"/>
          </a:p>
        </p:txBody>
      </p:sp>
      <p:pic>
        <p:nvPicPr>
          <p:cNvPr id="6" name="Online Media 5" title="A Journey to our Closest Galaxies">
            <a:hlinkClick r:id="" action="ppaction://media"/>
            <a:extLst>
              <a:ext uri="{FF2B5EF4-FFF2-40B4-BE49-F238E27FC236}">
                <a16:creationId xmlns:a16="http://schemas.microsoft.com/office/drawing/2014/main" id="{68DE1FD5-C298-4155-930A-E010BA06F51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65" y="1194914"/>
            <a:ext cx="9019690" cy="509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1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/>
              <a:t>Any Questions?</a:t>
            </a:r>
          </a:p>
        </p:txBody>
      </p:sp>
      <p:pic>
        <p:nvPicPr>
          <p:cNvPr id="7" name="Content Placeholder 6" descr="A picture containing outdoor object, nature, night sky&#10;&#10;Description automatically generated">
            <a:extLst>
              <a:ext uri="{FF2B5EF4-FFF2-40B4-BE49-F238E27FC236}">
                <a16:creationId xmlns:a16="http://schemas.microsoft.com/office/drawing/2014/main" id="{576D9A96-06F9-470D-B42B-404F14069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022" r="5517" b="1"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4DBF085-E51C-4554-8DBA-E1A4A01799F7}"/>
              </a:ext>
            </a:extLst>
          </p:cNvPr>
          <p:cNvSpPr txBox="1"/>
          <p:nvPr/>
        </p:nvSpPr>
        <p:spPr>
          <a:xfrm>
            <a:off x="3966480" y="4564673"/>
            <a:ext cx="4249403" cy="1615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spcAft>
                <a:spcPts val="600"/>
              </a:spcAft>
              <a:buClr>
                <a:schemeClr val="accent1"/>
              </a:buClr>
            </a:pPr>
            <a:r>
              <a:rPr lang="en-US" sz="1400" spc="-50" baseline="0" dirty="0">
                <a:effectLst/>
              </a:rPr>
              <a:t>Andromeda galaxy in UV light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/>
              <a:pPr defTabSz="914400"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</TotalTime>
  <Words>74</Words>
  <Application>Microsoft Office PowerPoint</Application>
  <PresentationFormat>On-screen Show (4:3)</PresentationFormat>
  <Paragraphs>22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Schoolbook</vt:lpstr>
      <vt:lpstr>Wingdings 2</vt:lpstr>
      <vt:lpstr>View</vt:lpstr>
      <vt:lpstr>Astronomy 1010 chapter 26</vt:lpstr>
      <vt:lpstr>Galaxies</vt:lpstr>
      <vt:lpstr>Galaxy evolution</vt:lpstr>
      <vt:lpstr>Collisions of galaxies possibilities</vt:lpstr>
      <vt:lpstr>Collisions of galaxies </vt:lpstr>
      <vt:lpstr>Collisions of galaxies </vt:lpstr>
      <vt:lpstr>Classification of Galaxies</vt:lpstr>
      <vt:lpstr>A Journey to our Closest Galaxies (starting with Solar system)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2021-10-03T00:12:57Z</dcterms:modified>
</cp:coreProperties>
</file>