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slideLayouts/slideLayout7.xml" ContentType="application/vnd.openxmlformats-officedocument.presentationml.slideLayout+xml"/>
  <Override PartName="/ppt/theme/theme5.xml" ContentType="application/vnd.openxmlformats-officedocument.theme+xml"/>
  <Override PartName="/ppt/slideLayouts/slideLayout8.xml" ContentType="application/vnd.openxmlformats-officedocument.presentationml.slideLayout+xml"/>
  <Override PartName="/ppt/theme/theme6.xml" ContentType="application/vnd.openxmlformats-officedocument.theme+xml"/>
  <Override PartName="/ppt/slideLayouts/slideLayout9.xml" ContentType="application/vnd.openxmlformats-officedocument.presentationml.slideLayout+xml"/>
  <Override PartName="/ppt/theme/theme7.xml" ContentType="application/vnd.openxmlformats-officedocument.theme+xml"/>
  <Override PartName="/ppt/slideLayouts/slideLayout10.xml" ContentType="application/vnd.openxmlformats-officedocument.presentationml.slideLayout+xml"/>
  <Override PartName="/ppt/theme/theme8.xml" ContentType="application/vnd.openxmlformats-officedocument.theme+xml"/>
  <Override PartName="/ppt/slideLayouts/slideLayout11.xml" ContentType="application/vnd.openxmlformats-officedocument.presentationml.slideLayout+xml"/>
  <Override PartName="/ppt/theme/theme9.xml" ContentType="application/vnd.openxmlformats-officedocument.theme+xml"/>
  <Override PartName="/ppt/slideLayouts/slideLayout12.xml" ContentType="application/vnd.openxmlformats-officedocument.presentationml.slideLayout+xml"/>
  <Override PartName="/ppt/theme/theme10.xml" ContentType="application/vnd.openxmlformats-officedocument.theme+xml"/>
  <Override PartName="/ppt/slideLayouts/slideLayout13.xml" ContentType="application/vnd.openxmlformats-officedocument.presentationml.slideLayout+xml"/>
  <Override PartName="/ppt/theme/theme11.xml" ContentType="application/vnd.openxmlformats-officedocument.theme+xml"/>
  <Override PartName="/ppt/slideLayouts/slideLayout14.xml" ContentType="application/vnd.openxmlformats-officedocument.presentationml.slideLayout+xml"/>
  <Override PartName="/ppt/theme/theme12.xml" ContentType="application/vnd.openxmlformats-officedocument.theme+xml"/>
  <Override PartName="/ppt/slideLayouts/slideLayout15.xml" ContentType="application/vnd.openxmlformats-officedocument.presentationml.slideLayout+xml"/>
  <Override PartName="/ppt/theme/theme13.xml" ContentType="application/vnd.openxmlformats-officedocument.theme+xml"/>
  <Override PartName="/ppt/slideLayouts/slideLayout16.xml" ContentType="application/vnd.openxmlformats-officedocument.presentationml.slideLayout+xml"/>
  <Override PartName="/ppt/theme/theme14.xml" ContentType="application/vnd.openxmlformats-officedocument.theme+xml"/>
  <Override PartName="/ppt/slideLayouts/slideLayout17.xml" ContentType="application/vnd.openxmlformats-officedocument.presentationml.slideLayout+xml"/>
  <Override PartName="/ppt/theme/theme15.xml" ContentType="application/vnd.openxmlformats-officedocument.theme+xml"/>
  <Override PartName="/ppt/slideLayouts/slideLayout18.xml" ContentType="application/vnd.openxmlformats-officedocument.presentationml.slideLayout+xml"/>
  <Override PartName="/ppt/theme/theme16.xml" ContentType="application/vnd.openxmlformats-officedocument.theme+xml"/>
  <Override PartName="/ppt/slideLayouts/slideLayout19.xml" ContentType="application/vnd.openxmlformats-officedocument.presentationml.slideLayout+xml"/>
  <Override PartName="/ppt/theme/theme17.xml" ContentType="application/vnd.openxmlformats-officedocument.theme+xml"/>
  <Override PartName="/ppt/slideLayouts/slideLayout20.xml" ContentType="application/vnd.openxmlformats-officedocument.presentationml.slideLayout+xml"/>
  <Override PartName="/ppt/theme/theme18.xml" ContentType="application/vnd.openxmlformats-officedocument.theme+xml"/>
  <Override PartName="/ppt/slideLayouts/slideLayout21.xml" ContentType="application/vnd.openxmlformats-officedocument.presentationml.slideLayout+xml"/>
  <Override PartName="/ppt/theme/theme19.xml" ContentType="application/vnd.openxmlformats-officedocument.theme+xml"/>
  <Override PartName="/ppt/theme/theme20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49" r:id="rId2"/>
    <p:sldMasterId id="2147483953" r:id="rId3"/>
    <p:sldMasterId id="2147483954" r:id="rId4"/>
    <p:sldMasterId id="2147483956" r:id="rId5"/>
    <p:sldMasterId id="2147483957" r:id="rId6"/>
    <p:sldMasterId id="2147483958" r:id="rId7"/>
    <p:sldMasterId id="2147483960" r:id="rId8"/>
    <p:sldMasterId id="2147483962" r:id="rId9"/>
    <p:sldMasterId id="2147483963" r:id="rId10"/>
    <p:sldMasterId id="2147483964" r:id="rId11"/>
    <p:sldMasterId id="2147483966" r:id="rId12"/>
    <p:sldMasterId id="2147483968" r:id="rId13"/>
    <p:sldMasterId id="2147483970" r:id="rId14"/>
    <p:sldMasterId id="2147483972" r:id="rId15"/>
    <p:sldMasterId id="2147483974" r:id="rId16"/>
    <p:sldMasterId id="2147483976" r:id="rId17"/>
    <p:sldMasterId id="2147483978" r:id="rId18"/>
    <p:sldMasterId id="2147483980" r:id="rId19"/>
  </p:sldMasterIdLst>
  <p:notesMasterIdLst>
    <p:notesMasterId r:id="rId58"/>
  </p:notesMasterIdLst>
  <p:sldIdLst>
    <p:sldId id="257" r:id="rId20"/>
    <p:sldId id="285" r:id="rId21"/>
    <p:sldId id="284" r:id="rId22"/>
    <p:sldId id="283" r:id="rId23"/>
    <p:sldId id="264" r:id="rId24"/>
    <p:sldId id="286" r:id="rId25"/>
    <p:sldId id="265" r:id="rId26"/>
    <p:sldId id="266" r:id="rId27"/>
    <p:sldId id="267" r:id="rId28"/>
    <p:sldId id="300" r:id="rId29"/>
    <p:sldId id="269" r:id="rId30"/>
    <p:sldId id="270" r:id="rId31"/>
    <p:sldId id="271" r:id="rId32"/>
    <p:sldId id="272" r:id="rId33"/>
    <p:sldId id="273" r:id="rId34"/>
    <p:sldId id="274" r:id="rId35"/>
    <p:sldId id="275" r:id="rId36"/>
    <p:sldId id="276" r:id="rId37"/>
    <p:sldId id="277" r:id="rId38"/>
    <p:sldId id="278" r:id="rId39"/>
    <p:sldId id="279" r:id="rId40"/>
    <p:sldId id="280" r:id="rId41"/>
    <p:sldId id="281" r:id="rId42"/>
    <p:sldId id="282" r:id="rId43"/>
    <p:sldId id="287" r:id="rId44"/>
    <p:sldId id="288" r:id="rId45"/>
    <p:sldId id="289" r:id="rId46"/>
    <p:sldId id="290" r:id="rId47"/>
    <p:sldId id="291" r:id="rId48"/>
    <p:sldId id="292" r:id="rId49"/>
    <p:sldId id="293" r:id="rId50"/>
    <p:sldId id="294" r:id="rId51"/>
    <p:sldId id="295" r:id="rId52"/>
    <p:sldId id="296" r:id="rId53"/>
    <p:sldId id="297" r:id="rId54"/>
    <p:sldId id="298" r:id="rId55"/>
    <p:sldId id="299" r:id="rId56"/>
    <p:sldId id="262" r:id="rId5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C781E0E-A7F3-488B-A0A9-2EA48BD607DD}" v="141" dt="2021-11-05T16:59:36.323"/>
  </p1510:revLst>
</p1510:revInfo>
</file>

<file path=ppt/tableStyles.xml><?xml version="1.0" encoding="utf-8"?>
<a:tblStyleLst xmlns:a="http://schemas.openxmlformats.org/drawingml/2006/main" def="{5C22544A-7EE6-4342-B048-85BDC9FD1C3A}"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35" d="100"/>
          <a:sy n="135" d="100"/>
        </p:scale>
        <p:origin x="420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" Target="slides/slide7.xml"/><Relationship Id="rId39" Type="http://schemas.openxmlformats.org/officeDocument/2006/relationships/slide" Target="slides/slide20.xml"/><Relationship Id="rId21" Type="http://schemas.openxmlformats.org/officeDocument/2006/relationships/slide" Target="slides/slide2.xml"/><Relationship Id="rId34" Type="http://schemas.openxmlformats.org/officeDocument/2006/relationships/slide" Target="slides/slide15.xml"/><Relationship Id="rId42" Type="http://schemas.openxmlformats.org/officeDocument/2006/relationships/slide" Target="slides/slide23.xml"/><Relationship Id="rId47" Type="http://schemas.openxmlformats.org/officeDocument/2006/relationships/slide" Target="slides/slide28.xml"/><Relationship Id="rId50" Type="http://schemas.openxmlformats.org/officeDocument/2006/relationships/slide" Target="slides/slide31.xml"/><Relationship Id="rId55" Type="http://schemas.openxmlformats.org/officeDocument/2006/relationships/slide" Target="slides/slide36.xml"/><Relationship Id="rId63" Type="http://schemas.microsoft.com/office/2016/11/relationships/changesInfo" Target="changesInfos/changesInfo1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9" Type="http://schemas.openxmlformats.org/officeDocument/2006/relationships/slide" Target="slides/slide10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5.xml"/><Relationship Id="rId32" Type="http://schemas.openxmlformats.org/officeDocument/2006/relationships/slide" Target="slides/slide13.xml"/><Relationship Id="rId37" Type="http://schemas.openxmlformats.org/officeDocument/2006/relationships/slide" Target="slides/slide18.xml"/><Relationship Id="rId40" Type="http://schemas.openxmlformats.org/officeDocument/2006/relationships/slide" Target="slides/slide21.xml"/><Relationship Id="rId45" Type="http://schemas.openxmlformats.org/officeDocument/2006/relationships/slide" Target="slides/slide26.xml"/><Relationship Id="rId53" Type="http://schemas.openxmlformats.org/officeDocument/2006/relationships/slide" Target="slides/slide34.xml"/><Relationship Id="rId58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61" Type="http://schemas.openxmlformats.org/officeDocument/2006/relationships/theme" Target="theme/theme1.xml"/><Relationship Id="rId19" Type="http://schemas.openxmlformats.org/officeDocument/2006/relationships/slideMaster" Target="slideMasters/slideMaster1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3.xml"/><Relationship Id="rId27" Type="http://schemas.openxmlformats.org/officeDocument/2006/relationships/slide" Target="slides/slide8.xml"/><Relationship Id="rId30" Type="http://schemas.openxmlformats.org/officeDocument/2006/relationships/slide" Target="slides/slide11.xml"/><Relationship Id="rId35" Type="http://schemas.openxmlformats.org/officeDocument/2006/relationships/slide" Target="slides/slide16.xml"/><Relationship Id="rId43" Type="http://schemas.openxmlformats.org/officeDocument/2006/relationships/slide" Target="slides/slide24.xml"/><Relationship Id="rId48" Type="http://schemas.openxmlformats.org/officeDocument/2006/relationships/slide" Target="slides/slide29.xml"/><Relationship Id="rId56" Type="http://schemas.openxmlformats.org/officeDocument/2006/relationships/slide" Target="slides/slide37.xml"/><Relationship Id="rId64" Type="http://schemas.microsoft.com/office/2015/10/relationships/revisionInfo" Target="revisionInfo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2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6.xml"/><Relationship Id="rId33" Type="http://schemas.openxmlformats.org/officeDocument/2006/relationships/slide" Target="slides/slide14.xml"/><Relationship Id="rId38" Type="http://schemas.openxmlformats.org/officeDocument/2006/relationships/slide" Target="slides/slide19.xml"/><Relationship Id="rId46" Type="http://schemas.openxmlformats.org/officeDocument/2006/relationships/slide" Target="slides/slide27.xml"/><Relationship Id="rId59" Type="http://schemas.openxmlformats.org/officeDocument/2006/relationships/presProps" Target="presProps.xml"/><Relationship Id="rId20" Type="http://schemas.openxmlformats.org/officeDocument/2006/relationships/slide" Target="slides/slide1.xml"/><Relationship Id="rId41" Type="http://schemas.openxmlformats.org/officeDocument/2006/relationships/slide" Target="slides/slide22.xml"/><Relationship Id="rId54" Type="http://schemas.openxmlformats.org/officeDocument/2006/relationships/slide" Target="slides/slide35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4.xml"/><Relationship Id="rId28" Type="http://schemas.openxmlformats.org/officeDocument/2006/relationships/slide" Target="slides/slide9.xml"/><Relationship Id="rId36" Type="http://schemas.openxmlformats.org/officeDocument/2006/relationships/slide" Target="slides/slide17.xml"/><Relationship Id="rId49" Type="http://schemas.openxmlformats.org/officeDocument/2006/relationships/slide" Target="slides/slide30.xml"/><Relationship Id="rId57" Type="http://schemas.openxmlformats.org/officeDocument/2006/relationships/slide" Target="slides/slide38.xml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12.xml"/><Relationship Id="rId44" Type="http://schemas.openxmlformats.org/officeDocument/2006/relationships/slide" Target="slides/slide25.xml"/><Relationship Id="rId52" Type="http://schemas.openxmlformats.org/officeDocument/2006/relationships/slide" Target="slides/slide33.xml"/><Relationship Id="rId60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mitriy Beznosko" userId="8bcdeb23-d2dd-465e-bda6-8e644f22b48c" providerId="ADAL" clId="{43597312-0B08-469D-A9A5-BE4C50BD931D}"/>
    <pc:docChg chg="undo redo custSel addSld delSld modSld">
      <pc:chgData name="Dmitriy Beznosko" userId="8bcdeb23-d2dd-465e-bda6-8e644f22b48c" providerId="ADAL" clId="{43597312-0B08-469D-A9A5-BE4C50BD931D}" dt="2021-10-03T00:12:55.411" v="194" actId="1076"/>
      <pc:docMkLst>
        <pc:docMk/>
      </pc:docMkLst>
      <pc:sldChg chg="modSp mod">
        <pc:chgData name="Dmitriy Beznosko" userId="8bcdeb23-d2dd-465e-bda6-8e644f22b48c" providerId="ADAL" clId="{43597312-0B08-469D-A9A5-BE4C50BD931D}" dt="2021-10-02T23:27:55.099" v="1" actId="20577"/>
        <pc:sldMkLst>
          <pc:docMk/>
          <pc:sldMk cId="4186887544" sldId="257"/>
        </pc:sldMkLst>
        <pc:spChg chg="mod">
          <ac:chgData name="Dmitriy Beznosko" userId="8bcdeb23-d2dd-465e-bda6-8e644f22b48c" providerId="ADAL" clId="{43597312-0B08-469D-A9A5-BE4C50BD931D}" dt="2021-10-02T23:27:55.099" v="1" actId="20577"/>
          <ac:spMkLst>
            <pc:docMk/>
            <pc:sldMk cId="4186887544" sldId="257"/>
            <ac:spMk id="2" creationId="{0A085278-B6F6-4825-A44F-8C128C113109}"/>
          </ac:spMkLst>
        </pc:spChg>
      </pc:sldChg>
      <pc:sldChg chg="addSp delSp modSp mod addAnim">
        <pc:chgData name="Dmitriy Beznosko" userId="8bcdeb23-d2dd-465e-bda6-8e644f22b48c" providerId="ADAL" clId="{43597312-0B08-469D-A9A5-BE4C50BD931D}" dt="2021-10-02T23:29:13.122" v="50" actId="20577"/>
        <pc:sldMkLst>
          <pc:docMk/>
          <pc:sldMk cId="89361422" sldId="262"/>
        </pc:sldMkLst>
        <pc:spChg chg="add del mod">
          <ac:chgData name="Dmitriy Beznosko" userId="8bcdeb23-d2dd-465e-bda6-8e644f22b48c" providerId="ADAL" clId="{43597312-0B08-469D-A9A5-BE4C50BD931D}" dt="2021-10-02T23:28:40.807" v="6" actId="931"/>
          <ac:spMkLst>
            <pc:docMk/>
            <pc:sldMk cId="89361422" sldId="262"/>
            <ac:spMk id="3" creationId="{D715DBA7-B595-41D6-9786-78EAF1F01E09}"/>
          </ac:spMkLst>
        </pc:spChg>
        <pc:spChg chg="mod ord">
          <ac:chgData name="Dmitriy Beznosko" userId="8bcdeb23-d2dd-465e-bda6-8e644f22b48c" providerId="ADAL" clId="{43597312-0B08-469D-A9A5-BE4C50BD931D}" dt="2021-10-02T23:28:48.494" v="10" actId="26606"/>
          <ac:spMkLst>
            <pc:docMk/>
            <pc:sldMk cId="89361422" sldId="262"/>
            <ac:spMk id="4" creationId="{46F7A6AC-0A27-4103-BEC4-EB0B8AD8D7A5}"/>
          </ac:spMkLst>
        </pc:spChg>
        <pc:spChg chg="mod">
          <ac:chgData name="Dmitriy Beznosko" userId="8bcdeb23-d2dd-465e-bda6-8e644f22b48c" providerId="ADAL" clId="{43597312-0B08-469D-A9A5-BE4C50BD931D}" dt="2021-10-02T23:28:48.494" v="10" actId="26606"/>
          <ac:spMkLst>
            <pc:docMk/>
            <pc:sldMk cId="89361422" sldId="262"/>
            <ac:spMk id="5" creationId="{A52C2679-8ACE-4D00-81CC-5DBC919C23EB}"/>
          </ac:spMkLst>
        </pc:spChg>
        <pc:spChg chg="add del mod">
          <ac:chgData name="Dmitriy Beznosko" userId="8bcdeb23-d2dd-465e-bda6-8e644f22b48c" providerId="ADAL" clId="{43597312-0B08-469D-A9A5-BE4C50BD931D}" dt="2021-10-02T23:28:56.970" v="12" actId="478"/>
          <ac:spMkLst>
            <pc:docMk/>
            <pc:sldMk cId="89361422" sldId="262"/>
            <ac:spMk id="9" creationId="{257CC52F-241D-4EA2-9A16-7817F6F7F415}"/>
          </ac:spMkLst>
        </pc:spChg>
        <pc:spChg chg="del">
          <ac:chgData name="Dmitriy Beznosko" userId="8bcdeb23-d2dd-465e-bda6-8e644f22b48c" providerId="ADAL" clId="{43597312-0B08-469D-A9A5-BE4C50BD931D}" dt="2021-10-02T23:28:48.494" v="10" actId="26606"/>
          <ac:spMkLst>
            <pc:docMk/>
            <pc:sldMk cId="89361422" sldId="262"/>
            <ac:spMk id="13" creationId="{5D5E0904-721C-4D68-9EB8-1C9752E329A7}"/>
          </ac:spMkLst>
        </pc:spChg>
        <pc:spChg chg="del">
          <ac:chgData name="Dmitriy Beznosko" userId="8bcdeb23-d2dd-465e-bda6-8e644f22b48c" providerId="ADAL" clId="{43597312-0B08-469D-A9A5-BE4C50BD931D}" dt="2021-10-02T23:28:48.494" v="10" actId="26606"/>
          <ac:spMkLst>
            <pc:docMk/>
            <pc:sldMk cId="89361422" sldId="262"/>
            <ac:spMk id="15" creationId="{B298ECBA-3258-45DF-8FD4-7581736BCCBC}"/>
          </ac:spMkLst>
        </pc:spChg>
        <pc:spChg chg="del">
          <ac:chgData name="Dmitriy Beznosko" userId="8bcdeb23-d2dd-465e-bda6-8e644f22b48c" providerId="ADAL" clId="{43597312-0B08-469D-A9A5-BE4C50BD931D}" dt="2021-10-02T23:28:48.494" v="10" actId="26606"/>
          <ac:spMkLst>
            <pc:docMk/>
            <pc:sldMk cId="89361422" sldId="262"/>
            <ac:spMk id="17" creationId="{B62BF453-BD82-4B90-9FE7-51703133806E}"/>
          </ac:spMkLst>
        </pc:spChg>
        <pc:spChg chg="mod ord">
          <ac:chgData name="Dmitriy Beznosko" userId="8bcdeb23-d2dd-465e-bda6-8e644f22b48c" providerId="ADAL" clId="{43597312-0B08-469D-A9A5-BE4C50BD931D}" dt="2021-10-02T23:29:13.122" v="50" actId="20577"/>
          <ac:spMkLst>
            <pc:docMk/>
            <pc:sldMk cId="89361422" sldId="262"/>
            <ac:spMk id="18" creationId="{54DBF085-E51C-4554-8DBA-E1A4A01799F7}"/>
          </ac:spMkLst>
        </pc:spChg>
        <pc:spChg chg="del">
          <ac:chgData name="Dmitriy Beznosko" userId="8bcdeb23-d2dd-465e-bda6-8e644f22b48c" providerId="ADAL" clId="{43597312-0B08-469D-A9A5-BE4C50BD931D}" dt="2021-10-02T23:28:48.494" v="10" actId="26606"/>
          <ac:spMkLst>
            <pc:docMk/>
            <pc:sldMk cId="89361422" sldId="262"/>
            <ac:spMk id="19" creationId="{072366D3-9B5C-42E1-9906-77FF6BB55EAB}"/>
          </ac:spMkLst>
        </pc:spChg>
        <pc:spChg chg="del">
          <ac:chgData name="Dmitriy Beznosko" userId="8bcdeb23-d2dd-465e-bda6-8e644f22b48c" providerId="ADAL" clId="{43597312-0B08-469D-A9A5-BE4C50BD931D}" dt="2021-10-02T23:28:48.494" v="10" actId="26606"/>
          <ac:spMkLst>
            <pc:docMk/>
            <pc:sldMk cId="89361422" sldId="262"/>
            <ac:spMk id="21" creationId="{121F5E60-4E89-4B16-A245-12BD9935998D}"/>
          </ac:spMkLst>
        </pc:spChg>
        <pc:spChg chg="add">
          <ac:chgData name="Dmitriy Beznosko" userId="8bcdeb23-d2dd-465e-bda6-8e644f22b48c" providerId="ADAL" clId="{43597312-0B08-469D-A9A5-BE4C50BD931D}" dt="2021-10-02T23:28:48.494" v="10" actId="26606"/>
          <ac:spMkLst>
            <pc:docMk/>
            <pc:sldMk cId="89361422" sldId="262"/>
            <ac:spMk id="26" creationId="{E53F4E5A-C9EE-4859-B46B-F018F7D73A03}"/>
          </ac:spMkLst>
        </pc:spChg>
        <pc:picChg chg="add mod">
          <ac:chgData name="Dmitriy Beznosko" userId="8bcdeb23-d2dd-465e-bda6-8e644f22b48c" providerId="ADAL" clId="{43597312-0B08-469D-A9A5-BE4C50BD931D}" dt="2021-10-02T23:28:48.494" v="10" actId="26606"/>
          <ac:picMkLst>
            <pc:docMk/>
            <pc:sldMk cId="89361422" sldId="262"/>
            <ac:picMk id="7" creationId="{576D9A96-06F9-470D-B42B-404F14069029}"/>
          </ac:picMkLst>
        </pc:picChg>
        <pc:picChg chg="add del">
          <ac:chgData name="Dmitriy Beznosko" userId="8bcdeb23-d2dd-465e-bda6-8e644f22b48c" providerId="ADAL" clId="{43597312-0B08-469D-A9A5-BE4C50BD931D}" dt="2021-10-02T23:28:11.301" v="5" actId="478"/>
          <ac:picMkLst>
            <pc:docMk/>
            <pc:sldMk cId="89361422" sldId="262"/>
            <ac:picMk id="8" creationId="{DBD4920A-E64B-4B9F-A01E-0248B8DEFF6E}"/>
          </ac:picMkLst>
        </pc:picChg>
        <pc:cxnChg chg="add">
          <ac:chgData name="Dmitriy Beznosko" userId="8bcdeb23-d2dd-465e-bda6-8e644f22b48c" providerId="ADAL" clId="{43597312-0B08-469D-A9A5-BE4C50BD931D}" dt="2021-10-02T23:28:48.494" v="10" actId="26606"/>
          <ac:cxnSpMkLst>
            <pc:docMk/>
            <pc:sldMk cId="89361422" sldId="262"/>
            <ac:cxnSpMk id="28" creationId="{041A955B-D579-48FD-A51C-51B0C0B69F9A}"/>
          </ac:cxnSpMkLst>
        </pc:cxnChg>
      </pc:sldChg>
      <pc:sldChg chg="del">
        <pc:chgData name="Dmitriy Beznosko" userId="8bcdeb23-d2dd-465e-bda6-8e644f22b48c" providerId="ADAL" clId="{43597312-0B08-469D-A9A5-BE4C50BD931D}" dt="2021-10-02T23:28:00.966" v="2" actId="47"/>
        <pc:sldMkLst>
          <pc:docMk/>
          <pc:sldMk cId="2878837384" sldId="263"/>
        </pc:sldMkLst>
      </pc:sldChg>
      <pc:sldChg chg="addSp delSp modSp new mod setBg modClrScheme modAnim chgLayout">
        <pc:chgData name="Dmitriy Beznosko" userId="8bcdeb23-d2dd-465e-bda6-8e644f22b48c" providerId="ADAL" clId="{43597312-0B08-469D-A9A5-BE4C50BD931D}" dt="2021-10-02T23:40:14.309" v="89" actId="207"/>
        <pc:sldMkLst>
          <pc:docMk/>
          <pc:sldMk cId="3601805877" sldId="263"/>
        </pc:sldMkLst>
        <pc:spChg chg="del mod ord">
          <ac:chgData name="Dmitriy Beznosko" userId="8bcdeb23-d2dd-465e-bda6-8e644f22b48c" providerId="ADAL" clId="{43597312-0B08-469D-A9A5-BE4C50BD931D}" dt="2021-10-02T23:29:27.022" v="52" actId="700"/>
          <ac:spMkLst>
            <pc:docMk/>
            <pc:sldMk cId="3601805877" sldId="263"/>
            <ac:spMk id="2" creationId="{4BC733A5-E8CC-46B7-B9BB-1C11E663049A}"/>
          </ac:spMkLst>
        </pc:spChg>
        <pc:spChg chg="del mod ord">
          <ac:chgData name="Dmitriy Beznosko" userId="8bcdeb23-d2dd-465e-bda6-8e644f22b48c" providerId="ADAL" clId="{43597312-0B08-469D-A9A5-BE4C50BD931D}" dt="2021-10-02T23:29:27.022" v="52" actId="700"/>
          <ac:spMkLst>
            <pc:docMk/>
            <pc:sldMk cId="3601805877" sldId="263"/>
            <ac:spMk id="3" creationId="{B53698FF-5C57-445A-ABD5-35C91CCFCBBD}"/>
          </ac:spMkLst>
        </pc:spChg>
        <pc:spChg chg="mod ord">
          <ac:chgData name="Dmitriy Beznosko" userId="8bcdeb23-d2dd-465e-bda6-8e644f22b48c" providerId="ADAL" clId="{43597312-0B08-469D-A9A5-BE4C50BD931D}" dt="2021-10-02T23:29:27.022" v="52" actId="700"/>
          <ac:spMkLst>
            <pc:docMk/>
            <pc:sldMk cId="3601805877" sldId="263"/>
            <ac:spMk id="4" creationId="{0B0918B0-E274-4144-9E82-6668B26435EE}"/>
          </ac:spMkLst>
        </pc:spChg>
        <pc:spChg chg="add mod ord">
          <ac:chgData name="Dmitriy Beznosko" userId="8bcdeb23-d2dd-465e-bda6-8e644f22b48c" providerId="ADAL" clId="{43597312-0B08-469D-A9A5-BE4C50BD931D}" dt="2021-10-02T23:40:14.309" v="89" actId="207"/>
          <ac:spMkLst>
            <pc:docMk/>
            <pc:sldMk cId="3601805877" sldId="263"/>
            <ac:spMk id="5" creationId="{4671530E-64B8-4B9A-849D-068BCE6AA712}"/>
          </ac:spMkLst>
        </pc:spChg>
        <pc:spChg chg="add del mod ord">
          <ac:chgData name="Dmitriy Beznosko" userId="8bcdeb23-d2dd-465e-bda6-8e644f22b48c" providerId="ADAL" clId="{43597312-0B08-469D-A9A5-BE4C50BD931D}" dt="2021-10-02T23:39:46.290" v="84"/>
          <ac:spMkLst>
            <pc:docMk/>
            <pc:sldMk cId="3601805877" sldId="263"/>
            <ac:spMk id="6" creationId="{78C8A39A-DC9C-4747-938E-110E0A4AEC56}"/>
          </ac:spMkLst>
        </pc:spChg>
        <pc:picChg chg="add mod">
          <ac:chgData name="Dmitriy Beznosko" userId="8bcdeb23-d2dd-465e-bda6-8e644f22b48c" providerId="ADAL" clId="{43597312-0B08-469D-A9A5-BE4C50BD931D}" dt="2021-10-02T23:39:56.282" v="87" actId="14100"/>
          <ac:picMkLst>
            <pc:docMk/>
            <pc:sldMk cId="3601805877" sldId="263"/>
            <ac:picMk id="7" creationId="{2D85A19D-08D9-42A0-A0DF-D854A0F27C3A}"/>
          </ac:picMkLst>
        </pc:picChg>
      </pc:sldChg>
      <pc:sldChg chg="add del">
        <pc:chgData name="Dmitriy Beznosko" userId="8bcdeb23-d2dd-465e-bda6-8e644f22b48c" providerId="ADAL" clId="{43597312-0B08-469D-A9A5-BE4C50BD931D}" dt="2021-10-02T23:46:07.143" v="189" actId="47"/>
        <pc:sldMkLst>
          <pc:docMk/>
          <pc:sldMk cId="423181956" sldId="264"/>
        </pc:sldMkLst>
      </pc:sldChg>
      <pc:sldChg chg="del">
        <pc:chgData name="Dmitriy Beznosko" userId="8bcdeb23-d2dd-465e-bda6-8e644f22b48c" providerId="ADAL" clId="{43597312-0B08-469D-A9A5-BE4C50BD931D}" dt="2021-10-02T23:28:00.966" v="2" actId="47"/>
        <pc:sldMkLst>
          <pc:docMk/>
          <pc:sldMk cId="4168058210" sldId="264"/>
        </pc:sldMkLst>
      </pc:sldChg>
      <pc:sldChg chg="add del">
        <pc:chgData name="Dmitriy Beznosko" userId="8bcdeb23-d2dd-465e-bda6-8e644f22b48c" providerId="ADAL" clId="{43597312-0B08-469D-A9A5-BE4C50BD931D}" dt="2021-10-02T23:46:08.431" v="190" actId="47"/>
        <pc:sldMkLst>
          <pc:docMk/>
          <pc:sldMk cId="660032852" sldId="265"/>
        </pc:sldMkLst>
      </pc:sldChg>
      <pc:sldChg chg="del">
        <pc:chgData name="Dmitriy Beznosko" userId="8bcdeb23-d2dd-465e-bda6-8e644f22b48c" providerId="ADAL" clId="{43597312-0B08-469D-A9A5-BE4C50BD931D}" dt="2021-10-02T23:28:00.966" v="2" actId="47"/>
        <pc:sldMkLst>
          <pc:docMk/>
          <pc:sldMk cId="3577413526" sldId="265"/>
        </pc:sldMkLst>
      </pc:sldChg>
      <pc:sldChg chg="add del">
        <pc:chgData name="Dmitriy Beznosko" userId="8bcdeb23-d2dd-465e-bda6-8e644f22b48c" providerId="ADAL" clId="{43597312-0B08-469D-A9A5-BE4C50BD931D}" dt="2021-10-02T23:46:08.951" v="191" actId="47"/>
        <pc:sldMkLst>
          <pc:docMk/>
          <pc:sldMk cId="3047271174" sldId="266"/>
        </pc:sldMkLst>
      </pc:sldChg>
      <pc:sldChg chg="add del">
        <pc:chgData name="Dmitriy Beznosko" userId="8bcdeb23-d2dd-465e-bda6-8e644f22b48c" providerId="ADAL" clId="{43597312-0B08-469D-A9A5-BE4C50BD931D}" dt="2021-10-02T23:46:09.830" v="192" actId="47"/>
        <pc:sldMkLst>
          <pc:docMk/>
          <pc:sldMk cId="248923305" sldId="267"/>
        </pc:sldMkLst>
      </pc:sldChg>
      <pc:sldChg chg="addSp delSp modSp add mod setBg delAnim modAnim">
        <pc:chgData name="Dmitriy Beznosko" userId="8bcdeb23-d2dd-465e-bda6-8e644f22b48c" providerId="ADAL" clId="{43597312-0B08-469D-A9A5-BE4C50BD931D}" dt="2021-10-02T23:43:01.985" v="134" actId="1076"/>
        <pc:sldMkLst>
          <pc:docMk/>
          <pc:sldMk cId="3556314835" sldId="268"/>
        </pc:sldMkLst>
        <pc:spChg chg="add del mod">
          <ac:chgData name="Dmitriy Beznosko" userId="8bcdeb23-d2dd-465e-bda6-8e644f22b48c" providerId="ADAL" clId="{43597312-0B08-469D-A9A5-BE4C50BD931D}" dt="2021-10-02T23:42:49.382" v="130"/>
          <ac:spMkLst>
            <pc:docMk/>
            <pc:sldMk cId="3556314835" sldId="268"/>
            <ac:spMk id="3" creationId="{2A786B1D-05D4-4B7E-8DEA-095CA5BFC0A3}"/>
          </ac:spMkLst>
        </pc:spChg>
        <pc:spChg chg="mod">
          <ac:chgData name="Dmitriy Beznosko" userId="8bcdeb23-d2dd-465e-bda6-8e644f22b48c" providerId="ADAL" clId="{43597312-0B08-469D-A9A5-BE4C50BD931D}" dt="2021-10-02T23:42:58.722" v="133" actId="1076"/>
          <ac:spMkLst>
            <pc:docMk/>
            <pc:sldMk cId="3556314835" sldId="268"/>
            <ac:spMk id="5" creationId="{4671530E-64B8-4B9A-849D-068BCE6AA712}"/>
          </ac:spMkLst>
        </pc:spChg>
        <pc:picChg chg="add mod">
          <ac:chgData name="Dmitriy Beznosko" userId="8bcdeb23-d2dd-465e-bda6-8e644f22b48c" providerId="ADAL" clId="{43597312-0B08-469D-A9A5-BE4C50BD931D}" dt="2021-10-02T23:43:01.985" v="134" actId="1076"/>
          <ac:picMkLst>
            <pc:docMk/>
            <pc:sldMk cId="3556314835" sldId="268"/>
            <ac:picMk id="6" creationId="{68DE1FD5-C298-4155-930A-E010BA06F51F}"/>
          </ac:picMkLst>
        </pc:picChg>
        <pc:picChg chg="del">
          <ac:chgData name="Dmitriy Beznosko" userId="8bcdeb23-d2dd-465e-bda6-8e644f22b48c" providerId="ADAL" clId="{43597312-0B08-469D-A9A5-BE4C50BD931D}" dt="2021-10-02T23:41:48.884" v="91" actId="478"/>
          <ac:picMkLst>
            <pc:docMk/>
            <pc:sldMk cId="3556314835" sldId="268"/>
            <ac:picMk id="7" creationId="{2D85A19D-08D9-42A0-A0DF-D854A0F27C3A}"/>
          </ac:picMkLst>
        </pc:picChg>
      </pc:sldChg>
      <pc:sldChg chg="addSp modSp add mod setBg">
        <pc:chgData name="Dmitriy Beznosko" userId="8bcdeb23-d2dd-465e-bda6-8e644f22b48c" providerId="ADAL" clId="{43597312-0B08-469D-A9A5-BE4C50BD931D}" dt="2021-10-02T23:44:28.257" v="145" actId="26606"/>
        <pc:sldMkLst>
          <pc:docMk/>
          <pc:sldMk cId="1671449927" sldId="269"/>
        </pc:sldMkLst>
        <pc:spChg chg="mod">
          <ac:chgData name="Dmitriy Beznosko" userId="8bcdeb23-d2dd-465e-bda6-8e644f22b48c" providerId="ADAL" clId="{43597312-0B08-469D-A9A5-BE4C50BD931D}" dt="2021-10-02T23:44:28.257" v="145" actId="26606"/>
          <ac:spMkLst>
            <pc:docMk/>
            <pc:sldMk cId="1671449927" sldId="269"/>
            <ac:spMk id="2" creationId="{00000000-0000-0000-0000-000000000000}"/>
          </ac:spMkLst>
        </pc:spChg>
        <pc:spChg chg="mod ord">
          <ac:chgData name="Dmitriy Beznosko" userId="8bcdeb23-d2dd-465e-bda6-8e644f22b48c" providerId="ADAL" clId="{43597312-0B08-469D-A9A5-BE4C50BD931D}" dt="2021-10-02T23:44:28.257" v="145" actId="26606"/>
          <ac:spMkLst>
            <pc:docMk/>
            <pc:sldMk cId="1671449927" sldId="269"/>
            <ac:spMk id="4" creationId="{00000000-0000-0000-0000-000000000000}"/>
          </ac:spMkLst>
        </pc:spChg>
        <pc:spChg chg="add">
          <ac:chgData name="Dmitriy Beznosko" userId="8bcdeb23-d2dd-465e-bda6-8e644f22b48c" providerId="ADAL" clId="{43597312-0B08-469D-A9A5-BE4C50BD931D}" dt="2021-10-02T23:44:28.257" v="145" actId="26606"/>
          <ac:spMkLst>
            <pc:docMk/>
            <pc:sldMk cId="1671449927" sldId="269"/>
            <ac:spMk id="71" creationId="{F1ACBE00-0221-433D-8EA5-D9D7B45F35BE}"/>
          </ac:spMkLst>
        </pc:spChg>
        <pc:spChg chg="add">
          <ac:chgData name="Dmitriy Beznosko" userId="8bcdeb23-d2dd-465e-bda6-8e644f22b48c" providerId="ADAL" clId="{43597312-0B08-469D-A9A5-BE4C50BD931D}" dt="2021-10-02T23:44:28.257" v="145" actId="26606"/>
          <ac:spMkLst>
            <pc:docMk/>
            <pc:sldMk cId="1671449927" sldId="269"/>
            <ac:spMk id="73" creationId="{06980910-96FA-4DA6-93F5-97873AF1B76D}"/>
          </ac:spMkLst>
        </pc:spChg>
        <pc:spChg chg="add">
          <ac:chgData name="Dmitriy Beznosko" userId="8bcdeb23-d2dd-465e-bda6-8e644f22b48c" providerId="ADAL" clId="{43597312-0B08-469D-A9A5-BE4C50BD931D}" dt="2021-10-02T23:44:28.257" v="145" actId="26606"/>
          <ac:spMkLst>
            <pc:docMk/>
            <pc:sldMk cId="1671449927" sldId="269"/>
            <ac:spMk id="75" creationId="{9F1CB7E2-0098-4A7C-B377-037DCA4C80AD}"/>
          </ac:spMkLst>
        </pc:spChg>
        <pc:picChg chg="mod">
          <ac:chgData name="Dmitriy Beznosko" userId="8bcdeb23-d2dd-465e-bda6-8e644f22b48c" providerId="ADAL" clId="{43597312-0B08-469D-A9A5-BE4C50BD931D}" dt="2021-10-02T23:44:28.257" v="145" actId="26606"/>
          <ac:picMkLst>
            <pc:docMk/>
            <pc:sldMk cId="1671449927" sldId="269"/>
            <ac:picMk id="3074" creationId="{00000000-0000-0000-0000-000000000000}"/>
          </ac:picMkLst>
        </pc:picChg>
      </pc:sldChg>
      <pc:sldChg chg="addSp modSp add mod">
        <pc:chgData name="Dmitriy Beznosko" userId="8bcdeb23-d2dd-465e-bda6-8e644f22b48c" providerId="ADAL" clId="{43597312-0B08-469D-A9A5-BE4C50BD931D}" dt="2021-10-02T23:45:36.682" v="185" actId="1076"/>
        <pc:sldMkLst>
          <pc:docMk/>
          <pc:sldMk cId="635263567" sldId="270"/>
        </pc:sldMkLst>
        <pc:spChg chg="add mod">
          <ac:chgData name="Dmitriy Beznosko" userId="8bcdeb23-d2dd-465e-bda6-8e644f22b48c" providerId="ADAL" clId="{43597312-0B08-469D-A9A5-BE4C50BD931D}" dt="2021-10-02T23:45:32.041" v="184" actId="1076"/>
          <ac:spMkLst>
            <pc:docMk/>
            <pc:sldMk cId="635263567" sldId="270"/>
            <ac:spMk id="3" creationId="{A4122BA2-803B-47C7-BB52-3FB1757285B6}"/>
          </ac:spMkLst>
        </pc:spChg>
        <pc:picChg chg="mod">
          <ac:chgData name="Dmitriy Beznosko" userId="8bcdeb23-d2dd-465e-bda6-8e644f22b48c" providerId="ADAL" clId="{43597312-0B08-469D-A9A5-BE4C50BD931D}" dt="2021-10-02T23:45:10.143" v="149" actId="1076"/>
          <ac:picMkLst>
            <pc:docMk/>
            <pc:sldMk cId="635263567" sldId="270"/>
            <ac:picMk id="4098" creationId="{00000000-0000-0000-0000-000000000000}"/>
          </ac:picMkLst>
        </pc:picChg>
        <pc:picChg chg="mod">
          <ac:chgData name="Dmitriy Beznosko" userId="8bcdeb23-d2dd-465e-bda6-8e644f22b48c" providerId="ADAL" clId="{43597312-0B08-469D-A9A5-BE4C50BD931D}" dt="2021-10-02T23:44:46.021" v="148" actId="1076"/>
          <ac:picMkLst>
            <pc:docMk/>
            <pc:sldMk cId="635263567" sldId="270"/>
            <ac:picMk id="4100" creationId="{00000000-0000-0000-0000-000000000000}"/>
          </ac:picMkLst>
        </pc:picChg>
        <pc:cxnChg chg="mod">
          <ac:chgData name="Dmitriy Beznosko" userId="8bcdeb23-d2dd-465e-bda6-8e644f22b48c" providerId="ADAL" clId="{43597312-0B08-469D-A9A5-BE4C50BD931D}" dt="2021-10-02T23:45:36.682" v="185" actId="1076"/>
          <ac:cxnSpMkLst>
            <pc:docMk/>
            <pc:sldMk cId="635263567" sldId="270"/>
            <ac:cxnSpMk id="6" creationId="{00000000-0000-0000-0000-000000000000}"/>
          </ac:cxnSpMkLst>
        </pc:cxnChg>
      </pc:sldChg>
      <pc:sldChg chg="del">
        <pc:chgData name="Dmitriy Beznosko" userId="8bcdeb23-d2dd-465e-bda6-8e644f22b48c" providerId="ADAL" clId="{43597312-0B08-469D-A9A5-BE4C50BD931D}" dt="2021-10-02T23:28:00.966" v="2" actId="47"/>
        <pc:sldMkLst>
          <pc:docMk/>
          <pc:sldMk cId="1456691892" sldId="270"/>
        </pc:sldMkLst>
      </pc:sldChg>
      <pc:sldChg chg="addSp modSp add mod setBg">
        <pc:chgData name="Dmitriy Beznosko" userId="8bcdeb23-d2dd-465e-bda6-8e644f22b48c" providerId="ADAL" clId="{43597312-0B08-469D-A9A5-BE4C50BD931D}" dt="2021-10-03T00:12:55.411" v="194" actId="1076"/>
        <pc:sldMkLst>
          <pc:docMk/>
          <pc:sldMk cId="3793280138" sldId="271"/>
        </pc:sldMkLst>
        <pc:spChg chg="mod">
          <ac:chgData name="Dmitriy Beznosko" userId="8bcdeb23-d2dd-465e-bda6-8e644f22b48c" providerId="ADAL" clId="{43597312-0B08-469D-A9A5-BE4C50BD931D}" dt="2021-10-02T23:45:55.493" v="187" actId="26606"/>
          <ac:spMkLst>
            <pc:docMk/>
            <pc:sldMk cId="3793280138" sldId="271"/>
            <ac:spMk id="2" creationId="{00000000-0000-0000-0000-000000000000}"/>
          </ac:spMkLst>
        </pc:spChg>
        <pc:spChg chg="mod ord">
          <ac:chgData name="Dmitriy Beznosko" userId="8bcdeb23-d2dd-465e-bda6-8e644f22b48c" providerId="ADAL" clId="{43597312-0B08-469D-A9A5-BE4C50BD931D}" dt="2021-10-02T23:45:55.493" v="187" actId="26606"/>
          <ac:spMkLst>
            <pc:docMk/>
            <pc:sldMk cId="3793280138" sldId="271"/>
            <ac:spMk id="4" creationId="{00000000-0000-0000-0000-000000000000}"/>
          </ac:spMkLst>
        </pc:spChg>
        <pc:spChg chg="add">
          <ac:chgData name="Dmitriy Beznosko" userId="8bcdeb23-d2dd-465e-bda6-8e644f22b48c" providerId="ADAL" clId="{43597312-0B08-469D-A9A5-BE4C50BD931D}" dt="2021-10-02T23:45:55.493" v="187" actId="26606"/>
          <ac:spMkLst>
            <pc:docMk/>
            <pc:sldMk cId="3793280138" sldId="271"/>
            <ac:spMk id="71" creationId="{F1ACBE00-0221-433D-8EA5-D9D7B45F35BE}"/>
          </ac:spMkLst>
        </pc:spChg>
        <pc:spChg chg="add">
          <ac:chgData name="Dmitriy Beznosko" userId="8bcdeb23-d2dd-465e-bda6-8e644f22b48c" providerId="ADAL" clId="{43597312-0B08-469D-A9A5-BE4C50BD931D}" dt="2021-10-02T23:45:55.493" v="187" actId="26606"/>
          <ac:spMkLst>
            <pc:docMk/>
            <pc:sldMk cId="3793280138" sldId="271"/>
            <ac:spMk id="73" creationId="{06980910-96FA-4DA6-93F5-97873AF1B76D}"/>
          </ac:spMkLst>
        </pc:spChg>
        <pc:spChg chg="add">
          <ac:chgData name="Dmitriy Beznosko" userId="8bcdeb23-d2dd-465e-bda6-8e644f22b48c" providerId="ADAL" clId="{43597312-0B08-469D-A9A5-BE4C50BD931D}" dt="2021-10-02T23:45:55.493" v="187" actId="26606"/>
          <ac:spMkLst>
            <pc:docMk/>
            <pc:sldMk cId="3793280138" sldId="271"/>
            <ac:spMk id="75" creationId="{9F1CB7E2-0098-4A7C-B377-037DCA4C80AD}"/>
          </ac:spMkLst>
        </pc:spChg>
        <pc:picChg chg="mod">
          <ac:chgData name="Dmitriy Beznosko" userId="8bcdeb23-d2dd-465e-bda6-8e644f22b48c" providerId="ADAL" clId="{43597312-0B08-469D-A9A5-BE4C50BD931D}" dt="2021-10-03T00:12:55.411" v="194" actId="1076"/>
          <ac:picMkLst>
            <pc:docMk/>
            <pc:sldMk cId="3793280138" sldId="271"/>
            <ac:picMk id="7170" creationId="{00000000-0000-0000-0000-000000000000}"/>
          </ac:picMkLst>
        </pc:picChg>
      </pc:sldChg>
      <pc:sldChg chg="addSp modSp add mod setBg">
        <pc:chgData name="Dmitriy Beznosko" userId="8bcdeb23-d2dd-465e-bda6-8e644f22b48c" providerId="ADAL" clId="{43597312-0B08-469D-A9A5-BE4C50BD931D}" dt="2021-10-02T23:45:50.818" v="186" actId="26606"/>
        <pc:sldMkLst>
          <pc:docMk/>
          <pc:sldMk cId="827608935" sldId="272"/>
        </pc:sldMkLst>
        <pc:spChg chg="mod">
          <ac:chgData name="Dmitriy Beznosko" userId="8bcdeb23-d2dd-465e-bda6-8e644f22b48c" providerId="ADAL" clId="{43597312-0B08-469D-A9A5-BE4C50BD931D}" dt="2021-10-02T23:45:50.818" v="186" actId="26606"/>
          <ac:spMkLst>
            <pc:docMk/>
            <pc:sldMk cId="827608935" sldId="272"/>
            <ac:spMk id="2" creationId="{00000000-0000-0000-0000-000000000000}"/>
          </ac:spMkLst>
        </pc:spChg>
        <pc:spChg chg="mod ord">
          <ac:chgData name="Dmitriy Beznosko" userId="8bcdeb23-d2dd-465e-bda6-8e644f22b48c" providerId="ADAL" clId="{43597312-0B08-469D-A9A5-BE4C50BD931D}" dt="2021-10-02T23:45:50.818" v="186" actId="26606"/>
          <ac:spMkLst>
            <pc:docMk/>
            <pc:sldMk cId="827608935" sldId="272"/>
            <ac:spMk id="4" creationId="{00000000-0000-0000-0000-000000000000}"/>
          </ac:spMkLst>
        </pc:spChg>
        <pc:spChg chg="add">
          <ac:chgData name="Dmitriy Beznosko" userId="8bcdeb23-d2dd-465e-bda6-8e644f22b48c" providerId="ADAL" clId="{43597312-0B08-469D-A9A5-BE4C50BD931D}" dt="2021-10-02T23:45:50.818" v="186" actId="26606"/>
          <ac:spMkLst>
            <pc:docMk/>
            <pc:sldMk cId="827608935" sldId="272"/>
            <ac:spMk id="71" creationId="{F1ACBE00-0221-433D-8EA5-D9D7B45F35BE}"/>
          </ac:spMkLst>
        </pc:spChg>
        <pc:spChg chg="add">
          <ac:chgData name="Dmitriy Beznosko" userId="8bcdeb23-d2dd-465e-bda6-8e644f22b48c" providerId="ADAL" clId="{43597312-0B08-469D-A9A5-BE4C50BD931D}" dt="2021-10-02T23:45:50.818" v="186" actId="26606"/>
          <ac:spMkLst>
            <pc:docMk/>
            <pc:sldMk cId="827608935" sldId="272"/>
            <ac:spMk id="73" creationId="{06980910-96FA-4DA6-93F5-97873AF1B76D}"/>
          </ac:spMkLst>
        </pc:spChg>
        <pc:spChg chg="add">
          <ac:chgData name="Dmitriy Beznosko" userId="8bcdeb23-d2dd-465e-bda6-8e644f22b48c" providerId="ADAL" clId="{43597312-0B08-469D-A9A5-BE4C50BD931D}" dt="2021-10-02T23:45:50.818" v="186" actId="26606"/>
          <ac:spMkLst>
            <pc:docMk/>
            <pc:sldMk cId="827608935" sldId="272"/>
            <ac:spMk id="75" creationId="{9F1CB7E2-0098-4A7C-B377-037DCA4C80AD}"/>
          </ac:spMkLst>
        </pc:spChg>
        <pc:picChg chg="mod">
          <ac:chgData name="Dmitriy Beznosko" userId="8bcdeb23-d2dd-465e-bda6-8e644f22b48c" providerId="ADAL" clId="{43597312-0B08-469D-A9A5-BE4C50BD931D}" dt="2021-10-02T23:45:50.818" v="186" actId="26606"/>
          <ac:picMkLst>
            <pc:docMk/>
            <pc:sldMk cId="827608935" sldId="272"/>
            <ac:picMk id="5122" creationId="{00000000-0000-0000-0000-000000000000}"/>
          </ac:picMkLst>
        </pc:picChg>
      </pc:sldChg>
      <pc:sldChg chg="addSp modSp add mod setBg">
        <pc:chgData name="Dmitriy Beznosko" userId="8bcdeb23-d2dd-465e-bda6-8e644f22b48c" providerId="ADAL" clId="{43597312-0B08-469D-A9A5-BE4C50BD931D}" dt="2021-10-02T23:46:03.035" v="188" actId="26606"/>
        <pc:sldMkLst>
          <pc:docMk/>
          <pc:sldMk cId="3769228584" sldId="273"/>
        </pc:sldMkLst>
        <pc:spChg chg="mod">
          <ac:chgData name="Dmitriy Beznosko" userId="8bcdeb23-d2dd-465e-bda6-8e644f22b48c" providerId="ADAL" clId="{43597312-0B08-469D-A9A5-BE4C50BD931D}" dt="2021-10-02T23:46:03.035" v="188" actId="26606"/>
          <ac:spMkLst>
            <pc:docMk/>
            <pc:sldMk cId="3769228584" sldId="273"/>
            <ac:spMk id="2" creationId="{00000000-0000-0000-0000-000000000000}"/>
          </ac:spMkLst>
        </pc:spChg>
        <pc:spChg chg="mod ord">
          <ac:chgData name="Dmitriy Beznosko" userId="8bcdeb23-d2dd-465e-bda6-8e644f22b48c" providerId="ADAL" clId="{43597312-0B08-469D-A9A5-BE4C50BD931D}" dt="2021-10-02T23:46:03.035" v="188" actId="26606"/>
          <ac:spMkLst>
            <pc:docMk/>
            <pc:sldMk cId="3769228584" sldId="273"/>
            <ac:spMk id="4" creationId="{00000000-0000-0000-0000-000000000000}"/>
          </ac:spMkLst>
        </pc:spChg>
        <pc:spChg chg="add">
          <ac:chgData name="Dmitriy Beznosko" userId="8bcdeb23-d2dd-465e-bda6-8e644f22b48c" providerId="ADAL" clId="{43597312-0B08-469D-A9A5-BE4C50BD931D}" dt="2021-10-02T23:46:03.035" v="188" actId="26606"/>
          <ac:spMkLst>
            <pc:docMk/>
            <pc:sldMk cId="3769228584" sldId="273"/>
            <ac:spMk id="71" creationId="{5D5E0904-721C-4D68-9EB8-1C9752E329A7}"/>
          </ac:spMkLst>
        </pc:spChg>
        <pc:picChg chg="mod">
          <ac:chgData name="Dmitriy Beznosko" userId="8bcdeb23-d2dd-465e-bda6-8e644f22b48c" providerId="ADAL" clId="{43597312-0B08-469D-A9A5-BE4C50BD931D}" dt="2021-10-02T23:46:03.035" v="188" actId="26606"/>
          <ac:picMkLst>
            <pc:docMk/>
            <pc:sldMk cId="3769228584" sldId="273"/>
            <ac:picMk id="6146" creationId="{00000000-0000-0000-0000-000000000000}"/>
          </ac:picMkLst>
        </pc:picChg>
      </pc:sldChg>
      <pc:sldChg chg="del">
        <pc:chgData name="Dmitriy Beznosko" userId="8bcdeb23-d2dd-465e-bda6-8e644f22b48c" providerId="ADAL" clId="{43597312-0B08-469D-A9A5-BE4C50BD931D}" dt="2021-10-02T23:28:00.966" v="2" actId="47"/>
        <pc:sldMkLst>
          <pc:docMk/>
          <pc:sldMk cId="2096223164" sldId="286"/>
        </pc:sldMkLst>
      </pc:sldChg>
      <pc:sldChg chg="del">
        <pc:chgData name="Dmitriy Beznosko" userId="8bcdeb23-d2dd-465e-bda6-8e644f22b48c" providerId="ADAL" clId="{43597312-0B08-469D-A9A5-BE4C50BD931D}" dt="2021-10-02T23:28:00.966" v="2" actId="47"/>
        <pc:sldMkLst>
          <pc:docMk/>
          <pc:sldMk cId="4146621984" sldId="287"/>
        </pc:sldMkLst>
      </pc:sldChg>
      <pc:sldChg chg="del">
        <pc:chgData name="Dmitriy Beznosko" userId="8bcdeb23-d2dd-465e-bda6-8e644f22b48c" providerId="ADAL" clId="{43597312-0B08-469D-A9A5-BE4C50BD931D}" dt="2021-10-02T23:28:00.966" v="2" actId="47"/>
        <pc:sldMkLst>
          <pc:docMk/>
          <pc:sldMk cId="1071700815" sldId="288"/>
        </pc:sldMkLst>
      </pc:sldChg>
      <pc:sldChg chg="del">
        <pc:chgData name="Dmitriy Beznosko" userId="8bcdeb23-d2dd-465e-bda6-8e644f22b48c" providerId="ADAL" clId="{43597312-0B08-469D-A9A5-BE4C50BD931D}" dt="2021-10-02T23:28:00.966" v="2" actId="47"/>
        <pc:sldMkLst>
          <pc:docMk/>
          <pc:sldMk cId="3519658782" sldId="289"/>
        </pc:sldMkLst>
      </pc:sldChg>
      <pc:sldChg chg="del">
        <pc:chgData name="Dmitriy Beznosko" userId="8bcdeb23-d2dd-465e-bda6-8e644f22b48c" providerId="ADAL" clId="{43597312-0B08-469D-A9A5-BE4C50BD931D}" dt="2021-10-02T23:28:00.966" v="2" actId="47"/>
        <pc:sldMkLst>
          <pc:docMk/>
          <pc:sldMk cId="3798726072" sldId="290"/>
        </pc:sldMkLst>
      </pc:sldChg>
      <pc:sldChg chg="del">
        <pc:chgData name="Dmitriy Beznosko" userId="8bcdeb23-d2dd-465e-bda6-8e644f22b48c" providerId="ADAL" clId="{43597312-0B08-469D-A9A5-BE4C50BD931D}" dt="2021-10-02T23:28:00.966" v="2" actId="47"/>
        <pc:sldMkLst>
          <pc:docMk/>
          <pc:sldMk cId="3535705490" sldId="291"/>
        </pc:sldMkLst>
      </pc:sldChg>
      <pc:sldChg chg="del">
        <pc:chgData name="Dmitriy Beznosko" userId="8bcdeb23-d2dd-465e-bda6-8e644f22b48c" providerId="ADAL" clId="{43597312-0B08-469D-A9A5-BE4C50BD931D}" dt="2021-10-02T23:28:00.966" v="2" actId="47"/>
        <pc:sldMkLst>
          <pc:docMk/>
          <pc:sldMk cId="1763574390" sldId="292"/>
        </pc:sldMkLst>
      </pc:sldChg>
      <pc:sldChg chg="del">
        <pc:chgData name="Dmitriy Beznosko" userId="8bcdeb23-d2dd-465e-bda6-8e644f22b48c" providerId="ADAL" clId="{43597312-0B08-469D-A9A5-BE4C50BD931D}" dt="2021-10-02T23:28:00.966" v="2" actId="47"/>
        <pc:sldMkLst>
          <pc:docMk/>
          <pc:sldMk cId="4174638831" sldId="293"/>
        </pc:sldMkLst>
      </pc:sldChg>
      <pc:sldChg chg="del">
        <pc:chgData name="Dmitriy Beznosko" userId="8bcdeb23-d2dd-465e-bda6-8e644f22b48c" providerId="ADAL" clId="{43597312-0B08-469D-A9A5-BE4C50BD931D}" dt="2021-10-02T23:28:00.966" v="2" actId="47"/>
        <pc:sldMkLst>
          <pc:docMk/>
          <pc:sldMk cId="2320057786" sldId="294"/>
        </pc:sldMkLst>
      </pc:sldChg>
      <pc:sldChg chg="del">
        <pc:chgData name="Dmitriy Beznosko" userId="8bcdeb23-d2dd-465e-bda6-8e644f22b48c" providerId="ADAL" clId="{43597312-0B08-469D-A9A5-BE4C50BD931D}" dt="2021-10-02T23:28:00.966" v="2" actId="47"/>
        <pc:sldMkLst>
          <pc:docMk/>
          <pc:sldMk cId="3226184339" sldId="295"/>
        </pc:sldMkLst>
      </pc:sldChg>
      <pc:sldChg chg="del">
        <pc:chgData name="Dmitriy Beznosko" userId="8bcdeb23-d2dd-465e-bda6-8e644f22b48c" providerId="ADAL" clId="{43597312-0B08-469D-A9A5-BE4C50BD931D}" dt="2021-10-02T23:28:00.966" v="2" actId="47"/>
        <pc:sldMkLst>
          <pc:docMk/>
          <pc:sldMk cId="1594351071" sldId="296"/>
        </pc:sldMkLst>
      </pc:sldChg>
    </pc:docChg>
  </pc:docChgLst>
  <pc:docChgLst>
    <pc:chgData name="Dmitriy Beznosko" userId="8bcdeb23-d2dd-465e-bda6-8e644f22b48c" providerId="ADAL" clId="{CC781E0E-A7F3-488B-A0A9-2EA48BD607DD}"/>
    <pc:docChg chg="undo custSel addSld delSld modSld addMainMaster delMainMaster">
      <pc:chgData name="Dmitriy Beznosko" userId="8bcdeb23-d2dd-465e-bda6-8e644f22b48c" providerId="ADAL" clId="{CC781E0E-A7F3-488B-A0A9-2EA48BD607DD}" dt="2021-11-05T17:00:23.677" v="506" actId="26606"/>
      <pc:docMkLst>
        <pc:docMk/>
      </pc:docMkLst>
      <pc:sldChg chg="modSp mod">
        <pc:chgData name="Dmitriy Beznosko" userId="8bcdeb23-d2dd-465e-bda6-8e644f22b48c" providerId="ADAL" clId="{CC781E0E-A7F3-488B-A0A9-2EA48BD607DD}" dt="2021-11-05T16:30:47.652" v="54"/>
        <pc:sldMkLst>
          <pc:docMk/>
          <pc:sldMk cId="4186887544" sldId="257"/>
        </pc:sldMkLst>
        <pc:spChg chg="mod">
          <ac:chgData name="Dmitriy Beznosko" userId="8bcdeb23-d2dd-465e-bda6-8e644f22b48c" providerId="ADAL" clId="{CC781E0E-A7F3-488B-A0A9-2EA48BD607DD}" dt="2021-11-05T16:30:47.652" v="54"/>
          <ac:spMkLst>
            <pc:docMk/>
            <pc:sldMk cId="4186887544" sldId="257"/>
            <ac:spMk id="2" creationId="{0A085278-B6F6-4825-A44F-8C128C113109}"/>
          </ac:spMkLst>
        </pc:spChg>
        <pc:spChg chg="mod">
          <ac:chgData name="Dmitriy Beznosko" userId="8bcdeb23-d2dd-465e-bda6-8e644f22b48c" providerId="ADAL" clId="{CC781E0E-A7F3-488B-A0A9-2EA48BD607DD}" dt="2021-11-05T16:30:47.652" v="54"/>
          <ac:spMkLst>
            <pc:docMk/>
            <pc:sldMk cId="4186887544" sldId="257"/>
            <ac:spMk id="3" creationId="{A5F2AD8A-4728-46F4-8E3D-33E740531674}"/>
          </ac:spMkLst>
        </pc:spChg>
      </pc:sldChg>
      <pc:sldChg chg="delSp delDesignElem">
        <pc:chgData name="Dmitriy Beznosko" userId="8bcdeb23-d2dd-465e-bda6-8e644f22b48c" providerId="ADAL" clId="{CC781E0E-A7F3-488B-A0A9-2EA48BD607DD}" dt="2021-11-05T16:30:43.365" v="53"/>
        <pc:sldMkLst>
          <pc:docMk/>
          <pc:sldMk cId="89361422" sldId="262"/>
        </pc:sldMkLst>
        <pc:spChg chg="del">
          <ac:chgData name="Dmitriy Beznosko" userId="8bcdeb23-d2dd-465e-bda6-8e644f22b48c" providerId="ADAL" clId="{CC781E0E-A7F3-488B-A0A9-2EA48BD607DD}" dt="2021-11-05T16:30:43.365" v="53"/>
          <ac:spMkLst>
            <pc:docMk/>
            <pc:sldMk cId="89361422" sldId="262"/>
            <ac:spMk id="26" creationId="{E53F4E5A-C9EE-4859-B46B-F018F7D73A03}"/>
          </ac:spMkLst>
        </pc:spChg>
        <pc:cxnChg chg="del">
          <ac:chgData name="Dmitriy Beznosko" userId="8bcdeb23-d2dd-465e-bda6-8e644f22b48c" providerId="ADAL" clId="{CC781E0E-A7F3-488B-A0A9-2EA48BD607DD}" dt="2021-11-05T16:30:43.365" v="53"/>
          <ac:cxnSpMkLst>
            <pc:docMk/>
            <pc:sldMk cId="89361422" sldId="262"/>
            <ac:cxnSpMk id="28" creationId="{041A955B-D579-48FD-A51C-51B0C0B69F9A}"/>
          </ac:cxnSpMkLst>
        </pc:cxnChg>
      </pc:sldChg>
      <pc:sldChg chg="add del">
        <pc:chgData name="Dmitriy Beznosko" userId="8bcdeb23-d2dd-465e-bda6-8e644f22b48c" providerId="ADAL" clId="{CC781E0E-A7F3-488B-A0A9-2EA48BD607DD}" dt="2021-11-05T16:36:54.611" v="119" actId="47"/>
        <pc:sldMkLst>
          <pc:docMk/>
          <pc:sldMk cId="316887450" sldId="263"/>
        </pc:sldMkLst>
      </pc:sldChg>
      <pc:sldChg chg="del">
        <pc:chgData name="Dmitriy Beznosko" userId="8bcdeb23-d2dd-465e-bda6-8e644f22b48c" providerId="ADAL" clId="{CC781E0E-A7F3-488B-A0A9-2EA48BD607DD}" dt="2021-11-05T16:23:04.072" v="4" actId="47"/>
        <pc:sldMkLst>
          <pc:docMk/>
          <pc:sldMk cId="3601805877" sldId="263"/>
        </pc:sldMkLst>
      </pc:sldChg>
      <pc:sldChg chg="addSp delSp modSp add mod">
        <pc:chgData name="Dmitriy Beznosko" userId="8bcdeb23-d2dd-465e-bda6-8e644f22b48c" providerId="ADAL" clId="{CC781E0E-A7F3-488B-A0A9-2EA48BD607DD}" dt="2021-11-05T16:41:57.442" v="204" actId="26606"/>
        <pc:sldMkLst>
          <pc:docMk/>
          <pc:sldMk cId="3390361256" sldId="264"/>
        </pc:sldMkLst>
        <pc:spChg chg="add del mod">
          <ac:chgData name="Dmitriy Beznosko" userId="8bcdeb23-d2dd-465e-bda6-8e644f22b48c" providerId="ADAL" clId="{CC781E0E-A7F3-488B-A0A9-2EA48BD607DD}" dt="2021-11-05T16:41:57.442" v="204" actId="26606"/>
          <ac:spMkLst>
            <pc:docMk/>
            <pc:sldMk cId="3390361256" sldId="264"/>
            <ac:spMk id="7170" creationId="{44B7DD27-A958-4EA5-B6E1-3C462176F6C7}"/>
          </ac:spMkLst>
        </pc:spChg>
        <pc:spChg chg="del">
          <ac:chgData name="Dmitriy Beznosko" userId="8bcdeb23-d2dd-465e-bda6-8e644f22b48c" providerId="ADAL" clId="{CC781E0E-A7F3-488B-A0A9-2EA48BD607DD}" dt="2021-11-05T16:36:59.054" v="120" actId="478"/>
          <ac:spMkLst>
            <pc:docMk/>
            <pc:sldMk cId="3390361256" sldId="264"/>
            <ac:spMk id="7171" creationId="{B5C9DF91-BFC3-409A-9E70-D15734B35A60}"/>
          </ac:spMkLst>
        </pc:spChg>
        <pc:spChg chg="del">
          <ac:chgData name="Dmitriy Beznosko" userId="8bcdeb23-d2dd-465e-bda6-8e644f22b48c" providerId="ADAL" clId="{CC781E0E-A7F3-488B-A0A9-2EA48BD607DD}" dt="2021-11-05T16:40:46.142" v="168" actId="478"/>
          <ac:spMkLst>
            <pc:docMk/>
            <pc:sldMk cId="3390361256" sldId="264"/>
            <ac:spMk id="7172" creationId="{C887E5C2-8EAB-402E-9A29-C0AF71A0C1E5}"/>
          </ac:spMkLst>
        </pc:spChg>
        <pc:spChg chg="del mod">
          <ac:chgData name="Dmitriy Beznosko" userId="8bcdeb23-d2dd-465e-bda6-8e644f22b48c" providerId="ADAL" clId="{CC781E0E-A7F3-488B-A0A9-2EA48BD607DD}" dt="2021-11-05T16:40:43.134" v="167" actId="478"/>
          <ac:spMkLst>
            <pc:docMk/>
            <pc:sldMk cId="3390361256" sldId="264"/>
            <ac:spMk id="7173" creationId="{74283CFB-4A40-4BD1-90AD-40A31DDD61B7}"/>
          </ac:spMkLst>
        </pc:spChg>
        <pc:graphicFrameChg chg="add del mod">
          <ac:chgData name="Dmitriy Beznosko" userId="8bcdeb23-d2dd-465e-bda6-8e644f22b48c" providerId="ADAL" clId="{CC781E0E-A7F3-488B-A0A9-2EA48BD607DD}" dt="2021-11-05T16:41:33.312" v="180" actId="26606"/>
          <ac:graphicFrameMkLst>
            <pc:docMk/>
            <pc:sldMk cId="3390361256" sldId="264"/>
            <ac:graphicFrameMk id="7177" creationId="{A44CA7C9-05A8-45BD-BCC1-03260569ABD1}"/>
          </ac:graphicFrameMkLst>
        </pc:graphicFrameChg>
        <pc:graphicFrameChg chg="add">
          <ac:chgData name="Dmitriy Beznosko" userId="8bcdeb23-d2dd-465e-bda6-8e644f22b48c" providerId="ADAL" clId="{CC781E0E-A7F3-488B-A0A9-2EA48BD607DD}" dt="2021-11-05T16:41:57.442" v="204" actId="26606"/>
          <ac:graphicFrameMkLst>
            <pc:docMk/>
            <pc:sldMk cId="3390361256" sldId="264"/>
            <ac:graphicFrameMk id="7178" creationId="{B22AE8E2-ACE4-44BD-8FCE-31317118D803}"/>
          </ac:graphicFrameMkLst>
        </pc:graphicFrameChg>
        <pc:picChg chg="mod">
          <ac:chgData name="Dmitriy Beznosko" userId="8bcdeb23-d2dd-465e-bda6-8e644f22b48c" providerId="ADAL" clId="{CC781E0E-A7F3-488B-A0A9-2EA48BD607DD}" dt="2021-11-05T16:40:53.216" v="170" actId="1076"/>
          <ac:picMkLst>
            <pc:docMk/>
            <pc:sldMk cId="3390361256" sldId="264"/>
            <ac:picMk id="7174" creationId="{0EF038B5-B442-4460-8231-E8EA77AD2F3E}"/>
          </ac:picMkLst>
        </pc:picChg>
        <pc:picChg chg="mod">
          <ac:chgData name="Dmitriy Beznosko" userId="8bcdeb23-d2dd-465e-bda6-8e644f22b48c" providerId="ADAL" clId="{CC781E0E-A7F3-488B-A0A9-2EA48BD607DD}" dt="2021-11-05T16:40:51.610" v="169" actId="1076"/>
          <ac:picMkLst>
            <pc:docMk/>
            <pc:sldMk cId="3390361256" sldId="264"/>
            <ac:picMk id="7175" creationId="{24BAF1D8-7395-4387-AF56-BBCA45A3247B}"/>
          </ac:picMkLst>
        </pc:picChg>
      </pc:sldChg>
      <pc:sldChg chg="addSp modSp add mod setBg">
        <pc:chgData name="Dmitriy Beznosko" userId="8bcdeb23-d2dd-465e-bda6-8e644f22b48c" providerId="ADAL" clId="{CC781E0E-A7F3-488B-A0A9-2EA48BD607DD}" dt="2021-11-05T16:42:27.479" v="208" actId="26606"/>
        <pc:sldMkLst>
          <pc:docMk/>
          <pc:sldMk cId="2721937233" sldId="265"/>
        </pc:sldMkLst>
        <pc:spChg chg="add">
          <ac:chgData name="Dmitriy Beznosko" userId="8bcdeb23-d2dd-465e-bda6-8e644f22b48c" providerId="ADAL" clId="{CC781E0E-A7F3-488B-A0A9-2EA48BD607DD}" dt="2021-11-05T16:42:27.479" v="208" actId="26606"/>
          <ac:spMkLst>
            <pc:docMk/>
            <pc:sldMk cId="2721937233" sldId="265"/>
            <ac:spMk id="72" creationId="{5D5E0904-721C-4D68-9EB8-1C9752E329A7}"/>
          </ac:spMkLst>
        </pc:spChg>
        <pc:spChg chg="add">
          <ac:chgData name="Dmitriy Beznosko" userId="8bcdeb23-d2dd-465e-bda6-8e644f22b48c" providerId="ADAL" clId="{CC781E0E-A7F3-488B-A0A9-2EA48BD607DD}" dt="2021-11-05T16:42:27.479" v="208" actId="26606"/>
          <ac:spMkLst>
            <pc:docMk/>
            <pc:sldMk cId="2721937233" sldId="265"/>
            <ac:spMk id="74" creationId="{D0CDF5D3-7220-42A0-9D37-ECF3BF283B37}"/>
          </ac:spMkLst>
        </pc:spChg>
        <pc:spChg chg="add">
          <ac:chgData name="Dmitriy Beznosko" userId="8bcdeb23-d2dd-465e-bda6-8e644f22b48c" providerId="ADAL" clId="{CC781E0E-A7F3-488B-A0A9-2EA48BD607DD}" dt="2021-11-05T16:42:27.479" v="208" actId="26606"/>
          <ac:spMkLst>
            <pc:docMk/>
            <pc:sldMk cId="2721937233" sldId="265"/>
            <ac:spMk id="76" creationId="{64BC717F-58B3-4A4E-BC3B-1B11323AD5C9}"/>
          </ac:spMkLst>
        </pc:spChg>
        <pc:spChg chg="add">
          <ac:chgData name="Dmitriy Beznosko" userId="8bcdeb23-d2dd-465e-bda6-8e644f22b48c" providerId="ADAL" clId="{CC781E0E-A7F3-488B-A0A9-2EA48BD607DD}" dt="2021-11-05T16:42:27.479" v="208" actId="26606"/>
          <ac:spMkLst>
            <pc:docMk/>
            <pc:sldMk cId="2721937233" sldId="265"/>
            <ac:spMk id="78" creationId="{1EE75710-64C5-4CA8-8A7C-82EE4125C90D}"/>
          </ac:spMkLst>
        </pc:spChg>
        <pc:spChg chg="add">
          <ac:chgData name="Dmitriy Beznosko" userId="8bcdeb23-d2dd-465e-bda6-8e644f22b48c" providerId="ADAL" clId="{CC781E0E-A7F3-488B-A0A9-2EA48BD607DD}" dt="2021-11-05T16:42:27.479" v="208" actId="26606"/>
          <ac:spMkLst>
            <pc:docMk/>
            <pc:sldMk cId="2721937233" sldId="265"/>
            <ac:spMk id="80" creationId="{435050B1-74E1-4A81-923D-0F5971A3BC01}"/>
          </ac:spMkLst>
        </pc:spChg>
        <pc:spChg chg="mod">
          <ac:chgData name="Dmitriy Beznosko" userId="8bcdeb23-d2dd-465e-bda6-8e644f22b48c" providerId="ADAL" clId="{CC781E0E-A7F3-488B-A0A9-2EA48BD607DD}" dt="2021-11-05T16:42:27.479" v="208" actId="26606"/>
          <ac:spMkLst>
            <pc:docMk/>
            <pc:sldMk cId="2721937233" sldId="265"/>
            <ac:spMk id="9218" creationId="{64CB907E-D3D3-48A5-BF08-2E1BEE992B49}"/>
          </ac:spMkLst>
        </pc:spChg>
        <pc:picChg chg="mod">
          <ac:chgData name="Dmitriy Beznosko" userId="8bcdeb23-d2dd-465e-bda6-8e644f22b48c" providerId="ADAL" clId="{CC781E0E-A7F3-488B-A0A9-2EA48BD607DD}" dt="2021-11-05T16:42:27.479" v="208" actId="26606"/>
          <ac:picMkLst>
            <pc:docMk/>
            <pc:sldMk cId="2721937233" sldId="265"/>
            <ac:picMk id="9219" creationId="{783927B8-8BF9-4579-BD59-2169E00518E3}"/>
          </ac:picMkLst>
        </pc:picChg>
      </pc:sldChg>
      <pc:sldChg chg="add del">
        <pc:chgData name="Dmitriy Beznosko" userId="8bcdeb23-d2dd-465e-bda6-8e644f22b48c" providerId="ADAL" clId="{CC781E0E-A7F3-488B-A0A9-2EA48BD607DD}" dt="2021-11-05T16:28:00.986" v="13" actId="27028"/>
        <pc:sldMkLst>
          <pc:docMk/>
          <pc:sldMk cId="2570563653" sldId="266"/>
        </pc:sldMkLst>
      </pc:sldChg>
      <pc:sldChg chg="addSp delSp modSp add mod setBg">
        <pc:chgData name="Dmitriy Beznosko" userId="8bcdeb23-d2dd-465e-bda6-8e644f22b48c" providerId="ADAL" clId="{CC781E0E-A7F3-488B-A0A9-2EA48BD607DD}" dt="2021-11-05T16:43:40.731" v="247" actId="404"/>
        <pc:sldMkLst>
          <pc:docMk/>
          <pc:sldMk cId="3150438481" sldId="266"/>
        </pc:sldMkLst>
        <pc:spChg chg="add">
          <ac:chgData name="Dmitriy Beznosko" userId="8bcdeb23-d2dd-465e-bda6-8e644f22b48c" providerId="ADAL" clId="{CC781E0E-A7F3-488B-A0A9-2EA48BD607DD}" dt="2021-11-05T16:42:40.070" v="210" actId="26606"/>
          <ac:spMkLst>
            <pc:docMk/>
            <pc:sldMk cId="3150438481" sldId="266"/>
            <ac:spMk id="72" creationId="{5D5E0904-721C-4D68-9EB8-1C9752E329A7}"/>
          </ac:spMkLst>
        </pc:spChg>
        <pc:spChg chg="add">
          <ac:chgData name="Dmitriy Beznosko" userId="8bcdeb23-d2dd-465e-bda6-8e644f22b48c" providerId="ADAL" clId="{CC781E0E-A7F3-488B-A0A9-2EA48BD607DD}" dt="2021-11-05T16:42:40.070" v="210" actId="26606"/>
          <ac:spMkLst>
            <pc:docMk/>
            <pc:sldMk cId="3150438481" sldId="266"/>
            <ac:spMk id="74" creationId="{D0CDF5D3-7220-42A0-9D37-ECF3BF283B37}"/>
          </ac:spMkLst>
        </pc:spChg>
        <pc:spChg chg="add">
          <ac:chgData name="Dmitriy Beznosko" userId="8bcdeb23-d2dd-465e-bda6-8e644f22b48c" providerId="ADAL" clId="{CC781E0E-A7F3-488B-A0A9-2EA48BD607DD}" dt="2021-11-05T16:42:40.070" v="210" actId="26606"/>
          <ac:spMkLst>
            <pc:docMk/>
            <pc:sldMk cId="3150438481" sldId="266"/>
            <ac:spMk id="76" creationId="{64BC717F-58B3-4A4E-BC3B-1B11323AD5C9}"/>
          </ac:spMkLst>
        </pc:spChg>
        <pc:spChg chg="add">
          <ac:chgData name="Dmitriy Beznosko" userId="8bcdeb23-d2dd-465e-bda6-8e644f22b48c" providerId="ADAL" clId="{CC781E0E-A7F3-488B-A0A9-2EA48BD607DD}" dt="2021-11-05T16:42:40.070" v="210" actId="26606"/>
          <ac:spMkLst>
            <pc:docMk/>
            <pc:sldMk cId="3150438481" sldId="266"/>
            <ac:spMk id="78" creationId="{1EE75710-64C5-4CA8-8A7C-82EE4125C90D}"/>
          </ac:spMkLst>
        </pc:spChg>
        <pc:spChg chg="add">
          <ac:chgData name="Dmitriy Beznosko" userId="8bcdeb23-d2dd-465e-bda6-8e644f22b48c" providerId="ADAL" clId="{CC781E0E-A7F3-488B-A0A9-2EA48BD607DD}" dt="2021-11-05T16:42:40.070" v="210" actId="26606"/>
          <ac:spMkLst>
            <pc:docMk/>
            <pc:sldMk cId="3150438481" sldId="266"/>
            <ac:spMk id="80" creationId="{435050B1-74E1-4A81-923D-0F5971A3BC01}"/>
          </ac:spMkLst>
        </pc:spChg>
        <pc:spChg chg="mod">
          <ac:chgData name="Dmitriy Beznosko" userId="8bcdeb23-d2dd-465e-bda6-8e644f22b48c" providerId="ADAL" clId="{CC781E0E-A7F3-488B-A0A9-2EA48BD607DD}" dt="2021-11-05T16:43:40.731" v="247" actId="404"/>
          <ac:spMkLst>
            <pc:docMk/>
            <pc:sldMk cId="3150438481" sldId="266"/>
            <ac:spMk id="13315" creationId="{AE82DBE9-A180-4CC0-A11B-EBC2E3B34529}"/>
          </ac:spMkLst>
        </pc:spChg>
        <pc:spChg chg="del">
          <ac:chgData name="Dmitriy Beznosko" userId="8bcdeb23-d2dd-465e-bda6-8e644f22b48c" providerId="ADAL" clId="{CC781E0E-A7F3-488B-A0A9-2EA48BD607DD}" dt="2021-11-05T16:42:36.838" v="209" actId="478"/>
          <ac:spMkLst>
            <pc:docMk/>
            <pc:sldMk cId="3150438481" sldId="266"/>
            <ac:spMk id="13316" creationId="{21F24941-8BDC-43B5-8278-1C2EAF5AC861}"/>
          </ac:spMkLst>
        </pc:spChg>
        <pc:picChg chg="mod ord">
          <ac:chgData name="Dmitriy Beznosko" userId="8bcdeb23-d2dd-465e-bda6-8e644f22b48c" providerId="ADAL" clId="{CC781E0E-A7F3-488B-A0A9-2EA48BD607DD}" dt="2021-11-05T16:42:40.070" v="210" actId="26606"/>
          <ac:picMkLst>
            <pc:docMk/>
            <pc:sldMk cId="3150438481" sldId="266"/>
            <ac:picMk id="13314" creationId="{13E64F56-22BB-4DC3-9CEE-671789F88A2B}"/>
          </ac:picMkLst>
        </pc:picChg>
      </pc:sldChg>
      <pc:sldChg chg="addSp delSp modSp add mod setBg">
        <pc:chgData name="Dmitriy Beznosko" userId="8bcdeb23-d2dd-465e-bda6-8e644f22b48c" providerId="ADAL" clId="{CC781E0E-A7F3-488B-A0A9-2EA48BD607DD}" dt="2021-11-05T16:43:56.598" v="251" actId="255"/>
        <pc:sldMkLst>
          <pc:docMk/>
          <pc:sldMk cId="1862851972" sldId="267"/>
        </pc:sldMkLst>
        <pc:spChg chg="add">
          <ac:chgData name="Dmitriy Beznosko" userId="8bcdeb23-d2dd-465e-bda6-8e644f22b48c" providerId="ADAL" clId="{CC781E0E-A7F3-488B-A0A9-2EA48BD607DD}" dt="2021-11-05T16:42:59.985" v="221" actId="26606"/>
          <ac:spMkLst>
            <pc:docMk/>
            <pc:sldMk cId="1862851972" sldId="267"/>
            <ac:spMk id="72" creationId="{5D5E0904-721C-4D68-9EB8-1C9752E329A7}"/>
          </ac:spMkLst>
        </pc:spChg>
        <pc:spChg chg="add">
          <ac:chgData name="Dmitriy Beznosko" userId="8bcdeb23-d2dd-465e-bda6-8e644f22b48c" providerId="ADAL" clId="{CC781E0E-A7F3-488B-A0A9-2EA48BD607DD}" dt="2021-11-05T16:42:59.985" v="221" actId="26606"/>
          <ac:spMkLst>
            <pc:docMk/>
            <pc:sldMk cId="1862851972" sldId="267"/>
            <ac:spMk id="74" creationId="{D0CDF5D3-7220-42A0-9D37-ECF3BF283B37}"/>
          </ac:spMkLst>
        </pc:spChg>
        <pc:spChg chg="add">
          <ac:chgData name="Dmitriy Beznosko" userId="8bcdeb23-d2dd-465e-bda6-8e644f22b48c" providerId="ADAL" clId="{CC781E0E-A7F3-488B-A0A9-2EA48BD607DD}" dt="2021-11-05T16:42:59.985" v="221" actId="26606"/>
          <ac:spMkLst>
            <pc:docMk/>
            <pc:sldMk cId="1862851972" sldId="267"/>
            <ac:spMk id="76" creationId="{64BC717F-58B3-4A4E-BC3B-1B11323AD5C9}"/>
          </ac:spMkLst>
        </pc:spChg>
        <pc:spChg chg="add">
          <ac:chgData name="Dmitriy Beznosko" userId="8bcdeb23-d2dd-465e-bda6-8e644f22b48c" providerId="ADAL" clId="{CC781E0E-A7F3-488B-A0A9-2EA48BD607DD}" dt="2021-11-05T16:42:59.985" v="221" actId="26606"/>
          <ac:spMkLst>
            <pc:docMk/>
            <pc:sldMk cId="1862851972" sldId="267"/>
            <ac:spMk id="78" creationId="{1EE75710-64C5-4CA8-8A7C-82EE4125C90D}"/>
          </ac:spMkLst>
        </pc:spChg>
        <pc:spChg chg="add">
          <ac:chgData name="Dmitriy Beznosko" userId="8bcdeb23-d2dd-465e-bda6-8e644f22b48c" providerId="ADAL" clId="{CC781E0E-A7F3-488B-A0A9-2EA48BD607DD}" dt="2021-11-05T16:42:59.985" v="221" actId="26606"/>
          <ac:spMkLst>
            <pc:docMk/>
            <pc:sldMk cId="1862851972" sldId="267"/>
            <ac:spMk id="80" creationId="{435050B1-74E1-4A81-923D-0F5971A3BC01}"/>
          </ac:spMkLst>
        </pc:spChg>
        <pc:spChg chg="mod">
          <ac:chgData name="Dmitriy Beznosko" userId="8bcdeb23-d2dd-465e-bda6-8e644f22b48c" providerId="ADAL" clId="{CC781E0E-A7F3-488B-A0A9-2EA48BD607DD}" dt="2021-11-05T16:43:56.598" v="251" actId="255"/>
          <ac:spMkLst>
            <pc:docMk/>
            <pc:sldMk cId="1862851972" sldId="267"/>
            <ac:spMk id="15362" creationId="{220AC59C-632C-4423-9A4A-024DDFFB4B19}"/>
          </ac:spMkLst>
        </pc:spChg>
        <pc:spChg chg="del">
          <ac:chgData name="Dmitriy Beznosko" userId="8bcdeb23-d2dd-465e-bda6-8e644f22b48c" providerId="ADAL" clId="{CC781E0E-A7F3-488B-A0A9-2EA48BD607DD}" dt="2021-11-05T16:42:46.391" v="211" actId="478"/>
          <ac:spMkLst>
            <pc:docMk/>
            <pc:sldMk cId="1862851972" sldId="267"/>
            <ac:spMk id="15364" creationId="{CA982DE2-B2FF-4642-B8BA-57814E10762B}"/>
          </ac:spMkLst>
        </pc:spChg>
        <pc:picChg chg="mod">
          <ac:chgData name="Dmitriy Beznosko" userId="8bcdeb23-d2dd-465e-bda6-8e644f22b48c" providerId="ADAL" clId="{CC781E0E-A7F3-488B-A0A9-2EA48BD607DD}" dt="2021-11-05T16:42:59.985" v="221" actId="26606"/>
          <ac:picMkLst>
            <pc:docMk/>
            <pc:sldMk cId="1862851972" sldId="267"/>
            <ac:picMk id="15363" creationId="{627DF7CD-FE6F-4609-97FE-C592350DB43A}"/>
          </ac:picMkLst>
        </pc:picChg>
      </pc:sldChg>
      <pc:sldChg chg="delSp modSp add del mod">
        <pc:chgData name="Dmitriy Beznosko" userId="8bcdeb23-d2dd-465e-bda6-8e644f22b48c" providerId="ADAL" clId="{CC781E0E-A7F3-488B-A0A9-2EA48BD607DD}" dt="2021-11-05T16:45:03.731" v="271" actId="47"/>
        <pc:sldMkLst>
          <pc:docMk/>
          <pc:sldMk cId="134730054" sldId="268"/>
        </pc:sldMkLst>
        <pc:spChg chg="del mod">
          <ac:chgData name="Dmitriy Beznosko" userId="8bcdeb23-d2dd-465e-bda6-8e644f22b48c" providerId="ADAL" clId="{CC781E0E-A7F3-488B-A0A9-2EA48BD607DD}" dt="2021-11-05T16:44:52.945" v="268" actId="21"/>
          <ac:spMkLst>
            <pc:docMk/>
            <pc:sldMk cId="134730054" sldId="268"/>
            <ac:spMk id="17410" creationId="{A45273C1-56EB-42F8-84C7-7D8641451FC5}"/>
          </ac:spMkLst>
        </pc:spChg>
        <pc:spChg chg="del">
          <ac:chgData name="Dmitriy Beznosko" userId="8bcdeb23-d2dd-465e-bda6-8e644f22b48c" providerId="ADAL" clId="{CC781E0E-A7F3-488B-A0A9-2EA48BD607DD}" dt="2021-11-05T16:43:03.598" v="222" actId="478"/>
          <ac:spMkLst>
            <pc:docMk/>
            <pc:sldMk cId="134730054" sldId="268"/>
            <ac:spMk id="17412" creationId="{93F0B7C9-7FB8-4B73-B6C5-285D2183DEB4}"/>
          </ac:spMkLst>
        </pc:spChg>
        <pc:picChg chg="del mod">
          <ac:chgData name="Dmitriy Beznosko" userId="8bcdeb23-d2dd-465e-bda6-8e644f22b48c" providerId="ADAL" clId="{CC781E0E-A7F3-488B-A0A9-2EA48BD607DD}" dt="2021-11-05T16:44:52.945" v="268" actId="21"/>
          <ac:picMkLst>
            <pc:docMk/>
            <pc:sldMk cId="134730054" sldId="268"/>
            <ac:picMk id="17411" creationId="{04A717B3-B3C6-48A7-ABFD-5DB60BA4AC06}"/>
          </ac:picMkLst>
        </pc:picChg>
      </pc:sldChg>
      <pc:sldChg chg="del">
        <pc:chgData name="Dmitriy Beznosko" userId="8bcdeb23-d2dd-465e-bda6-8e644f22b48c" providerId="ADAL" clId="{CC781E0E-A7F3-488B-A0A9-2EA48BD607DD}" dt="2021-11-05T16:23:04.072" v="4" actId="47"/>
        <pc:sldMkLst>
          <pc:docMk/>
          <pc:sldMk cId="3556314835" sldId="268"/>
        </pc:sldMkLst>
      </pc:sldChg>
      <pc:sldChg chg="del">
        <pc:chgData name="Dmitriy Beznosko" userId="8bcdeb23-d2dd-465e-bda6-8e644f22b48c" providerId="ADAL" clId="{CC781E0E-A7F3-488B-A0A9-2EA48BD607DD}" dt="2021-11-05T16:23:04.072" v="4" actId="47"/>
        <pc:sldMkLst>
          <pc:docMk/>
          <pc:sldMk cId="1671449927" sldId="269"/>
        </pc:sldMkLst>
      </pc:sldChg>
      <pc:sldChg chg="delSp modSp add mod">
        <pc:chgData name="Dmitriy Beznosko" userId="8bcdeb23-d2dd-465e-bda6-8e644f22b48c" providerId="ADAL" clId="{CC781E0E-A7F3-488B-A0A9-2EA48BD607DD}" dt="2021-11-05T16:45:14.478" v="276" actId="20577"/>
        <pc:sldMkLst>
          <pc:docMk/>
          <pc:sldMk cId="1871584590" sldId="269"/>
        </pc:sldMkLst>
        <pc:spChg chg="mod">
          <ac:chgData name="Dmitriy Beznosko" userId="8bcdeb23-d2dd-465e-bda6-8e644f22b48c" providerId="ADAL" clId="{CC781E0E-A7F3-488B-A0A9-2EA48BD607DD}" dt="2021-11-05T16:45:14.478" v="276" actId="20577"/>
          <ac:spMkLst>
            <pc:docMk/>
            <pc:sldMk cId="1871584590" sldId="269"/>
            <ac:spMk id="19458" creationId="{38733A80-021F-4ACA-BF78-6A878EABA68D}"/>
          </ac:spMkLst>
        </pc:spChg>
        <pc:spChg chg="del">
          <ac:chgData name="Dmitriy Beznosko" userId="8bcdeb23-d2dd-465e-bda6-8e644f22b48c" providerId="ADAL" clId="{CC781E0E-A7F3-488B-A0A9-2EA48BD607DD}" dt="2021-11-05T16:43:16.486" v="225" actId="478"/>
          <ac:spMkLst>
            <pc:docMk/>
            <pc:sldMk cId="1871584590" sldId="269"/>
            <ac:spMk id="19460" creationId="{8F64D53E-3BEB-4E97-87D8-799B11BE5719}"/>
          </ac:spMkLst>
        </pc:spChg>
        <pc:picChg chg="mod">
          <ac:chgData name="Dmitriy Beznosko" userId="8bcdeb23-d2dd-465e-bda6-8e644f22b48c" providerId="ADAL" clId="{CC781E0E-A7F3-488B-A0A9-2EA48BD607DD}" dt="2021-11-05T16:43:17.782" v="226" actId="1076"/>
          <ac:picMkLst>
            <pc:docMk/>
            <pc:sldMk cId="1871584590" sldId="269"/>
            <ac:picMk id="19459" creationId="{B55FB4EA-08E9-4653-BB24-2731F269C8CD}"/>
          </ac:picMkLst>
        </pc:picChg>
      </pc:sldChg>
      <pc:sldChg chg="addSp delSp modSp add mod setBg">
        <pc:chgData name="Dmitriy Beznosko" userId="8bcdeb23-d2dd-465e-bda6-8e644f22b48c" providerId="ADAL" clId="{CC781E0E-A7F3-488B-A0A9-2EA48BD607DD}" dt="2021-11-05T16:46:00.031" v="285" actId="255"/>
        <pc:sldMkLst>
          <pc:docMk/>
          <pc:sldMk cId="523430100" sldId="270"/>
        </pc:sldMkLst>
        <pc:spChg chg="add">
          <ac:chgData name="Dmitriy Beznosko" userId="8bcdeb23-d2dd-465e-bda6-8e644f22b48c" providerId="ADAL" clId="{CC781E0E-A7F3-488B-A0A9-2EA48BD607DD}" dt="2021-11-05T16:45:25.793" v="277" actId="26606"/>
          <ac:spMkLst>
            <pc:docMk/>
            <pc:sldMk cId="523430100" sldId="270"/>
            <ac:spMk id="72" creationId="{5D5E0904-721C-4D68-9EB8-1C9752E329A7}"/>
          </ac:spMkLst>
        </pc:spChg>
        <pc:spChg chg="add">
          <ac:chgData name="Dmitriy Beznosko" userId="8bcdeb23-d2dd-465e-bda6-8e644f22b48c" providerId="ADAL" clId="{CC781E0E-A7F3-488B-A0A9-2EA48BD607DD}" dt="2021-11-05T16:45:25.793" v="277" actId="26606"/>
          <ac:spMkLst>
            <pc:docMk/>
            <pc:sldMk cId="523430100" sldId="270"/>
            <ac:spMk id="74" creationId="{D0CDF5D3-7220-42A0-9D37-ECF3BF283B37}"/>
          </ac:spMkLst>
        </pc:spChg>
        <pc:spChg chg="add">
          <ac:chgData name="Dmitriy Beznosko" userId="8bcdeb23-d2dd-465e-bda6-8e644f22b48c" providerId="ADAL" clId="{CC781E0E-A7F3-488B-A0A9-2EA48BD607DD}" dt="2021-11-05T16:45:25.793" v="277" actId="26606"/>
          <ac:spMkLst>
            <pc:docMk/>
            <pc:sldMk cId="523430100" sldId="270"/>
            <ac:spMk id="76" creationId="{64BC717F-58B3-4A4E-BC3B-1B11323AD5C9}"/>
          </ac:spMkLst>
        </pc:spChg>
        <pc:spChg chg="add">
          <ac:chgData name="Dmitriy Beznosko" userId="8bcdeb23-d2dd-465e-bda6-8e644f22b48c" providerId="ADAL" clId="{CC781E0E-A7F3-488B-A0A9-2EA48BD607DD}" dt="2021-11-05T16:45:25.793" v="277" actId="26606"/>
          <ac:spMkLst>
            <pc:docMk/>
            <pc:sldMk cId="523430100" sldId="270"/>
            <ac:spMk id="78" creationId="{1EE75710-64C5-4CA8-8A7C-82EE4125C90D}"/>
          </ac:spMkLst>
        </pc:spChg>
        <pc:spChg chg="add">
          <ac:chgData name="Dmitriy Beznosko" userId="8bcdeb23-d2dd-465e-bda6-8e644f22b48c" providerId="ADAL" clId="{CC781E0E-A7F3-488B-A0A9-2EA48BD607DD}" dt="2021-11-05T16:45:25.793" v="277" actId="26606"/>
          <ac:spMkLst>
            <pc:docMk/>
            <pc:sldMk cId="523430100" sldId="270"/>
            <ac:spMk id="80" creationId="{435050B1-74E1-4A81-923D-0F5971A3BC01}"/>
          </ac:spMkLst>
        </pc:spChg>
        <pc:spChg chg="mod">
          <ac:chgData name="Dmitriy Beznosko" userId="8bcdeb23-d2dd-465e-bda6-8e644f22b48c" providerId="ADAL" clId="{CC781E0E-A7F3-488B-A0A9-2EA48BD607DD}" dt="2021-11-05T16:46:00.031" v="285" actId="255"/>
          <ac:spMkLst>
            <pc:docMk/>
            <pc:sldMk cId="523430100" sldId="270"/>
            <ac:spMk id="21506" creationId="{5822FAB9-1D38-401B-B6C2-8D93C867486C}"/>
          </ac:spMkLst>
        </pc:spChg>
        <pc:spChg chg="del">
          <ac:chgData name="Dmitriy Beznosko" userId="8bcdeb23-d2dd-465e-bda6-8e644f22b48c" providerId="ADAL" clId="{CC781E0E-A7F3-488B-A0A9-2EA48BD607DD}" dt="2021-11-05T16:43:24.862" v="228" actId="478"/>
          <ac:spMkLst>
            <pc:docMk/>
            <pc:sldMk cId="523430100" sldId="270"/>
            <ac:spMk id="21508" creationId="{F25D073F-0A70-4213-8E67-B85591F22B55}"/>
          </ac:spMkLst>
        </pc:spChg>
        <pc:picChg chg="mod">
          <ac:chgData name="Dmitriy Beznosko" userId="8bcdeb23-d2dd-465e-bda6-8e644f22b48c" providerId="ADAL" clId="{CC781E0E-A7F3-488B-A0A9-2EA48BD607DD}" dt="2021-11-05T16:45:25.793" v="277" actId="26606"/>
          <ac:picMkLst>
            <pc:docMk/>
            <pc:sldMk cId="523430100" sldId="270"/>
            <ac:picMk id="21507" creationId="{EEAE5C13-D86B-40C1-BBB5-0CC73C926F65}"/>
          </ac:picMkLst>
        </pc:picChg>
      </pc:sldChg>
      <pc:sldChg chg="del">
        <pc:chgData name="Dmitriy Beznosko" userId="8bcdeb23-d2dd-465e-bda6-8e644f22b48c" providerId="ADAL" clId="{CC781E0E-A7F3-488B-A0A9-2EA48BD607DD}" dt="2021-11-05T16:23:04.072" v="4" actId="47"/>
        <pc:sldMkLst>
          <pc:docMk/>
          <pc:sldMk cId="635263567" sldId="270"/>
        </pc:sldMkLst>
      </pc:sldChg>
      <pc:sldChg chg="addSp delSp modSp add mod setBg">
        <pc:chgData name="Dmitriy Beznosko" userId="8bcdeb23-d2dd-465e-bda6-8e644f22b48c" providerId="ADAL" clId="{CC781E0E-A7F3-488B-A0A9-2EA48BD607DD}" dt="2021-11-05T16:46:21.636" v="292" actId="26606"/>
        <pc:sldMkLst>
          <pc:docMk/>
          <pc:sldMk cId="2248892644" sldId="271"/>
        </pc:sldMkLst>
        <pc:spChg chg="add">
          <ac:chgData name="Dmitriy Beznosko" userId="8bcdeb23-d2dd-465e-bda6-8e644f22b48c" providerId="ADAL" clId="{CC781E0E-A7F3-488B-A0A9-2EA48BD607DD}" dt="2021-11-05T16:46:21.636" v="292" actId="26606"/>
          <ac:spMkLst>
            <pc:docMk/>
            <pc:sldMk cId="2248892644" sldId="271"/>
            <ac:spMk id="72" creationId="{5D5E0904-721C-4D68-9EB8-1C9752E329A7}"/>
          </ac:spMkLst>
        </pc:spChg>
        <pc:spChg chg="add">
          <ac:chgData name="Dmitriy Beznosko" userId="8bcdeb23-d2dd-465e-bda6-8e644f22b48c" providerId="ADAL" clId="{CC781E0E-A7F3-488B-A0A9-2EA48BD607DD}" dt="2021-11-05T16:46:21.636" v="292" actId="26606"/>
          <ac:spMkLst>
            <pc:docMk/>
            <pc:sldMk cId="2248892644" sldId="271"/>
            <ac:spMk id="74" creationId="{D0CDF5D3-7220-42A0-9D37-ECF3BF283B37}"/>
          </ac:spMkLst>
        </pc:spChg>
        <pc:spChg chg="add">
          <ac:chgData name="Dmitriy Beznosko" userId="8bcdeb23-d2dd-465e-bda6-8e644f22b48c" providerId="ADAL" clId="{CC781E0E-A7F3-488B-A0A9-2EA48BD607DD}" dt="2021-11-05T16:46:21.636" v="292" actId="26606"/>
          <ac:spMkLst>
            <pc:docMk/>
            <pc:sldMk cId="2248892644" sldId="271"/>
            <ac:spMk id="76" creationId="{64BC717F-58B3-4A4E-BC3B-1B11323AD5C9}"/>
          </ac:spMkLst>
        </pc:spChg>
        <pc:spChg chg="add">
          <ac:chgData name="Dmitriy Beznosko" userId="8bcdeb23-d2dd-465e-bda6-8e644f22b48c" providerId="ADAL" clId="{CC781E0E-A7F3-488B-A0A9-2EA48BD607DD}" dt="2021-11-05T16:46:21.636" v="292" actId="26606"/>
          <ac:spMkLst>
            <pc:docMk/>
            <pc:sldMk cId="2248892644" sldId="271"/>
            <ac:spMk id="78" creationId="{1EE75710-64C5-4CA8-8A7C-82EE4125C90D}"/>
          </ac:spMkLst>
        </pc:spChg>
        <pc:spChg chg="add">
          <ac:chgData name="Dmitriy Beznosko" userId="8bcdeb23-d2dd-465e-bda6-8e644f22b48c" providerId="ADAL" clId="{CC781E0E-A7F3-488B-A0A9-2EA48BD607DD}" dt="2021-11-05T16:46:21.636" v="292" actId="26606"/>
          <ac:spMkLst>
            <pc:docMk/>
            <pc:sldMk cId="2248892644" sldId="271"/>
            <ac:spMk id="80" creationId="{435050B1-74E1-4A81-923D-0F5971A3BC01}"/>
          </ac:spMkLst>
        </pc:spChg>
        <pc:spChg chg="mod">
          <ac:chgData name="Dmitriy Beznosko" userId="8bcdeb23-d2dd-465e-bda6-8e644f22b48c" providerId="ADAL" clId="{CC781E0E-A7F3-488B-A0A9-2EA48BD607DD}" dt="2021-11-05T16:46:21.636" v="292" actId="26606"/>
          <ac:spMkLst>
            <pc:docMk/>
            <pc:sldMk cId="2248892644" sldId="271"/>
            <ac:spMk id="23554" creationId="{23A0FCB0-D3FA-4B4B-AAF1-E7FE7D831BE9}"/>
          </ac:spMkLst>
        </pc:spChg>
        <pc:spChg chg="del">
          <ac:chgData name="Dmitriy Beznosko" userId="8bcdeb23-d2dd-465e-bda6-8e644f22b48c" providerId="ADAL" clId="{CC781E0E-A7F3-488B-A0A9-2EA48BD607DD}" dt="2021-11-05T16:46:05.934" v="286" actId="478"/>
          <ac:spMkLst>
            <pc:docMk/>
            <pc:sldMk cId="2248892644" sldId="271"/>
            <ac:spMk id="23556" creationId="{4A65C14F-78FC-466E-B96B-5EF9D4C90BC8}"/>
          </ac:spMkLst>
        </pc:spChg>
        <pc:picChg chg="mod">
          <ac:chgData name="Dmitriy Beznosko" userId="8bcdeb23-d2dd-465e-bda6-8e644f22b48c" providerId="ADAL" clId="{CC781E0E-A7F3-488B-A0A9-2EA48BD607DD}" dt="2021-11-05T16:46:21.636" v="292" actId="26606"/>
          <ac:picMkLst>
            <pc:docMk/>
            <pc:sldMk cId="2248892644" sldId="271"/>
            <ac:picMk id="23555" creationId="{88BB0A7A-006B-40C9-978B-BFE1ACE9647E}"/>
          </ac:picMkLst>
        </pc:picChg>
      </pc:sldChg>
      <pc:sldChg chg="del">
        <pc:chgData name="Dmitriy Beznosko" userId="8bcdeb23-d2dd-465e-bda6-8e644f22b48c" providerId="ADAL" clId="{CC781E0E-A7F3-488B-A0A9-2EA48BD607DD}" dt="2021-11-05T16:23:04.072" v="4" actId="47"/>
        <pc:sldMkLst>
          <pc:docMk/>
          <pc:sldMk cId="3793280138" sldId="271"/>
        </pc:sldMkLst>
      </pc:sldChg>
      <pc:sldChg chg="add del">
        <pc:chgData name="Dmitriy Beznosko" userId="8bcdeb23-d2dd-465e-bda6-8e644f22b48c" providerId="ADAL" clId="{CC781E0E-A7F3-488B-A0A9-2EA48BD607DD}" dt="2021-11-05T16:28:22.622" v="28" actId="27028"/>
        <pc:sldMkLst>
          <pc:docMk/>
          <pc:sldMk cId="384131946" sldId="272"/>
        </pc:sldMkLst>
      </pc:sldChg>
      <pc:sldChg chg="addSp delSp modSp add mod setBg">
        <pc:chgData name="Dmitriy Beznosko" userId="8bcdeb23-d2dd-465e-bda6-8e644f22b48c" providerId="ADAL" clId="{CC781E0E-A7F3-488B-A0A9-2EA48BD607DD}" dt="2021-11-05T16:46:35.801" v="293" actId="26606"/>
        <pc:sldMkLst>
          <pc:docMk/>
          <pc:sldMk cId="388847288" sldId="272"/>
        </pc:sldMkLst>
        <pc:spChg chg="add">
          <ac:chgData name="Dmitriy Beznosko" userId="8bcdeb23-d2dd-465e-bda6-8e644f22b48c" providerId="ADAL" clId="{CC781E0E-A7F3-488B-A0A9-2EA48BD607DD}" dt="2021-11-05T16:46:35.801" v="293" actId="26606"/>
          <ac:spMkLst>
            <pc:docMk/>
            <pc:sldMk cId="388847288" sldId="272"/>
            <ac:spMk id="73" creationId="{C68C397E-C9BC-4DE8-986D-204E427AD949}"/>
          </ac:spMkLst>
        </pc:spChg>
        <pc:spChg chg="add">
          <ac:chgData name="Dmitriy Beznosko" userId="8bcdeb23-d2dd-465e-bda6-8e644f22b48c" providerId="ADAL" clId="{CC781E0E-A7F3-488B-A0A9-2EA48BD607DD}" dt="2021-11-05T16:46:35.801" v="293" actId="26606"/>
          <ac:spMkLst>
            <pc:docMk/>
            <pc:sldMk cId="388847288" sldId="272"/>
            <ac:spMk id="75" creationId="{F853C71C-EE3C-44D8-8587-9A4D9D5CC5CA}"/>
          </ac:spMkLst>
        </pc:spChg>
        <pc:spChg chg="del">
          <ac:chgData name="Dmitriy Beznosko" userId="8bcdeb23-d2dd-465e-bda6-8e644f22b48c" providerId="ADAL" clId="{CC781E0E-A7F3-488B-A0A9-2EA48BD607DD}" dt="2021-11-05T16:46:35.801" v="293" actId="26606"/>
          <ac:spMkLst>
            <pc:docMk/>
            <pc:sldMk cId="388847288" sldId="272"/>
            <ac:spMk id="27650" creationId="{BA66067D-4C8A-4C87-9E79-61C5E77F6797}"/>
          </ac:spMkLst>
        </pc:spChg>
        <pc:spChg chg="mod">
          <ac:chgData name="Dmitriy Beznosko" userId="8bcdeb23-d2dd-465e-bda6-8e644f22b48c" providerId="ADAL" clId="{CC781E0E-A7F3-488B-A0A9-2EA48BD607DD}" dt="2021-11-05T16:46:35.801" v="293" actId="26606"/>
          <ac:spMkLst>
            <pc:docMk/>
            <pc:sldMk cId="388847288" sldId="272"/>
            <ac:spMk id="27651" creationId="{58B666C1-645A-4FE6-805A-ED8B19CCF21C}"/>
          </ac:spMkLst>
        </pc:spChg>
        <pc:graphicFrameChg chg="add">
          <ac:chgData name="Dmitriy Beznosko" userId="8bcdeb23-d2dd-465e-bda6-8e644f22b48c" providerId="ADAL" clId="{CC781E0E-A7F3-488B-A0A9-2EA48BD607DD}" dt="2021-11-05T16:46:35.801" v="293" actId="26606"/>
          <ac:graphicFrameMkLst>
            <pc:docMk/>
            <pc:sldMk cId="388847288" sldId="272"/>
            <ac:graphicFrameMk id="27653" creationId="{5D14CEF0-2DB5-4E88-A3F9-A4DF0552811B}"/>
          </ac:graphicFrameMkLst>
        </pc:graphicFrameChg>
      </pc:sldChg>
      <pc:sldChg chg="del">
        <pc:chgData name="Dmitriy Beznosko" userId="8bcdeb23-d2dd-465e-bda6-8e644f22b48c" providerId="ADAL" clId="{CC781E0E-A7F3-488B-A0A9-2EA48BD607DD}" dt="2021-11-05T16:23:04.072" v="4" actId="47"/>
        <pc:sldMkLst>
          <pc:docMk/>
          <pc:sldMk cId="827608935" sldId="272"/>
        </pc:sldMkLst>
      </pc:sldChg>
      <pc:sldChg chg="addSp delSp modSp add mod setBg">
        <pc:chgData name="Dmitriy Beznosko" userId="8bcdeb23-d2dd-465e-bda6-8e644f22b48c" providerId="ADAL" clId="{CC781E0E-A7F3-488B-A0A9-2EA48BD607DD}" dt="2021-11-05T16:48:46.745" v="326"/>
        <pc:sldMkLst>
          <pc:docMk/>
          <pc:sldMk cId="947724233" sldId="273"/>
        </pc:sldMkLst>
        <pc:spChg chg="add">
          <ac:chgData name="Dmitriy Beznosko" userId="8bcdeb23-d2dd-465e-bda6-8e644f22b48c" providerId="ADAL" clId="{CC781E0E-A7F3-488B-A0A9-2EA48BD607DD}" dt="2021-11-05T16:47:01.775" v="314" actId="26606"/>
          <ac:spMkLst>
            <pc:docMk/>
            <pc:sldMk cId="947724233" sldId="273"/>
            <ac:spMk id="74" creationId="{6FA0A1AD-DEE2-4598-8D3B-C1F65F315A79}"/>
          </ac:spMkLst>
        </pc:spChg>
        <pc:spChg chg="mod ord">
          <ac:chgData name="Dmitriy Beznosko" userId="8bcdeb23-d2dd-465e-bda6-8e644f22b48c" providerId="ADAL" clId="{CC781E0E-A7F3-488B-A0A9-2EA48BD607DD}" dt="2021-11-05T16:47:01.775" v="314" actId="26606"/>
          <ac:spMkLst>
            <pc:docMk/>
            <pc:sldMk cId="947724233" sldId="273"/>
            <ac:spMk id="29698" creationId="{B3A07772-B83C-4860-9055-F5797D9B6651}"/>
          </ac:spMkLst>
        </pc:spChg>
        <pc:spChg chg="mod">
          <ac:chgData name="Dmitriy Beznosko" userId="8bcdeb23-d2dd-465e-bda6-8e644f22b48c" providerId="ADAL" clId="{CC781E0E-A7F3-488B-A0A9-2EA48BD607DD}" dt="2021-11-05T16:47:48.084" v="323" actId="14100"/>
          <ac:spMkLst>
            <pc:docMk/>
            <pc:sldMk cId="947724233" sldId="273"/>
            <ac:spMk id="29699" creationId="{7B7C421F-AC3F-4D80-A686-A712F5A5B96F}"/>
          </ac:spMkLst>
        </pc:spChg>
        <pc:spChg chg="del">
          <ac:chgData name="Dmitriy Beznosko" userId="8bcdeb23-d2dd-465e-bda6-8e644f22b48c" providerId="ADAL" clId="{CC781E0E-A7F3-488B-A0A9-2EA48BD607DD}" dt="2021-11-05T16:46:53.278" v="313" actId="478"/>
          <ac:spMkLst>
            <pc:docMk/>
            <pc:sldMk cId="947724233" sldId="273"/>
            <ac:spMk id="29700" creationId="{A888587B-799A-475B-ABAD-04A799086DAA}"/>
          </ac:spMkLst>
        </pc:spChg>
        <pc:picChg chg="mod">
          <ac:chgData name="Dmitriy Beznosko" userId="8bcdeb23-d2dd-465e-bda6-8e644f22b48c" providerId="ADAL" clId="{CC781E0E-A7F3-488B-A0A9-2EA48BD607DD}" dt="2021-11-05T16:48:46.745" v="326"/>
          <ac:picMkLst>
            <pc:docMk/>
            <pc:sldMk cId="947724233" sldId="273"/>
            <ac:picMk id="29701" creationId="{8FF06FA2-9F80-4C91-83FC-90DF5989B0FC}"/>
          </ac:picMkLst>
        </pc:picChg>
      </pc:sldChg>
      <pc:sldChg chg="del">
        <pc:chgData name="Dmitriy Beznosko" userId="8bcdeb23-d2dd-465e-bda6-8e644f22b48c" providerId="ADAL" clId="{CC781E0E-A7F3-488B-A0A9-2EA48BD607DD}" dt="2021-11-05T16:23:04.072" v="4" actId="47"/>
        <pc:sldMkLst>
          <pc:docMk/>
          <pc:sldMk cId="3769228584" sldId="273"/>
        </pc:sldMkLst>
      </pc:sldChg>
      <pc:sldChg chg="delSp modSp add mod">
        <pc:chgData name="Dmitriy Beznosko" userId="8bcdeb23-d2dd-465e-bda6-8e644f22b48c" providerId="ADAL" clId="{CC781E0E-A7F3-488B-A0A9-2EA48BD607DD}" dt="2021-11-05T16:54:10.589" v="423" actId="20577"/>
        <pc:sldMkLst>
          <pc:docMk/>
          <pc:sldMk cId="4238128578" sldId="274"/>
        </pc:sldMkLst>
        <pc:spChg chg="mod">
          <ac:chgData name="Dmitriy Beznosko" userId="8bcdeb23-d2dd-465e-bda6-8e644f22b48c" providerId="ADAL" clId="{CC781E0E-A7F3-488B-A0A9-2EA48BD607DD}" dt="2021-11-05T16:49:34.190" v="349" actId="14100"/>
          <ac:spMkLst>
            <pc:docMk/>
            <pc:sldMk cId="4238128578" sldId="274"/>
            <ac:spMk id="31746" creationId="{4D77B467-F17A-4B09-AFA4-46B08FBB30EF}"/>
          </ac:spMkLst>
        </pc:spChg>
        <pc:spChg chg="mod">
          <ac:chgData name="Dmitriy Beznosko" userId="8bcdeb23-d2dd-465e-bda6-8e644f22b48c" providerId="ADAL" clId="{CC781E0E-A7F3-488B-A0A9-2EA48BD607DD}" dt="2021-11-05T16:54:10.589" v="423" actId="20577"/>
          <ac:spMkLst>
            <pc:docMk/>
            <pc:sldMk cId="4238128578" sldId="274"/>
            <ac:spMk id="31747" creationId="{43FA9D71-A9AC-47C2-9E77-51DE63CFECF4}"/>
          </ac:spMkLst>
        </pc:spChg>
        <pc:spChg chg="mod">
          <ac:chgData name="Dmitriy Beznosko" userId="8bcdeb23-d2dd-465e-bda6-8e644f22b48c" providerId="ADAL" clId="{CC781E0E-A7F3-488B-A0A9-2EA48BD607DD}" dt="2021-11-05T16:53:08.898" v="363" actId="14100"/>
          <ac:spMkLst>
            <pc:docMk/>
            <pc:sldMk cId="4238128578" sldId="274"/>
            <ac:spMk id="31749" creationId="{CB9AD412-9CA6-41FB-92A3-6809D938C2AB}"/>
          </ac:spMkLst>
        </pc:spChg>
        <pc:spChg chg="del">
          <ac:chgData name="Dmitriy Beznosko" userId="8bcdeb23-d2dd-465e-bda6-8e644f22b48c" providerId="ADAL" clId="{CC781E0E-A7F3-488B-A0A9-2EA48BD607DD}" dt="2021-11-05T16:49:09.134" v="327" actId="478"/>
          <ac:spMkLst>
            <pc:docMk/>
            <pc:sldMk cId="4238128578" sldId="274"/>
            <ac:spMk id="31752" creationId="{C987073E-FA99-4532-BD8A-AC141E0190FC}"/>
          </ac:spMkLst>
        </pc:spChg>
        <pc:picChg chg="mod">
          <ac:chgData name="Dmitriy Beznosko" userId="8bcdeb23-d2dd-465e-bda6-8e644f22b48c" providerId="ADAL" clId="{CC781E0E-A7F3-488B-A0A9-2EA48BD607DD}" dt="2021-11-05T16:49:44.897" v="351" actId="1076"/>
          <ac:picMkLst>
            <pc:docMk/>
            <pc:sldMk cId="4238128578" sldId="274"/>
            <ac:picMk id="31748" creationId="{A232FCD8-F40D-4B81-A08F-47D2236A835D}"/>
          </ac:picMkLst>
        </pc:picChg>
      </pc:sldChg>
      <pc:sldChg chg="addSp delSp modSp add mod setBg">
        <pc:chgData name="Dmitriy Beznosko" userId="8bcdeb23-d2dd-465e-bda6-8e644f22b48c" providerId="ADAL" clId="{CC781E0E-A7F3-488B-A0A9-2EA48BD607DD}" dt="2021-11-05T16:54:42.801" v="427" actId="26606"/>
        <pc:sldMkLst>
          <pc:docMk/>
          <pc:sldMk cId="1452277918" sldId="275"/>
        </pc:sldMkLst>
        <pc:spChg chg="add">
          <ac:chgData name="Dmitriy Beznosko" userId="8bcdeb23-d2dd-465e-bda6-8e644f22b48c" providerId="ADAL" clId="{CC781E0E-A7F3-488B-A0A9-2EA48BD607DD}" dt="2021-11-05T16:54:42.801" v="427" actId="26606"/>
          <ac:spMkLst>
            <pc:docMk/>
            <pc:sldMk cId="1452277918" sldId="275"/>
            <ac:spMk id="72" creationId="{5D5E0904-721C-4D68-9EB8-1C9752E329A7}"/>
          </ac:spMkLst>
        </pc:spChg>
        <pc:spChg chg="add">
          <ac:chgData name="Dmitriy Beznosko" userId="8bcdeb23-d2dd-465e-bda6-8e644f22b48c" providerId="ADAL" clId="{CC781E0E-A7F3-488B-A0A9-2EA48BD607DD}" dt="2021-11-05T16:54:42.801" v="427" actId="26606"/>
          <ac:spMkLst>
            <pc:docMk/>
            <pc:sldMk cId="1452277918" sldId="275"/>
            <ac:spMk id="74" creationId="{D0CDF5D3-7220-42A0-9D37-ECF3BF283B37}"/>
          </ac:spMkLst>
        </pc:spChg>
        <pc:spChg chg="add">
          <ac:chgData name="Dmitriy Beznosko" userId="8bcdeb23-d2dd-465e-bda6-8e644f22b48c" providerId="ADAL" clId="{CC781E0E-A7F3-488B-A0A9-2EA48BD607DD}" dt="2021-11-05T16:54:42.801" v="427" actId="26606"/>
          <ac:spMkLst>
            <pc:docMk/>
            <pc:sldMk cId="1452277918" sldId="275"/>
            <ac:spMk id="76" creationId="{64BC717F-58B3-4A4E-BC3B-1B11323AD5C9}"/>
          </ac:spMkLst>
        </pc:spChg>
        <pc:spChg chg="add">
          <ac:chgData name="Dmitriy Beznosko" userId="8bcdeb23-d2dd-465e-bda6-8e644f22b48c" providerId="ADAL" clId="{CC781E0E-A7F3-488B-A0A9-2EA48BD607DD}" dt="2021-11-05T16:54:42.801" v="427" actId="26606"/>
          <ac:spMkLst>
            <pc:docMk/>
            <pc:sldMk cId="1452277918" sldId="275"/>
            <ac:spMk id="78" creationId="{1EE75710-64C5-4CA8-8A7C-82EE4125C90D}"/>
          </ac:spMkLst>
        </pc:spChg>
        <pc:spChg chg="add">
          <ac:chgData name="Dmitriy Beznosko" userId="8bcdeb23-d2dd-465e-bda6-8e644f22b48c" providerId="ADAL" clId="{CC781E0E-A7F3-488B-A0A9-2EA48BD607DD}" dt="2021-11-05T16:54:42.801" v="427" actId="26606"/>
          <ac:spMkLst>
            <pc:docMk/>
            <pc:sldMk cId="1452277918" sldId="275"/>
            <ac:spMk id="80" creationId="{435050B1-74E1-4A81-923D-0F5971A3BC01}"/>
          </ac:spMkLst>
        </pc:spChg>
        <pc:spChg chg="mod">
          <ac:chgData name="Dmitriy Beznosko" userId="8bcdeb23-d2dd-465e-bda6-8e644f22b48c" providerId="ADAL" clId="{CC781E0E-A7F3-488B-A0A9-2EA48BD607DD}" dt="2021-11-05T16:54:42.801" v="427" actId="26606"/>
          <ac:spMkLst>
            <pc:docMk/>
            <pc:sldMk cId="1452277918" sldId="275"/>
            <ac:spMk id="33795" creationId="{CCBE06BE-FFC7-4285-8382-5BE144AF23EA}"/>
          </ac:spMkLst>
        </pc:spChg>
        <pc:spChg chg="del mod">
          <ac:chgData name="Dmitriy Beznosko" userId="8bcdeb23-d2dd-465e-bda6-8e644f22b48c" providerId="ADAL" clId="{CC781E0E-A7F3-488B-A0A9-2EA48BD607DD}" dt="2021-11-05T16:54:28.646" v="425" actId="478"/>
          <ac:spMkLst>
            <pc:docMk/>
            <pc:sldMk cId="1452277918" sldId="275"/>
            <ac:spMk id="33796" creationId="{7A10CB29-F0A4-4055-9259-6C76F88EE693}"/>
          </ac:spMkLst>
        </pc:spChg>
        <pc:picChg chg="mod ord">
          <ac:chgData name="Dmitriy Beznosko" userId="8bcdeb23-d2dd-465e-bda6-8e644f22b48c" providerId="ADAL" clId="{CC781E0E-A7F3-488B-A0A9-2EA48BD607DD}" dt="2021-11-05T16:54:42.801" v="427" actId="26606"/>
          <ac:picMkLst>
            <pc:docMk/>
            <pc:sldMk cId="1452277918" sldId="275"/>
            <ac:picMk id="33794" creationId="{64BC85E8-EA24-4223-8132-CD4D523D4DCF}"/>
          </ac:picMkLst>
        </pc:picChg>
      </pc:sldChg>
      <pc:sldChg chg="addSp delSp modSp add mod setBg">
        <pc:chgData name="Dmitriy Beznosko" userId="8bcdeb23-d2dd-465e-bda6-8e644f22b48c" providerId="ADAL" clId="{CC781E0E-A7F3-488B-A0A9-2EA48BD607DD}" dt="2021-11-05T16:54:53.434" v="430" actId="26606"/>
        <pc:sldMkLst>
          <pc:docMk/>
          <pc:sldMk cId="1933687725" sldId="276"/>
        </pc:sldMkLst>
        <pc:spChg chg="add">
          <ac:chgData name="Dmitriy Beznosko" userId="8bcdeb23-d2dd-465e-bda6-8e644f22b48c" providerId="ADAL" clId="{CC781E0E-A7F3-488B-A0A9-2EA48BD607DD}" dt="2021-11-05T16:54:53.434" v="430" actId="26606"/>
          <ac:spMkLst>
            <pc:docMk/>
            <pc:sldMk cId="1933687725" sldId="276"/>
            <ac:spMk id="72" creationId="{5D5E0904-721C-4D68-9EB8-1C9752E329A7}"/>
          </ac:spMkLst>
        </pc:spChg>
        <pc:spChg chg="add">
          <ac:chgData name="Dmitriy Beznosko" userId="8bcdeb23-d2dd-465e-bda6-8e644f22b48c" providerId="ADAL" clId="{CC781E0E-A7F3-488B-A0A9-2EA48BD607DD}" dt="2021-11-05T16:54:53.434" v="430" actId="26606"/>
          <ac:spMkLst>
            <pc:docMk/>
            <pc:sldMk cId="1933687725" sldId="276"/>
            <ac:spMk id="74" creationId="{D0CDF5D3-7220-42A0-9D37-ECF3BF283B37}"/>
          </ac:spMkLst>
        </pc:spChg>
        <pc:spChg chg="add">
          <ac:chgData name="Dmitriy Beznosko" userId="8bcdeb23-d2dd-465e-bda6-8e644f22b48c" providerId="ADAL" clId="{CC781E0E-A7F3-488B-A0A9-2EA48BD607DD}" dt="2021-11-05T16:54:53.434" v="430" actId="26606"/>
          <ac:spMkLst>
            <pc:docMk/>
            <pc:sldMk cId="1933687725" sldId="276"/>
            <ac:spMk id="76" creationId="{64BC717F-58B3-4A4E-BC3B-1B11323AD5C9}"/>
          </ac:spMkLst>
        </pc:spChg>
        <pc:spChg chg="add">
          <ac:chgData name="Dmitriy Beznosko" userId="8bcdeb23-d2dd-465e-bda6-8e644f22b48c" providerId="ADAL" clId="{CC781E0E-A7F3-488B-A0A9-2EA48BD607DD}" dt="2021-11-05T16:54:53.434" v="430" actId="26606"/>
          <ac:spMkLst>
            <pc:docMk/>
            <pc:sldMk cId="1933687725" sldId="276"/>
            <ac:spMk id="78" creationId="{1EE75710-64C5-4CA8-8A7C-82EE4125C90D}"/>
          </ac:spMkLst>
        </pc:spChg>
        <pc:spChg chg="add">
          <ac:chgData name="Dmitriy Beznosko" userId="8bcdeb23-d2dd-465e-bda6-8e644f22b48c" providerId="ADAL" clId="{CC781E0E-A7F3-488B-A0A9-2EA48BD607DD}" dt="2021-11-05T16:54:53.434" v="430" actId="26606"/>
          <ac:spMkLst>
            <pc:docMk/>
            <pc:sldMk cId="1933687725" sldId="276"/>
            <ac:spMk id="80" creationId="{435050B1-74E1-4A81-923D-0F5971A3BC01}"/>
          </ac:spMkLst>
        </pc:spChg>
        <pc:spChg chg="mod">
          <ac:chgData name="Dmitriy Beznosko" userId="8bcdeb23-d2dd-465e-bda6-8e644f22b48c" providerId="ADAL" clId="{CC781E0E-A7F3-488B-A0A9-2EA48BD607DD}" dt="2021-11-05T16:54:53.434" v="430" actId="26606"/>
          <ac:spMkLst>
            <pc:docMk/>
            <pc:sldMk cId="1933687725" sldId="276"/>
            <ac:spMk id="35842" creationId="{4427F668-F78E-4E1D-ADE1-8ADDDBB1870B}"/>
          </ac:spMkLst>
        </pc:spChg>
        <pc:spChg chg="del">
          <ac:chgData name="Dmitriy Beznosko" userId="8bcdeb23-d2dd-465e-bda6-8e644f22b48c" providerId="ADAL" clId="{CC781E0E-A7F3-488B-A0A9-2EA48BD607DD}" dt="2021-11-05T16:54:47.437" v="428" actId="478"/>
          <ac:spMkLst>
            <pc:docMk/>
            <pc:sldMk cId="1933687725" sldId="276"/>
            <ac:spMk id="35844" creationId="{0F1AA95D-74E0-4623-BC51-A50BF4CDFDCB}"/>
          </ac:spMkLst>
        </pc:spChg>
        <pc:picChg chg="mod">
          <ac:chgData name="Dmitriy Beznosko" userId="8bcdeb23-d2dd-465e-bda6-8e644f22b48c" providerId="ADAL" clId="{CC781E0E-A7F3-488B-A0A9-2EA48BD607DD}" dt="2021-11-05T16:54:53.434" v="430" actId="26606"/>
          <ac:picMkLst>
            <pc:docMk/>
            <pc:sldMk cId="1933687725" sldId="276"/>
            <ac:picMk id="35843" creationId="{5CE25BAD-D89A-49C5-81D5-1D5D48BBE720}"/>
          </ac:picMkLst>
        </pc:picChg>
      </pc:sldChg>
      <pc:sldChg chg="addSp delSp modSp add mod setBg">
        <pc:chgData name="Dmitriy Beznosko" userId="8bcdeb23-d2dd-465e-bda6-8e644f22b48c" providerId="ADAL" clId="{CC781E0E-A7F3-488B-A0A9-2EA48BD607DD}" dt="2021-11-05T16:55:13.849" v="436" actId="27636"/>
        <pc:sldMkLst>
          <pc:docMk/>
          <pc:sldMk cId="1125924257" sldId="277"/>
        </pc:sldMkLst>
        <pc:spChg chg="add">
          <ac:chgData name="Dmitriy Beznosko" userId="8bcdeb23-d2dd-465e-bda6-8e644f22b48c" providerId="ADAL" clId="{CC781E0E-A7F3-488B-A0A9-2EA48BD607DD}" dt="2021-11-05T16:55:10.158" v="434" actId="26606"/>
          <ac:spMkLst>
            <pc:docMk/>
            <pc:sldMk cId="1125924257" sldId="277"/>
            <ac:spMk id="72" creationId="{5D5E0904-721C-4D68-9EB8-1C9752E329A7}"/>
          </ac:spMkLst>
        </pc:spChg>
        <pc:spChg chg="add">
          <ac:chgData name="Dmitriy Beznosko" userId="8bcdeb23-d2dd-465e-bda6-8e644f22b48c" providerId="ADAL" clId="{CC781E0E-A7F3-488B-A0A9-2EA48BD607DD}" dt="2021-11-05T16:55:10.158" v="434" actId="26606"/>
          <ac:spMkLst>
            <pc:docMk/>
            <pc:sldMk cId="1125924257" sldId="277"/>
            <ac:spMk id="74" creationId="{D0CDF5D3-7220-42A0-9D37-ECF3BF283B37}"/>
          </ac:spMkLst>
        </pc:spChg>
        <pc:spChg chg="add">
          <ac:chgData name="Dmitriy Beznosko" userId="8bcdeb23-d2dd-465e-bda6-8e644f22b48c" providerId="ADAL" clId="{CC781E0E-A7F3-488B-A0A9-2EA48BD607DD}" dt="2021-11-05T16:55:10.158" v="434" actId="26606"/>
          <ac:spMkLst>
            <pc:docMk/>
            <pc:sldMk cId="1125924257" sldId="277"/>
            <ac:spMk id="76" creationId="{64BC717F-58B3-4A4E-BC3B-1B11323AD5C9}"/>
          </ac:spMkLst>
        </pc:spChg>
        <pc:spChg chg="add">
          <ac:chgData name="Dmitriy Beznosko" userId="8bcdeb23-d2dd-465e-bda6-8e644f22b48c" providerId="ADAL" clId="{CC781E0E-A7F3-488B-A0A9-2EA48BD607DD}" dt="2021-11-05T16:55:10.158" v="434" actId="26606"/>
          <ac:spMkLst>
            <pc:docMk/>
            <pc:sldMk cId="1125924257" sldId="277"/>
            <ac:spMk id="78" creationId="{1EE75710-64C5-4CA8-8A7C-82EE4125C90D}"/>
          </ac:spMkLst>
        </pc:spChg>
        <pc:spChg chg="add">
          <ac:chgData name="Dmitriy Beznosko" userId="8bcdeb23-d2dd-465e-bda6-8e644f22b48c" providerId="ADAL" clId="{CC781E0E-A7F3-488B-A0A9-2EA48BD607DD}" dt="2021-11-05T16:55:10.158" v="434" actId="26606"/>
          <ac:spMkLst>
            <pc:docMk/>
            <pc:sldMk cId="1125924257" sldId="277"/>
            <ac:spMk id="80" creationId="{435050B1-74E1-4A81-923D-0F5971A3BC01}"/>
          </ac:spMkLst>
        </pc:spChg>
        <pc:spChg chg="mod">
          <ac:chgData name="Dmitriy Beznosko" userId="8bcdeb23-d2dd-465e-bda6-8e644f22b48c" providerId="ADAL" clId="{CC781E0E-A7F3-488B-A0A9-2EA48BD607DD}" dt="2021-11-05T16:55:13.849" v="436" actId="27636"/>
          <ac:spMkLst>
            <pc:docMk/>
            <pc:sldMk cId="1125924257" sldId="277"/>
            <ac:spMk id="37890" creationId="{F7F785A9-7548-4B35-82E9-1CDBA53D7D9C}"/>
          </ac:spMkLst>
        </pc:spChg>
        <pc:spChg chg="del">
          <ac:chgData name="Dmitriy Beznosko" userId="8bcdeb23-d2dd-465e-bda6-8e644f22b48c" providerId="ADAL" clId="{CC781E0E-A7F3-488B-A0A9-2EA48BD607DD}" dt="2021-11-05T16:54:58.270" v="431" actId="478"/>
          <ac:spMkLst>
            <pc:docMk/>
            <pc:sldMk cId="1125924257" sldId="277"/>
            <ac:spMk id="37892" creationId="{AB3805EB-B38F-45F7-9345-3EB5BD10359F}"/>
          </ac:spMkLst>
        </pc:spChg>
        <pc:picChg chg="mod">
          <ac:chgData name="Dmitriy Beznosko" userId="8bcdeb23-d2dd-465e-bda6-8e644f22b48c" providerId="ADAL" clId="{CC781E0E-A7F3-488B-A0A9-2EA48BD607DD}" dt="2021-11-05T16:55:10.158" v="434" actId="26606"/>
          <ac:picMkLst>
            <pc:docMk/>
            <pc:sldMk cId="1125924257" sldId="277"/>
            <ac:picMk id="37891" creationId="{840FDE8B-0880-4FF4-8EA9-ED33F26AE4A9}"/>
          </ac:picMkLst>
        </pc:picChg>
      </pc:sldChg>
      <pc:sldChg chg="addSp delSp modSp add mod setBg">
        <pc:chgData name="Dmitriy Beznosko" userId="8bcdeb23-d2dd-465e-bda6-8e644f22b48c" providerId="ADAL" clId="{CC781E0E-A7F3-488B-A0A9-2EA48BD607DD}" dt="2021-11-05T16:55:36.609" v="444" actId="27636"/>
        <pc:sldMkLst>
          <pc:docMk/>
          <pc:sldMk cId="3156468892" sldId="278"/>
        </pc:sldMkLst>
        <pc:spChg chg="add">
          <ac:chgData name="Dmitriy Beznosko" userId="8bcdeb23-d2dd-465e-bda6-8e644f22b48c" providerId="ADAL" clId="{CC781E0E-A7F3-488B-A0A9-2EA48BD607DD}" dt="2021-11-05T16:55:28.739" v="440" actId="26606"/>
          <ac:spMkLst>
            <pc:docMk/>
            <pc:sldMk cId="3156468892" sldId="278"/>
            <ac:spMk id="72" creationId="{5D5E0904-721C-4D68-9EB8-1C9752E329A7}"/>
          </ac:spMkLst>
        </pc:spChg>
        <pc:spChg chg="add">
          <ac:chgData name="Dmitriy Beznosko" userId="8bcdeb23-d2dd-465e-bda6-8e644f22b48c" providerId="ADAL" clId="{CC781E0E-A7F3-488B-A0A9-2EA48BD607DD}" dt="2021-11-05T16:55:28.739" v="440" actId="26606"/>
          <ac:spMkLst>
            <pc:docMk/>
            <pc:sldMk cId="3156468892" sldId="278"/>
            <ac:spMk id="74" creationId="{D0CDF5D3-7220-42A0-9D37-ECF3BF283B37}"/>
          </ac:spMkLst>
        </pc:spChg>
        <pc:spChg chg="add">
          <ac:chgData name="Dmitriy Beznosko" userId="8bcdeb23-d2dd-465e-bda6-8e644f22b48c" providerId="ADAL" clId="{CC781E0E-A7F3-488B-A0A9-2EA48BD607DD}" dt="2021-11-05T16:55:28.739" v="440" actId="26606"/>
          <ac:spMkLst>
            <pc:docMk/>
            <pc:sldMk cId="3156468892" sldId="278"/>
            <ac:spMk id="76" creationId="{64BC717F-58B3-4A4E-BC3B-1B11323AD5C9}"/>
          </ac:spMkLst>
        </pc:spChg>
        <pc:spChg chg="add">
          <ac:chgData name="Dmitriy Beznosko" userId="8bcdeb23-d2dd-465e-bda6-8e644f22b48c" providerId="ADAL" clId="{CC781E0E-A7F3-488B-A0A9-2EA48BD607DD}" dt="2021-11-05T16:55:28.739" v="440" actId="26606"/>
          <ac:spMkLst>
            <pc:docMk/>
            <pc:sldMk cId="3156468892" sldId="278"/>
            <ac:spMk id="78" creationId="{1EE75710-64C5-4CA8-8A7C-82EE4125C90D}"/>
          </ac:spMkLst>
        </pc:spChg>
        <pc:spChg chg="add">
          <ac:chgData name="Dmitriy Beznosko" userId="8bcdeb23-d2dd-465e-bda6-8e644f22b48c" providerId="ADAL" clId="{CC781E0E-A7F3-488B-A0A9-2EA48BD607DD}" dt="2021-11-05T16:55:28.739" v="440" actId="26606"/>
          <ac:spMkLst>
            <pc:docMk/>
            <pc:sldMk cId="3156468892" sldId="278"/>
            <ac:spMk id="80" creationId="{435050B1-74E1-4A81-923D-0F5971A3BC01}"/>
          </ac:spMkLst>
        </pc:spChg>
        <pc:spChg chg="mod">
          <ac:chgData name="Dmitriy Beznosko" userId="8bcdeb23-d2dd-465e-bda6-8e644f22b48c" providerId="ADAL" clId="{CC781E0E-A7F3-488B-A0A9-2EA48BD607DD}" dt="2021-11-05T16:55:36.609" v="444" actId="27636"/>
          <ac:spMkLst>
            <pc:docMk/>
            <pc:sldMk cId="3156468892" sldId="278"/>
            <ac:spMk id="39938" creationId="{818A3D40-C214-45D5-8CE9-597643EC1EE0}"/>
          </ac:spMkLst>
        </pc:spChg>
        <pc:spChg chg="del">
          <ac:chgData name="Dmitriy Beznosko" userId="8bcdeb23-d2dd-465e-bda6-8e644f22b48c" providerId="ADAL" clId="{CC781E0E-A7F3-488B-A0A9-2EA48BD607DD}" dt="2021-11-05T16:55:20.646" v="437" actId="478"/>
          <ac:spMkLst>
            <pc:docMk/>
            <pc:sldMk cId="3156468892" sldId="278"/>
            <ac:spMk id="39940" creationId="{00A5DC5B-FFBF-4A84-AAA5-D4AE013616AA}"/>
          </ac:spMkLst>
        </pc:spChg>
        <pc:picChg chg="mod">
          <ac:chgData name="Dmitriy Beznosko" userId="8bcdeb23-d2dd-465e-bda6-8e644f22b48c" providerId="ADAL" clId="{CC781E0E-A7F3-488B-A0A9-2EA48BD607DD}" dt="2021-11-05T16:55:28.739" v="440" actId="26606"/>
          <ac:picMkLst>
            <pc:docMk/>
            <pc:sldMk cId="3156468892" sldId="278"/>
            <ac:picMk id="39939" creationId="{6DDF2897-8E41-4BD9-991D-CC6878A26046}"/>
          </ac:picMkLst>
        </pc:picChg>
      </pc:sldChg>
      <pc:sldChg chg="addSp delSp modSp add mod setBg">
        <pc:chgData name="Dmitriy Beznosko" userId="8bcdeb23-d2dd-465e-bda6-8e644f22b48c" providerId="ADAL" clId="{CC781E0E-A7F3-488B-A0A9-2EA48BD607DD}" dt="2021-11-05T16:55:54.361" v="451" actId="404"/>
        <pc:sldMkLst>
          <pc:docMk/>
          <pc:sldMk cId="2050552495" sldId="279"/>
        </pc:sldMkLst>
        <pc:spChg chg="add">
          <ac:chgData name="Dmitriy Beznosko" userId="8bcdeb23-d2dd-465e-bda6-8e644f22b48c" providerId="ADAL" clId="{CC781E0E-A7F3-488B-A0A9-2EA48BD607DD}" dt="2021-11-05T16:55:44.454" v="446" actId="26606"/>
          <ac:spMkLst>
            <pc:docMk/>
            <pc:sldMk cId="2050552495" sldId="279"/>
            <ac:spMk id="72" creationId="{5D5E0904-721C-4D68-9EB8-1C9752E329A7}"/>
          </ac:spMkLst>
        </pc:spChg>
        <pc:spChg chg="add">
          <ac:chgData name="Dmitriy Beznosko" userId="8bcdeb23-d2dd-465e-bda6-8e644f22b48c" providerId="ADAL" clId="{CC781E0E-A7F3-488B-A0A9-2EA48BD607DD}" dt="2021-11-05T16:55:44.454" v="446" actId="26606"/>
          <ac:spMkLst>
            <pc:docMk/>
            <pc:sldMk cId="2050552495" sldId="279"/>
            <ac:spMk id="74" creationId="{D0CDF5D3-7220-42A0-9D37-ECF3BF283B37}"/>
          </ac:spMkLst>
        </pc:spChg>
        <pc:spChg chg="add">
          <ac:chgData name="Dmitriy Beznosko" userId="8bcdeb23-d2dd-465e-bda6-8e644f22b48c" providerId="ADAL" clId="{CC781E0E-A7F3-488B-A0A9-2EA48BD607DD}" dt="2021-11-05T16:55:44.454" v="446" actId="26606"/>
          <ac:spMkLst>
            <pc:docMk/>
            <pc:sldMk cId="2050552495" sldId="279"/>
            <ac:spMk id="76" creationId="{64BC717F-58B3-4A4E-BC3B-1B11323AD5C9}"/>
          </ac:spMkLst>
        </pc:spChg>
        <pc:spChg chg="add">
          <ac:chgData name="Dmitriy Beznosko" userId="8bcdeb23-d2dd-465e-bda6-8e644f22b48c" providerId="ADAL" clId="{CC781E0E-A7F3-488B-A0A9-2EA48BD607DD}" dt="2021-11-05T16:55:44.454" v="446" actId="26606"/>
          <ac:spMkLst>
            <pc:docMk/>
            <pc:sldMk cId="2050552495" sldId="279"/>
            <ac:spMk id="78" creationId="{1EE75710-64C5-4CA8-8A7C-82EE4125C90D}"/>
          </ac:spMkLst>
        </pc:spChg>
        <pc:spChg chg="add">
          <ac:chgData name="Dmitriy Beznosko" userId="8bcdeb23-d2dd-465e-bda6-8e644f22b48c" providerId="ADAL" clId="{CC781E0E-A7F3-488B-A0A9-2EA48BD607DD}" dt="2021-11-05T16:55:44.454" v="446" actId="26606"/>
          <ac:spMkLst>
            <pc:docMk/>
            <pc:sldMk cId="2050552495" sldId="279"/>
            <ac:spMk id="80" creationId="{435050B1-74E1-4A81-923D-0F5971A3BC01}"/>
          </ac:spMkLst>
        </pc:spChg>
        <pc:spChg chg="mod">
          <ac:chgData name="Dmitriy Beznosko" userId="8bcdeb23-d2dd-465e-bda6-8e644f22b48c" providerId="ADAL" clId="{CC781E0E-A7F3-488B-A0A9-2EA48BD607DD}" dt="2021-11-05T16:55:54.361" v="451" actId="404"/>
          <ac:spMkLst>
            <pc:docMk/>
            <pc:sldMk cId="2050552495" sldId="279"/>
            <ac:spMk id="41986" creationId="{E47609CD-56BE-419F-B739-FF9246633B9F}"/>
          </ac:spMkLst>
        </pc:spChg>
        <pc:spChg chg="del">
          <ac:chgData name="Dmitriy Beznosko" userId="8bcdeb23-d2dd-465e-bda6-8e644f22b48c" providerId="ADAL" clId="{CC781E0E-A7F3-488B-A0A9-2EA48BD607DD}" dt="2021-11-05T16:55:42.749" v="445" actId="478"/>
          <ac:spMkLst>
            <pc:docMk/>
            <pc:sldMk cId="2050552495" sldId="279"/>
            <ac:spMk id="41988" creationId="{14D29810-A855-4C0F-A16A-FF8A6B0CE004}"/>
          </ac:spMkLst>
        </pc:spChg>
        <pc:picChg chg="mod">
          <ac:chgData name="Dmitriy Beznosko" userId="8bcdeb23-d2dd-465e-bda6-8e644f22b48c" providerId="ADAL" clId="{CC781E0E-A7F3-488B-A0A9-2EA48BD607DD}" dt="2021-11-05T16:55:44.454" v="446" actId="26606"/>
          <ac:picMkLst>
            <pc:docMk/>
            <pc:sldMk cId="2050552495" sldId="279"/>
            <ac:picMk id="41987" creationId="{DE18569B-0EB3-4B2C-9415-D9DEB55D32F4}"/>
          </ac:picMkLst>
        </pc:picChg>
      </pc:sldChg>
      <pc:sldChg chg="addSp delSp modSp add mod setBg">
        <pc:chgData name="Dmitriy Beznosko" userId="8bcdeb23-d2dd-465e-bda6-8e644f22b48c" providerId="ADAL" clId="{CC781E0E-A7F3-488B-A0A9-2EA48BD607DD}" dt="2021-11-05T16:56:53.335" v="455" actId="27636"/>
        <pc:sldMkLst>
          <pc:docMk/>
          <pc:sldMk cId="1081583033" sldId="280"/>
        </pc:sldMkLst>
        <pc:spChg chg="add">
          <ac:chgData name="Dmitriy Beznosko" userId="8bcdeb23-d2dd-465e-bda6-8e644f22b48c" providerId="ADAL" clId="{CC781E0E-A7F3-488B-A0A9-2EA48BD607DD}" dt="2021-11-05T16:56:49.539" v="453" actId="26606"/>
          <ac:spMkLst>
            <pc:docMk/>
            <pc:sldMk cId="1081583033" sldId="280"/>
            <ac:spMk id="72" creationId="{5D5E0904-721C-4D68-9EB8-1C9752E329A7}"/>
          </ac:spMkLst>
        </pc:spChg>
        <pc:spChg chg="add">
          <ac:chgData name="Dmitriy Beznosko" userId="8bcdeb23-d2dd-465e-bda6-8e644f22b48c" providerId="ADAL" clId="{CC781E0E-A7F3-488B-A0A9-2EA48BD607DD}" dt="2021-11-05T16:56:49.539" v="453" actId="26606"/>
          <ac:spMkLst>
            <pc:docMk/>
            <pc:sldMk cId="1081583033" sldId="280"/>
            <ac:spMk id="74" creationId="{D0CDF5D3-7220-42A0-9D37-ECF3BF283B37}"/>
          </ac:spMkLst>
        </pc:spChg>
        <pc:spChg chg="add">
          <ac:chgData name="Dmitriy Beznosko" userId="8bcdeb23-d2dd-465e-bda6-8e644f22b48c" providerId="ADAL" clId="{CC781E0E-A7F3-488B-A0A9-2EA48BD607DD}" dt="2021-11-05T16:56:49.539" v="453" actId="26606"/>
          <ac:spMkLst>
            <pc:docMk/>
            <pc:sldMk cId="1081583033" sldId="280"/>
            <ac:spMk id="76" creationId="{64BC717F-58B3-4A4E-BC3B-1B11323AD5C9}"/>
          </ac:spMkLst>
        </pc:spChg>
        <pc:spChg chg="add">
          <ac:chgData name="Dmitriy Beznosko" userId="8bcdeb23-d2dd-465e-bda6-8e644f22b48c" providerId="ADAL" clId="{CC781E0E-A7F3-488B-A0A9-2EA48BD607DD}" dt="2021-11-05T16:56:49.539" v="453" actId="26606"/>
          <ac:spMkLst>
            <pc:docMk/>
            <pc:sldMk cId="1081583033" sldId="280"/>
            <ac:spMk id="78" creationId="{1EE75710-64C5-4CA8-8A7C-82EE4125C90D}"/>
          </ac:spMkLst>
        </pc:spChg>
        <pc:spChg chg="add">
          <ac:chgData name="Dmitriy Beznosko" userId="8bcdeb23-d2dd-465e-bda6-8e644f22b48c" providerId="ADAL" clId="{CC781E0E-A7F3-488B-A0A9-2EA48BD607DD}" dt="2021-11-05T16:56:49.539" v="453" actId="26606"/>
          <ac:spMkLst>
            <pc:docMk/>
            <pc:sldMk cId="1081583033" sldId="280"/>
            <ac:spMk id="80" creationId="{435050B1-74E1-4A81-923D-0F5971A3BC01}"/>
          </ac:spMkLst>
        </pc:spChg>
        <pc:spChg chg="mod">
          <ac:chgData name="Dmitriy Beznosko" userId="8bcdeb23-d2dd-465e-bda6-8e644f22b48c" providerId="ADAL" clId="{CC781E0E-A7F3-488B-A0A9-2EA48BD607DD}" dt="2021-11-05T16:56:53.335" v="455" actId="27636"/>
          <ac:spMkLst>
            <pc:docMk/>
            <pc:sldMk cId="1081583033" sldId="280"/>
            <ac:spMk id="44034" creationId="{D8C67D49-5DFD-42A0-B013-5DA7A19E94D7}"/>
          </ac:spMkLst>
        </pc:spChg>
        <pc:spChg chg="del">
          <ac:chgData name="Dmitriy Beznosko" userId="8bcdeb23-d2dd-465e-bda6-8e644f22b48c" providerId="ADAL" clId="{CC781E0E-A7F3-488B-A0A9-2EA48BD607DD}" dt="2021-11-05T16:56:46.685" v="452" actId="478"/>
          <ac:spMkLst>
            <pc:docMk/>
            <pc:sldMk cId="1081583033" sldId="280"/>
            <ac:spMk id="44036" creationId="{40F69BC5-B736-478C-93BF-F2557DD02215}"/>
          </ac:spMkLst>
        </pc:spChg>
        <pc:picChg chg="mod">
          <ac:chgData name="Dmitriy Beznosko" userId="8bcdeb23-d2dd-465e-bda6-8e644f22b48c" providerId="ADAL" clId="{CC781E0E-A7F3-488B-A0A9-2EA48BD607DD}" dt="2021-11-05T16:56:49.539" v="453" actId="26606"/>
          <ac:picMkLst>
            <pc:docMk/>
            <pc:sldMk cId="1081583033" sldId="280"/>
            <ac:picMk id="44035" creationId="{CAB4E956-C902-409B-990F-94AA74383BC9}"/>
          </ac:picMkLst>
        </pc:picChg>
      </pc:sldChg>
      <pc:sldChg chg="addSp delSp add mod">
        <pc:chgData name="Dmitriy Beznosko" userId="8bcdeb23-d2dd-465e-bda6-8e644f22b48c" providerId="ADAL" clId="{CC781E0E-A7F3-488B-A0A9-2EA48BD607DD}" dt="2021-11-05T16:57:04.793" v="457" actId="26606"/>
        <pc:sldMkLst>
          <pc:docMk/>
          <pc:sldMk cId="1955441878" sldId="281"/>
        </pc:sldMkLst>
        <pc:spChg chg="del">
          <ac:chgData name="Dmitriy Beznosko" userId="8bcdeb23-d2dd-465e-bda6-8e644f22b48c" providerId="ADAL" clId="{CC781E0E-A7F3-488B-A0A9-2EA48BD607DD}" dt="2021-11-05T16:57:04.793" v="457" actId="26606"/>
          <ac:spMkLst>
            <pc:docMk/>
            <pc:sldMk cId="1955441878" sldId="281"/>
            <ac:spMk id="62467" creationId="{C26329B8-EE4D-49A5-8607-B2DA128192A7}"/>
          </ac:spMkLst>
        </pc:spChg>
        <pc:spChg chg="del">
          <ac:chgData name="Dmitriy Beznosko" userId="8bcdeb23-d2dd-465e-bda6-8e644f22b48c" providerId="ADAL" clId="{CC781E0E-A7F3-488B-A0A9-2EA48BD607DD}" dt="2021-11-05T16:56:59.645" v="456" actId="478"/>
          <ac:spMkLst>
            <pc:docMk/>
            <pc:sldMk cId="1955441878" sldId="281"/>
            <ac:spMk id="62472" creationId="{3DF1D584-59CB-48E0-B941-326FB36EF9B1}"/>
          </ac:spMkLst>
        </pc:spChg>
        <pc:graphicFrameChg chg="add">
          <ac:chgData name="Dmitriy Beznosko" userId="8bcdeb23-d2dd-465e-bda6-8e644f22b48c" providerId="ADAL" clId="{CC781E0E-A7F3-488B-A0A9-2EA48BD607DD}" dt="2021-11-05T16:57:04.793" v="457" actId="26606"/>
          <ac:graphicFrameMkLst>
            <pc:docMk/>
            <pc:sldMk cId="1955441878" sldId="281"/>
            <ac:graphicFrameMk id="62473" creationId="{442485EB-8B0E-45D0-89CA-9EEA9AABF664}"/>
          </ac:graphicFrameMkLst>
        </pc:graphicFrameChg>
      </pc:sldChg>
      <pc:sldChg chg="modSp add del">
        <pc:chgData name="Dmitriy Beznosko" userId="8bcdeb23-d2dd-465e-bda6-8e644f22b48c" providerId="ADAL" clId="{CC781E0E-A7F3-488B-A0A9-2EA48BD607DD}" dt="2021-11-05T16:29:30.753" v="49" actId="27028"/>
        <pc:sldMkLst>
          <pc:docMk/>
          <pc:sldMk cId="3122020228" sldId="281"/>
        </pc:sldMkLst>
        <pc:spChg chg="mod">
          <ac:chgData name="Dmitriy Beznosko" userId="8bcdeb23-d2dd-465e-bda6-8e644f22b48c" providerId="ADAL" clId="{CC781E0E-A7F3-488B-A0A9-2EA48BD607DD}" dt="2021-11-05T16:29:17.507" v="48"/>
          <ac:spMkLst>
            <pc:docMk/>
            <pc:sldMk cId="3122020228" sldId="281"/>
            <ac:spMk id="46082" creationId="{08F9AAE6-33A7-4800-ACDD-81FF06E338CA}"/>
          </ac:spMkLst>
        </pc:spChg>
        <pc:spChg chg="mod">
          <ac:chgData name="Dmitriy Beznosko" userId="8bcdeb23-d2dd-465e-bda6-8e644f22b48c" providerId="ADAL" clId="{CC781E0E-A7F3-488B-A0A9-2EA48BD607DD}" dt="2021-11-05T16:29:17.507" v="48"/>
          <ac:spMkLst>
            <pc:docMk/>
            <pc:sldMk cId="3122020228" sldId="281"/>
            <ac:spMk id="46083" creationId="{3ED18414-23C3-4341-9319-B747A93B3242}"/>
          </ac:spMkLst>
        </pc:spChg>
        <pc:spChg chg="mod">
          <ac:chgData name="Dmitriy Beznosko" userId="8bcdeb23-d2dd-465e-bda6-8e644f22b48c" providerId="ADAL" clId="{CC781E0E-A7F3-488B-A0A9-2EA48BD607DD}" dt="2021-11-05T16:29:17.507" v="48"/>
          <ac:spMkLst>
            <pc:docMk/>
            <pc:sldMk cId="3122020228" sldId="281"/>
            <ac:spMk id="46085" creationId="{8608CB21-D9DF-464A-BF44-B45FFFCDF531}"/>
          </ac:spMkLst>
        </pc:spChg>
        <pc:spChg chg="mod">
          <ac:chgData name="Dmitriy Beznosko" userId="8bcdeb23-d2dd-465e-bda6-8e644f22b48c" providerId="ADAL" clId="{CC781E0E-A7F3-488B-A0A9-2EA48BD607DD}" dt="2021-11-05T16:29:17.507" v="48"/>
          <ac:spMkLst>
            <pc:docMk/>
            <pc:sldMk cId="3122020228" sldId="281"/>
            <ac:spMk id="46086" creationId="{5BFEF43C-FBF8-42AA-B7D3-3C0C25B3D23A}"/>
          </ac:spMkLst>
        </pc:spChg>
        <pc:grpChg chg="mod">
          <ac:chgData name="Dmitriy Beznosko" userId="8bcdeb23-d2dd-465e-bda6-8e644f22b48c" providerId="ADAL" clId="{CC781E0E-A7F3-488B-A0A9-2EA48BD607DD}" dt="2021-11-05T16:29:17.507" v="48"/>
          <ac:grpSpMkLst>
            <pc:docMk/>
            <pc:sldMk cId="3122020228" sldId="281"/>
            <ac:grpSpMk id="1" creationId="{00000000-0000-0000-0000-000000000000}"/>
          </ac:grpSpMkLst>
        </pc:grpChg>
        <pc:graphicFrameChg chg="mod">
          <ac:chgData name="Dmitriy Beznosko" userId="8bcdeb23-d2dd-465e-bda6-8e644f22b48c" providerId="ADAL" clId="{CC781E0E-A7F3-488B-A0A9-2EA48BD607DD}" dt="2021-11-05T16:29:17.507" v="48"/>
          <ac:graphicFrameMkLst>
            <pc:docMk/>
            <pc:sldMk cId="3122020228" sldId="281"/>
            <ac:graphicFrameMk id="46084" creationId="{A7C931B3-34FF-479D-9A63-C8EB9122A425}"/>
          </ac:graphicFrameMkLst>
        </pc:graphicFrameChg>
      </pc:sldChg>
      <pc:sldChg chg="addSp delSp modSp add mod setBg addAnim setClrOvrMap">
        <pc:chgData name="Dmitriy Beznosko" userId="8bcdeb23-d2dd-465e-bda6-8e644f22b48c" providerId="ADAL" clId="{CC781E0E-A7F3-488B-A0A9-2EA48BD607DD}" dt="2021-11-05T16:33:12.811" v="78" actId="313"/>
        <pc:sldMkLst>
          <pc:docMk/>
          <pc:sldMk cId="269147162" sldId="282"/>
        </pc:sldMkLst>
        <pc:spChg chg="add del mod">
          <ac:chgData name="Dmitriy Beznosko" userId="8bcdeb23-d2dd-465e-bda6-8e644f22b48c" providerId="ADAL" clId="{CC781E0E-A7F3-488B-A0A9-2EA48BD607DD}" dt="2021-11-05T16:32:48.302" v="60" actId="478"/>
          <ac:spMkLst>
            <pc:docMk/>
            <pc:sldMk cId="269147162" sldId="282"/>
            <ac:spMk id="2" creationId="{7C113F4C-4F73-4BCE-9986-94CFA0D24395}"/>
          </ac:spMkLst>
        </pc:spChg>
        <pc:spChg chg="mod">
          <ac:chgData name="Dmitriy Beznosko" userId="8bcdeb23-d2dd-465e-bda6-8e644f22b48c" providerId="ADAL" clId="{CC781E0E-A7F3-488B-A0A9-2EA48BD607DD}" dt="2021-11-05T16:33:12.811" v="78" actId="313"/>
          <ac:spMkLst>
            <pc:docMk/>
            <pc:sldMk cId="269147162" sldId="282"/>
            <ac:spMk id="44037" creationId="{76F99B51-00C9-47AA-AF76-2FABF25E7670}"/>
          </ac:spMkLst>
        </pc:spChg>
        <pc:spChg chg="del">
          <ac:chgData name="Dmitriy Beznosko" userId="8bcdeb23-d2dd-465e-bda6-8e644f22b48c" providerId="ADAL" clId="{CC781E0E-A7F3-488B-A0A9-2EA48BD607DD}" dt="2021-11-05T16:32:43.208" v="57" actId="478"/>
          <ac:spMkLst>
            <pc:docMk/>
            <pc:sldMk cId="269147162" sldId="282"/>
            <ac:spMk id="44038" creationId="{C2A07880-8B64-4FB0-9D90-A2161F48DEE1}"/>
          </ac:spMkLst>
        </pc:spChg>
        <pc:picChg chg="add del mod ord">
          <ac:chgData name="Dmitriy Beznosko" userId="8bcdeb23-d2dd-465e-bda6-8e644f22b48c" providerId="ADAL" clId="{CC781E0E-A7F3-488B-A0A9-2EA48BD607DD}" dt="2021-11-05T16:32:55.104" v="63" actId="27614"/>
          <ac:picMkLst>
            <pc:docMk/>
            <pc:sldMk cId="269147162" sldId="282"/>
            <ac:picMk id="44036" creationId="{7F3DDD22-1305-494E-820C-07A8E21EECA1}"/>
          </ac:picMkLst>
        </pc:picChg>
      </pc:sldChg>
      <pc:sldChg chg="addSp modSp add mod">
        <pc:chgData name="Dmitriy Beznosko" userId="8bcdeb23-d2dd-465e-bda6-8e644f22b48c" providerId="ADAL" clId="{CC781E0E-A7F3-488B-A0A9-2EA48BD607DD}" dt="2021-11-05T16:40:05.043" v="158" actId="1076"/>
        <pc:sldMkLst>
          <pc:docMk/>
          <pc:sldMk cId="2193313481" sldId="283"/>
        </pc:sldMkLst>
        <pc:spChg chg="add">
          <ac:chgData name="Dmitriy Beznosko" userId="8bcdeb23-d2dd-465e-bda6-8e644f22b48c" providerId="ADAL" clId="{CC781E0E-A7F3-488B-A0A9-2EA48BD607DD}" dt="2021-11-05T16:39:17.531" v="142" actId="26606"/>
          <ac:spMkLst>
            <pc:docMk/>
            <pc:sldMk cId="2193313481" sldId="283"/>
            <ac:spMk id="74" creationId="{9C867835-A917-4A2B-8424-3AFAF7436395}"/>
          </ac:spMkLst>
        </pc:spChg>
        <pc:spChg chg="add">
          <ac:chgData name="Dmitriy Beznosko" userId="8bcdeb23-d2dd-465e-bda6-8e644f22b48c" providerId="ADAL" clId="{CC781E0E-A7F3-488B-A0A9-2EA48BD607DD}" dt="2021-11-05T16:39:17.531" v="142" actId="26606"/>
          <ac:spMkLst>
            <pc:docMk/>
            <pc:sldMk cId="2193313481" sldId="283"/>
            <ac:spMk id="76" creationId="{EED8D03E-F375-4E67-B932-FF9B007BB420}"/>
          </ac:spMkLst>
        </pc:spChg>
        <pc:spChg chg="mod">
          <ac:chgData name="Dmitriy Beznosko" userId="8bcdeb23-d2dd-465e-bda6-8e644f22b48c" providerId="ADAL" clId="{CC781E0E-A7F3-488B-A0A9-2EA48BD607DD}" dt="2021-11-05T16:39:50.050" v="152" actId="14100"/>
          <ac:spMkLst>
            <pc:docMk/>
            <pc:sldMk cId="2193313481" sldId="283"/>
            <ac:spMk id="150530" creationId="{5AD3B0E3-E1B5-4C5E-ADF9-7B77B9A5E15B}"/>
          </ac:spMkLst>
        </pc:spChg>
        <pc:spChg chg="mod">
          <ac:chgData name="Dmitriy Beznosko" userId="8bcdeb23-d2dd-465e-bda6-8e644f22b48c" providerId="ADAL" clId="{CC781E0E-A7F3-488B-A0A9-2EA48BD607DD}" dt="2021-11-05T16:39:56.401" v="157" actId="14100"/>
          <ac:spMkLst>
            <pc:docMk/>
            <pc:sldMk cId="2193313481" sldId="283"/>
            <ac:spMk id="150531" creationId="{B40465AC-9A36-4F64-A013-54DBD55086DB}"/>
          </ac:spMkLst>
        </pc:spChg>
        <pc:picChg chg="mod">
          <ac:chgData name="Dmitriy Beznosko" userId="8bcdeb23-d2dd-465e-bda6-8e644f22b48c" providerId="ADAL" clId="{CC781E0E-A7F3-488B-A0A9-2EA48BD607DD}" dt="2021-11-05T16:40:05.043" v="158" actId="1076"/>
          <ac:picMkLst>
            <pc:docMk/>
            <pc:sldMk cId="2193313481" sldId="283"/>
            <ac:picMk id="150533" creationId="{DF0D725A-3717-40CC-8CC4-9CE425AC6FC1}"/>
          </ac:picMkLst>
        </pc:picChg>
      </pc:sldChg>
      <pc:sldChg chg="addSp modSp add mod">
        <pc:chgData name="Dmitriy Beznosko" userId="8bcdeb23-d2dd-465e-bda6-8e644f22b48c" providerId="ADAL" clId="{CC781E0E-A7F3-488B-A0A9-2EA48BD607DD}" dt="2021-11-05T16:39:07.625" v="141" actId="14100"/>
        <pc:sldMkLst>
          <pc:docMk/>
          <pc:sldMk cId="1172563448" sldId="284"/>
        </pc:sldMkLst>
        <pc:spChg chg="add">
          <ac:chgData name="Dmitriy Beznosko" userId="8bcdeb23-d2dd-465e-bda6-8e644f22b48c" providerId="ADAL" clId="{CC781E0E-A7F3-488B-A0A9-2EA48BD607DD}" dt="2021-11-05T16:38:46.266" v="133" actId="26606"/>
          <ac:spMkLst>
            <pc:docMk/>
            <pc:sldMk cId="1172563448" sldId="284"/>
            <ac:spMk id="76" creationId="{9C867835-A917-4A2B-8424-3AFAF7436395}"/>
          </ac:spMkLst>
        </pc:spChg>
        <pc:spChg chg="add">
          <ac:chgData name="Dmitriy Beznosko" userId="8bcdeb23-d2dd-465e-bda6-8e644f22b48c" providerId="ADAL" clId="{CC781E0E-A7F3-488B-A0A9-2EA48BD607DD}" dt="2021-11-05T16:38:46.266" v="133" actId="26606"/>
          <ac:spMkLst>
            <pc:docMk/>
            <pc:sldMk cId="1172563448" sldId="284"/>
            <ac:spMk id="78" creationId="{EED8D03E-F375-4E67-B932-FF9B007BB420}"/>
          </ac:spMkLst>
        </pc:spChg>
        <pc:spChg chg="mod">
          <ac:chgData name="Dmitriy Beznosko" userId="8bcdeb23-d2dd-465e-bda6-8e644f22b48c" providerId="ADAL" clId="{CC781E0E-A7F3-488B-A0A9-2EA48BD607DD}" dt="2021-11-05T16:39:07.625" v="141" actId="14100"/>
          <ac:spMkLst>
            <pc:docMk/>
            <pc:sldMk cId="1172563448" sldId="284"/>
            <ac:spMk id="172034" creationId="{086A3532-E996-46E6-8AF1-81C49AD3463A}"/>
          </ac:spMkLst>
        </pc:spChg>
        <pc:spChg chg="mod">
          <ac:chgData name="Dmitriy Beznosko" userId="8bcdeb23-d2dd-465e-bda6-8e644f22b48c" providerId="ADAL" clId="{CC781E0E-A7F3-488B-A0A9-2EA48BD607DD}" dt="2021-11-05T16:39:01.192" v="139" actId="403"/>
          <ac:spMkLst>
            <pc:docMk/>
            <pc:sldMk cId="1172563448" sldId="284"/>
            <ac:spMk id="172035" creationId="{9608F183-F34F-4877-AC24-7A6F9748095E}"/>
          </ac:spMkLst>
        </pc:spChg>
        <pc:picChg chg="mod">
          <ac:chgData name="Dmitriy Beznosko" userId="8bcdeb23-d2dd-465e-bda6-8e644f22b48c" providerId="ADAL" clId="{CC781E0E-A7F3-488B-A0A9-2EA48BD607DD}" dt="2021-11-05T16:38:53.710" v="136" actId="1076"/>
          <ac:picMkLst>
            <pc:docMk/>
            <pc:sldMk cId="1172563448" sldId="284"/>
            <ac:picMk id="172039" creationId="{8DA54C8F-464C-4C70-B7E4-F4236AE3DFA2}"/>
          </ac:picMkLst>
        </pc:picChg>
      </pc:sldChg>
      <pc:sldChg chg="addSp modSp add mod">
        <pc:chgData name="Dmitriy Beznosko" userId="8bcdeb23-d2dd-465e-bda6-8e644f22b48c" providerId="ADAL" clId="{CC781E0E-A7F3-488B-A0A9-2EA48BD607DD}" dt="2021-11-05T16:38:36.313" v="132" actId="14100"/>
        <pc:sldMkLst>
          <pc:docMk/>
          <pc:sldMk cId="293778765" sldId="285"/>
        </pc:sldMkLst>
        <pc:spChg chg="add">
          <ac:chgData name="Dmitriy Beznosko" userId="8bcdeb23-d2dd-465e-bda6-8e644f22b48c" providerId="ADAL" clId="{CC781E0E-A7F3-488B-A0A9-2EA48BD607DD}" dt="2021-11-05T16:38:05.888" v="123" actId="26606"/>
          <ac:spMkLst>
            <pc:docMk/>
            <pc:sldMk cId="293778765" sldId="285"/>
            <ac:spMk id="74" creationId="{0E3596DD-156A-473E-9BB3-C6A29F7574E9}"/>
          </ac:spMkLst>
        </pc:spChg>
        <pc:spChg chg="add">
          <ac:chgData name="Dmitriy Beznosko" userId="8bcdeb23-d2dd-465e-bda6-8e644f22b48c" providerId="ADAL" clId="{CC781E0E-A7F3-488B-A0A9-2EA48BD607DD}" dt="2021-11-05T16:38:05.888" v="123" actId="26606"/>
          <ac:spMkLst>
            <pc:docMk/>
            <pc:sldMk cId="293778765" sldId="285"/>
            <ac:spMk id="76" creationId="{2C46C4D6-C474-4E92-B52E-944C1118F7B6}"/>
          </ac:spMkLst>
        </pc:spChg>
        <pc:spChg chg="mod">
          <ac:chgData name="Dmitriy Beznosko" userId="8bcdeb23-d2dd-465e-bda6-8e644f22b48c" providerId="ADAL" clId="{CC781E0E-A7F3-488B-A0A9-2EA48BD607DD}" dt="2021-11-05T16:38:36.313" v="132" actId="14100"/>
          <ac:spMkLst>
            <pc:docMk/>
            <pc:sldMk cId="293778765" sldId="285"/>
            <ac:spMk id="149506" creationId="{5EF6E395-5F79-4CD6-83FE-5684E00E0D74}"/>
          </ac:spMkLst>
        </pc:spChg>
        <pc:spChg chg="mod">
          <ac:chgData name="Dmitriy Beznosko" userId="8bcdeb23-d2dd-465e-bda6-8e644f22b48c" providerId="ADAL" clId="{CC781E0E-A7F3-488B-A0A9-2EA48BD607DD}" dt="2021-11-05T16:38:15.028" v="126" actId="403"/>
          <ac:spMkLst>
            <pc:docMk/>
            <pc:sldMk cId="293778765" sldId="285"/>
            <ac:spMk id="149507" creationId="{C085EF86-5204-4D1C-85F0-9EC17C9F3F14}"/>
          </ac:spMkLst>
        </pc:spChg>
        <pc:picChg chg="mod">
          <ac:chgData name="Dmitriy Beznosko" userId="8bcdeb23-d2dd-465e-bda6-8e644f22b48c" providerId="ADAL" clId="{CC781E0E-A7F3-488B-A0A9-2EA48BD607DD}" dt="2021-11-05T16:38:05.888" v="123" actId="26606"/>
          <ac:picMkLst>
            <pc:docMk/>
            <pc:sldMk cId="293778765" sldId="285"/>
            <ac:picMk id="149509" creationId="{52E05EB4-89FB-491E-8BAF-FA084906ED58}"/>
          </ac:picMkLst>
        </pc:picChg>
      </pc:sldChg>
      <pc:sldChg chg="addSp delSp modSp add mod">
        <pc:chgData name="Dmitriy Beznosko" userId="8bcdeb23-d2dd-465e-bda6-8e644f22b48c" providerId="ADAL" clId="{CC781E0E-A7F3-488B-A0A9-2EA48BD607DD}" dt="2021-11-05T16:42:18.962" v="207" actId="26606"/>
        <pc:sldMkLst>
          <pc:docMk/>
          <pc:sldMk cId="1264000751" sldId="286"/>
        </pc:sldMkLst>
        <pc:spChg chg="add del">
          <ac:chgData name="Dmitriy Beznosko" userId="8bcdeb23-d2dd-465e-bda6-8e644f22b48c" providerId="ADAL" clId="{CC781E0E-A7F3-488B-A0A9-2EA48BD607DD}" dt="2021-11-05T16:42:18.960" v="206" actId="26606"/>
          <ac:spMkLst>
            <pc:docMk/>
            <pc:sldMk cId="1264000751" sldId="286"/>
            <ac:spMk id="72" creationId="{A8384FB5-9ADC-4DDC-881B-597D56F5B15D}"/>
          </ac:spMkLst>
        </pc:spChg>
        <pc:spChg chg="add del">
          <ac:chgData name="Dmitriy Beznosko" userId="8bcdeb23-d2dd-465e-bda6-8e644f22b48c" providerId="ADAL" clId="{CC781E0E-A7F3-488B-A0A9-2EA48BD607DD}" dt="2021-11-05T16:42:18.960" v="206" actId="26606"/>
          <ac:spMkLst>
            <pc:docMk/>
            <pc:sldMk cId="1264000751" sldId="286"/>
            <ac:spMk id="74" creationId="{91E5A9A7-95C6-4F4F-B00E-C82E07FE62EF}"/>
          </ac:spMkLst>
        </pc:spChg>
        <pc:spChg chg="add del">
          <ac:chgData name="Dmitriy Beznosko" userId="8bcdeb23-d2dd-465e-bda6-8e644f22b48c" providerId="ADAL" clId="{CC781E0E-A7F3-488B-A0A9-2EA48BD607DD}" dt="2021-11-05T16:42:18.960" v="206" actId="26606"/>
          <ac:spMkLst>
            <pc:docMk/>
            <pc:sldMk cId="1264000751" sldId="286"/>
            <ac:spMk id="76" creationId="{D07DD2DE-F619-49DD-B5E7-03A290FF4ED1}"/>
          </ac:spMkLst>
        </pc:spChg>
        <pc:spChg chg="add del">
          <ac:chgData name="Dmitriy Beznosko" userId="8bcdeb23-d2dd-465e-bda6-8e644f22b48c" providerId="ADAL" clId="{CC781E0E-A7F3-488B-A0A9-2EA48BD607DD}" dt="2021-11-05T16:42:18.960" v="206" actId="26606"/>
          <ac:spMkLst>
            <pc:docMk/>
            <pc:sldMk cId="1264000751" sldId="286"/>
            <ac:spMk id="78" creationId="{85149191-5F60-4A28-AAFF-039F96B0F3EC}"/>
          </ac:spMkLst>
        </pc:spChg>
        <pc:spChg chg="add del">
          <ac:chgData name="Dmitriy Beznosko" userId="8bcdeb23-d2dd-465e-bda6-8e644f22b48c" providerId="ADAL" clId="{CC781E0E-A7F3-488B-A0A9-2EA48BD607DD}" dt="2021-11-05T16:42:18.960" v="206" actId="26606"/>
          <ac:spMkLst>
            <pc:docMk/>
            <pc:sldMk cId="1264000751" sldId="286"/>
            <ac:spMk id="80" creationId="{F8260ED5-17F7-4158-B241-D51DD4CF1B7E}"/>
          </ac:spMkLst>
        </pc:spChg>
        <pc:spChg chg="mod">
          <ac:chgData name="Dmitriy Beznosko" userId="8bcdeb23-d2dd-465e-bda6-8e644f22b48c" providerId="ADAL" clId="{CC781E0E-A7F3-488B-A0A9-2EA48BD607DD}" dt="2021-11-05T16:42:18.962" v="207" actId="26606"/>
          <ac:spMkLst>
            <pc:docMk/>
            <pc:sldMk cId="1264000751" sldId="286"/>
            <ac:spMk id="113667" creationId="{F081845D-1A1F-4F3F-84C4-3C749240EAEB}"/>
          </ac:spMkLst>
        </pc:spChg>
        <pc:spChg chg="add">
          <ac:chgData name="Dmitriy Beznosko" userId="8bcdeb23-d2dd-465e-bda6-8e644f22b48c" providerId="ADAL" clId="{CC781E0E-A7F3-488B-A0A9-2EA48BD607DD}" dt="2021-11-05T16:42:18.962" v="207" actId="26606"/>
          <ac:spMkLst>
            <pc:docMk/>
            <pc:sldMk cId="1264000751" sldId="286"/>
            <ac:spMk id="113669" creationId="{D4771268-CB57-404A-9271-370EB28F6090}"/>
          </ac:spMkLst>
        </pc:spChg>
        <pc:picChg chg="mod ord">
          <ac:chgData name="Dmitriy Beznosko" userId="8bcdeb23-d2dd-465e-bda6-8e644f22b48c" providerId="ADAL" clId="{CC781E0E-A7F3-488B-A0A9-2EA48BD607DD}" dt="2021-11-05T16:42:18.962" v="207" actId="26606"/>
          <ac:picMkLst>
            <pc:docMk/>
            <pc:sldMk cId="1264000751" sldId="286"/>
            <ac:picMk id="113666" creationId="{A27D44CB-209A-4880-846C-5AC2EBD87DDF}"/>
          </ac:picMkLst>
        </pc:picChg>
      </pc:sldChg>
      <pc:sldChg chg="addSp modSp add mod setBg setClrOvrMap">
        <pc:chgData name="Dmitriy Beznosko" userId="8bcdeb23-d2dd-465e-bda6-8e644f22b48c" providerId="ADAL" clId="{CC781E0E-A7F3-488B-A0A9-2EA48BD607DD}" dt="2021-11-05T16:57:37.406" v="458" actId="26606"/>
        <pc:sldMkLst>
          <pc:docMk/>
          <pc:sldMk cId="3511152133" sldId="287"/>
        </pc:sldMkLst>
        <pc:spChg chg="add">
          <ac:chgData name="Dmitriy Beznosko" userId="8bcdeb23-d2dd-465e-bda6-8e644f22b48c" providerId="ADAL" clId="{CC781E0E-A7F3-488B-A0A9-2EA48BD607DD}" dt="2021-11-05T16:57:37.406" v="458" actId="26606"/>
          <ac:spMkLst>
            <pc:docMk/>
            <pc:sldMk cId="3511152133" sldId="287"/>
            <ac:spMk id="74" creationId="{9B76D444-2756-434F-AE61-96D69830C13E}"/>
          </ac:spMkLst>
        </pc:spChg>
        <pc:spChg chg="add">
          <ac:chgData name="Dmitriy Beznosko" userId="8bcdeb23-d2dd-465e-bda6-8e644f22b48c" providerId="ADAL" clId="{CC781E0E-A7F3-488B-A0A9-2EA48BD607DD}" dt="2021-11-05T16:57:37.406" v="458" actId="26606"/>
          <ac:spMkLst>
            <pc:docMk/>
            <pc:sldMk cId="3511152133" sldId="287"/>
            <ac:spMk id="76" creationId="{A27B6159-7734-4564-9E0F-C4BC43C36E52}"/>
          </ac:spMkLst>
        </pc:spChg>
        <pc:spChg chg="mod">
          <ac:chgData name="Dmitriy Beznosko" userId="8bcdeb23-d2dd-465e-bda6-8e644f22b48c" providerId="ADAL" clId="{CC781E0E-A7F3-488B-A0A9-2EA48BD607DD}" dt="2021-11-05T16:57:37.406" v="458" actId="26606"/>
          <ac:spMkLst>
            <pc:docMk/>
            <pc:sldMk cId="3511152133" sldId="287"/>
            <ac:spMk id="151554" creationId="{14057CC1-A17F-445B-9D0D-81F95C360CC4}"/>
          </ac:spMkLst>
        </pc:spChg>
        <pc:spChg chg="mod">
          <ac:chgData name="Dmitriy Beznosko" userId="8bcdeb23-d2dd-465e-bda6-8e644f22b48c" providerId="ADAL" clId="{CC781E0E-A7F3-488B-A0A9-2EA48BD607DD}" dt="2021-11-05T16:57:37.406" v="458" actId="26606"/>
          <ac:spMkLst>
            <pc:docMk/>
            <pc:sldMk cId="3511152133" sldId="287"/>
            <ac:spMk id="151555" creationId="{7D8AE220-3533-4EA6-9ACB-57BE41F3436A}"/>
          </ac:spMkLst>
        </pc:spChg>
        <pc:picChg chg="mod ord">
          <ac:chgData name="Dmitriy Beznosko" userId="8bcdeb23-d2dd-465e-bda6-8e644f22b48c" providerId="ADAL" clId="{CC781E0E-A7F3-488B-A0A9-2EA48BD607DD}" dt="2021-11-05T16:57:37.406" v="458" actId="26606"/>
          <ac:picMkLst>
            <pc:docMk/>
            <pc:sldMk cId="3511152133" sldId="287"/>
            <ac:picMk id="151557" creationId="{57A9E330-61B6-4B92-9AD5-5EEFCF0C70B4}"/>
          </ac:picMkLst>
        </pc:picChg>
        <pc:cxnChg chg="add">
          <ac:chgData name="Dmitriy Beznosko" userId="8bcdeb23-d2dd-465e-bda6-8e644f22b48c" providerId="ADAL" clId="{CC781E0E-A7F3-488B-A0A9-2EA48BD607DD}" dt="2021-11-05T16:57:37.406" v="458" actId="26606"/>
          <ac:cxnSpMkLst>
            <pc:docMk/>
            <pc:sldMk cId="3511152133" sldId="287"/>
            <ac:cxnSpMk id="78" creationId="{E2FFB46B-05BC-4950-B18A-9593FDAE6ED7}"/>
          </ac:cxnSpMkLst>
        </pc:cxnChg>
      </pc:sldChg>
      <pc:sldChg chg="addSp modSp add mod addAnim">
        <pc:chgData name="Dmitriy Beznosko" userId="8bcdeb23-d2dd-465e-bda6-8e644f22b48c" providerId="ADAL" clId="{CC781E0E-A7F3-488B-A0A9-2EA48BD607DD}" dt="2021-11-05T16:57:51.614" v="460"/>
        <pc:sldMkLst>
          <pc:docMk/>
          <pc:sldMk cId="1173342060" sldId="288"/>
        </pc:sldMkLst>
        <pc:spChg chg="add">
          <ac:chgData name="Dmitriy Beznosko" userId="8bcdeb23-d2dd-465e-bda6-8e644f22b48c" providerId="ADAL" clId="{CC781E0E-A7F3-488B-A0A9-2EA48BD607DD}" dt="2021-11-05T16:57:51.613" v="459" actId="26606"/>
          <ac:spMkLst>
            <pc:docMk/>
            <pc:sldMk cId="1173342060" sldId="288"/>
            <ac:spMk id="72" creationId="{86295E7F-EA66-480B-B001-C8BE7CD61903}"/>
          </ac:spMkLst>
        </pc:spChg>
        <pc:spChg chg="mod">
          <ac:chgData name="Dmitriy Beznosko" userId="8bcdeb23-d2dd-465e-bda6-8e644f22b48c" providerId="ADAL" clId="{CC781E0E-A7F3-488B-A0A9-2EA48BD607DD}" dt="2021-11-05T16:57:51.613" v="459" actId="26606"/>
          <ac:spMkLst>
            <pc:docMk/>
            <pc:sldMk cId="1173342060" sldId="288"/>
            <ac:spMk id="124931" creationId="{30D0FFED-E058-467E-9896-9333C5379EDD}"/>
          </ac:spMkLst>
        </pc:spChg>
        <pc:picChg chg="mod ord">
          <ac:chgData name="Dmitriy Beznosko" userId="8bcdeb23-d2dd-465e-bda6-8e644f22b48c" providerId="ADAL" clId="{CC781E0E-A7F3-488B-A0A9-2EA48BD607DD}" dt="2021-11-05T16:57:51.613" v="459" actId="26606"/>
          <ac:picMkLst>
            <pc:docMk/>
            <pc:sldMk cId="1173342060" sldId="288"/>
            <ac:picMk id="124930" creationId="{D1466BDB-01F2-4D1B-809F-4E3B15E2FFC4}"/>
          </ac:picMkLst>
        </pc:picChg>
        <pc:cxnChg chg="add">
          <ac:chgData name="Dmitriy Beznosko" userId="8bcdeb23-d2dd-465e-bda6-8e644f22b48c" providerId="ADAL" clId="{CC781E0E-A7F3-488B-A0A9-2EA48BD607DD}" dt="2021-11-05T16:57:51.613" v="459" actId="26606"/>
          <ac:cxnSpMkLst>
            <pc:docMk/>
            <pc:sldMk cId="1173342060" sldId="288"/>
            <ac:cxnSpMk id="74" creationId="{E126E481-B945-4179-BD79-05E96E9B29E1}"/>
          </ac:cxnSpMkLst>
        </pc:cxnChg>
      </pc:sldChg>
      <pc:sldChg chg="add del">
        <pc:chgData name="Dmitriy Beznosko" userId="8bcdeb23-d2dd-465e-bda6-8e644f22b48c" providerId="ADAL" clId="{CC781E0E-A7F3-488B-A0A9-2EA48BD607DD}" dt="2021-11-05T16:35:04.955" v="91" actId="27028"/>
        <pc:sldMkLst>
          <pc:docMk/>
          <pc:sldMk cId="3017342845" sldId="288"/>
        </pc:sldMkLst>
      </pc:sldChg>
      <pc:sldChg chg="addSp modSp add mod">
        <pc:chgData name="Dmitriy Beznosko" userId="8bcdeb23-d2dd-465e-bda6-8e644f22b48c" providerId="ADAL" clId="{CC781E0E-A7F3-488B-A0A9-2EA48BD607DD}" dt="2021-11-05T16:58:06.940" v="461" actId="26606"/>
        <pc:sldMkLst>
          <pc:docMk/>
          <pc:sldMk cId="1951338291" sldId="289"/>
        </pc:sldMkLst>
        <pc:spChg chg="add">
          <ac:chgData name="Dmitriy Beznosko" userId="8bcdeb23-d2dd-465e-bda6-8e644f22b48c" providerId="ADAL" clId="{CC781E0E-A7F3-488B-A0A9-2EA48BD607DD}" dt="2021-11-05T16:58:06.940" v="461" actId="26606"/>
          <ac:spMkLst>
            <pc:docMk/>
            <pc:sldMk cId="1951338291" sldId="289"/>
            <ac:spMk id="71" creationId="{32BC26D8-82FB-445E-AA49-62A77D7C1EE0}"/>
          </ac:spMkLst>
        </pc:spChg>
        <pc:spChg chg="add">
          <ac:chgData name="Dmitriy Beznosko" userId="8bcdeb23-d2dd-465e-bda6-8e644f22b48c" providerId="ADAL" clId="{CC781E0E-A7F3-488B-A0A9-2EA48BD607DD}" dt="2021-11-05T16:58:06.940" v="461" actId="26606"/>
          <ac:spMkLst>
            <pc:docMk/>
            <pc:sldMk cId="1951338291" sldId="289"/>
            <ac:spMk id="73" creationId="{CB44330D-EA18-4254-AA95-EB49948539B8}"/>
          </ac:spMkLst>
        </pc:spChg>
        <pc:picChg chg="mod">
          <ac:chgData name="Dmitriy Beznosko" userId="8bcdeb23-d2dd-465e-bda6-8e644f22b48c" providerId="ADAL" clId="{CC781E0E-A7F3-488B-A0A9-2EA48BD607DD}" dt="2021-11-05T16:58:06.940" v="461" actId="26606"/>
          <ac:picMkLst>
            <pc:docMk/>
            <pc:sldMk cId="1951338291" sldId="289"/>
            <ac:picMk id="125954" creationId="{7FE40A36-09CD-40FA-9848-7D38FE2B9502}"/>
          </ac:picMkLst>
        </pc:picChg>
      </pc:sldChg>
      <pc:sldChg chg="addSp modSp add mod setBg setClrOvrMap">
        <pc:chgData name="Dmitriy Beznosko" userId="8bcdeb23-d2dd-465e-bda6-8e644f22b48c" providerId="ADAL" clId="{CC781E0E-A7F3-488B-A0A9-2EA48BD607DD}" dt="2021-11-05T16:58:21.757" v="462" actId="26606"/>
        <pc:sldMkLst>
          <pc:docMk/>
          <pc:sldMk cId="1814368406" sldId="290"/>
        </pc:sldMkLst>
        <pc:spChg chg="add">
          <ac:chgData name="Dmitriy Beznosko" userId="8bcdeb23-d2dd-465e-bda6-8e644f22b48c" providerId="ADAL" clId="{CC781E0E-A7F3-488B-A0A9-2EA48BD607DD}" dt="2021-11-05T16:58:21.757" v="462" actId="26606"/>
          <ac:spMkLst>
            <pc:docMk/>
            <pc:sldMk cId="1814368406" sldId="290"/>
            <ac:spMk id="73" creationId="{9B76D444-2756-434F-AE61-96D69830C13E}"/>
          </ac:spMkLst>
        </pc:spChg>
        <pc:spChg chg="add">
          <ac:chgData name="Dmitriy Beznosko" userId="8bcdeb23-d2dd-465e-bda6-8e644f22b48c" providerId="ADAL" clId="{CC781E0E-A7F3-488B-A0A9-2EA48BD607DD}" dt="2021-11-05T16:58:21.757" v="462" actId="26606"/>
          <ac:spMkLst>
            <pc:docMk/>
            <pc:sldMk cId="1814368406" sldId="290"/>
            <ac:spMk id="75" creationId="{A27B6159-7734-4564-9E0F-C4BC43C36E52}"/>
          </ac:spMkLst>
        </pc:spChg>
        <pc:spChg chg="mod">
          <ac:chgData name="Dmitriy Beznosko" userId="8bcdeb23-d2dd-465e-bda6-8e644f22b48c" providerId="ADAL" clId="{CC781E0E-A7F3-488B-A0A9-2EA48BD607DD}" dt="2021-11-05T16:58:21.757" v="462" actId="26606"/>
          <ac:spMkLst>
            <pc:docMk/>
            <pc:sldMk cId="1814368406" sldId="290"/>
            <ac:spMk id="152578" creationId="{2788AF6D-19C9-4B20-9777-2038281D1D91}"/>
          </ac:spMkLst>
        </pc:spChg>
        <pc:spChg chg="mod">
          <ac:chgData name="Dmitriy Beznosko" userId="8bcdeb23-d2dd-465e-bda6-8e644f22b48c" providerId="ADAL" clId="{CC781E0E-A7F3-488B-A0A9-2EA48BD607DD}" dt="2021-11-05T16:58:21.757" v="462" actId="26606"/>
          <ac:spMkLst>
            <pc:docMk/>
            <pc:sldMk cId="1814368406" sldId="290"/>
            <ac:spMk id="152579" creationId="{BDA4B127-DEE1-42F3-9AE8-35D71C6302E0}"/>
          </ac:spMkLst>
        </pc:spChg>
        <pc:picChg chg="mod ord">
          <ac:chgData name="Dmitriy Beznosko" userId="8bcdeb23-d2dd-465e-bda6-8e644f22b48c" providerId="ADAL" clId="{CC781E0E-A7F3-488B-A0A9-2EA48BD607DD}" dt="2021-11-05T16:58:21.757" v="462" actId="26606"/>
          <ac:picMkLst>
            <pc:docMk/>
            <pc:sldMk cId="1814368406" sldId="290"/>
            <ac:picMk id="152580" creationId="{20F8EA48-F83D-4360-B834-8623DC260A10}"/>
          </ac:picMkLst>
        </pc:picChg>
        <pc:cxnChg chg="add">
          <ac:chgData name="Dmitriy Beznosko" userId="8bcdeb23-d2dd-465e-bda6-8e644f22b48c" providerId="ADAL" clId="{CC781E0E-A7F3-488B-A0A9-2EA48BD607DD}" dt="2021-11-05T16:58:21.757" v="462" actId="26606"/>
          <ac:cxnSpMkLst>
            <pc:docMk/>
            <pc:sldMk cId="1814368406" sldId="290"/>
            <ac:cxnSpMk id="77" creationId="{E2FFB46B-05BC-4950-B18A-9593FDAE6ED7}"/>
          </ac:cxnSpMkLst>
        </pc:cxnChg>
      </pc:sldChg>
      <pc:sldChg chg="addSp delSp modSp add mod setBg">
        <pc:chgData name="Dmitriy Beznosko" userId="8bcdeb23-d2dd-465e-bda6-8e644f22b48c" providerId="ADAL" clId="{CC781E0E-A7F3-488B-A0A9-2EA48BD607DD}" dt="2021-11-05T16:58:51.550" v="496" actId="20577"/>
        <pc:sldMkLst>
          <pc:docMk/>
          <pc:sldMk cId="278426031" sldId="291"/>
        </pc:sldMkLst>
        <pc:spChg chg="add">
          <ac:chgData name="Dmitriy Beznosko" userId="8bcdeb23-d2dd-465e-bda6-8e644f22b48c" providerId="ADAL" clId="{CC781E0E-A7F3-488B-A0A9-2EA48BD607DD}" dt="2021-11-05T16:58:33.899" v="463" actId="26606"/>
          <ac:spMkLst>
            <pc:docMk/>
            <pc:sldMk cId="278426031" sldId="291"/>
            <ac:spMk id="73" creationId="{42285737-90EE-47DC-AC80-8AE156B11969}"/>
          </ac:spMkLst>
        </pc:spChg>
        <pc:spChg chg="mod">
          <ac:chgData name="Dmitriy Beznosko" userId="8bcdeb23-d2dd-465e-bda6-8e644f22b48c" providerId="ADAL" clId="{CC781E0E-A7F3-488B-A0A9-2EA48BD607DD}" dt="2021-11-05T16:58:51.550" v="496" actId="20577"/>
          <ac:spMkLst>
            <pc:docMk/>
            <pc:sldMk cId="278426031" sldId="291"/>
            <ac:spMk id="183298" creationId="{B5EBF21E-06B2-449F-8066-F5EFDFC6B67F}"/>
          </ac:spMkLst>
        </pc:spChg>
        <pc:spChg chg="del">
          <ac:chgData name="Dmitriy Beznosko" userId="8bcdeb23-d2dd-465e-bda6-8e644f22b48c" providerId="ADAL" clId="{CC781E0E-A7F3-488B-A0A9-2EA48BD607DD}" dt="2021-11-05T16:58:33.899" v="463" actId="26606"/>
          <ac:spMkLst>
            <pc:docMk/>
            <pc:sldMk cId="278426031" sldId="291"/>
            <ac:spMk id="183299" creationId="{DD3C25F0-C326-41B0-AEA2-ABF31D57E470}"/>
          </ac:spMkLst>
        </pc:spChg>
        <pc:grpChg chg="add">
          <ac:chgData name="Dmitriy Beznosko" userId="8bcdeb23-d2dd-465e-bda6-8e644f22b48c" providerId="ADAL" clId="{CC781E0E-A7F3-488B-A0A9-2EA48BD607DD}" dt="2021-11-05T16:58:33.899" v="463" actId="26606"/>
          <ac:grpSpMkLst>
            <pc:docMk/>
            <pc:sldMk cId="278426031" sldId="291"/>
            <ac:grpSpMk id="75" creationId="{B57BDC17-F1B3-455F-BBF1-680AA1F25C06}"/>
          </ac:grpSpMkLst>
        </pc:grpChg>
        <pc:graphicFrameChg chg="add">
          <ac:chgData name="Dmitriy Beznosko" userId="8bcdeb23-d2dd-465e-bda6-8e644f22b48c" providerId="ADAL" clId="{CC781E0E-A7F3-488B-A0A9-2EA48BD607DD}" dt="2021-11-05T16:58:33.899" v="463" actId="26606"/>
          <ac:graphicFrameMkLst>
            <pc:docMk/>
            <pc:sldMk cId="278426031" sldId="291"/>
            <ac:graphicFrameMk id="183301" creationId="{9B0DFFE1-CBF2-4758-ADB4-BBD98B2CC3DB}"/>
          </ac:graphicFrameMkLst>
        </pc:graphicFrameChg>
      </pc:sldChg>
      <pc:sldChg chg="addSp modSp add mod">
        <pc:chgData name="Dmitriy Beznosko" userId="8bcdeb23-d2dd-465e-bda6-8e644f22b48c" providerId="ADAL" clId="{CC781E0E-A7F3-488B-A0A9-2EA48BD607DD}" dt="2021-11-05T16:58:57.649" v="497" actId="26606"/>
        <pc:sldMkLst>
          <pc:docMk/>
          <pc:sldMk cId="1049510762" sldId="292"/>
        </pc:sldMkLst>
        <pc:spChg chg="add">
          <ac:chgData name="Dmitriy Beznosko" userId="8bcdeb23-d2dd-465e-bda6-8e644f22b48c" providerId="ADAL" clId="{CC781E0E-A7F3-488B-A0A9-2EA48BD607DD}" dt="2021-11-05T16:58:57.649" v="497" actId="26606"/>
          <ac:spMkLst>
            <pc:docMk/>
            <pc:sldMk cId="1049510762" sldId="292"/>
            <ac:spMk id="72" creationId="{8537B233-9CDD-4A90-AABB-A8963DEE4FBC}"/>
          </ac:spMkLst>
        </pc:spChg>
        <pc:spChg chg="mod">
          <ac:chgData name="Dmitriy Beznosko" userId="8bcdeb23-d2dd-465e-bda6-8e644f22b48c" providerId="ADAL" clId="{CC781E0E-A7F3-488B-A0A9-2EA48BD607DD}" dt="2021-11-05T16:58:57.649" v="497" actId="26606"/>
          <ac:spMkLst>
            <pc:docMk/>
            <pc:sldMk cId="1049510762" sldId="292"/>
            <ac:spMk id="129027" creationId="{255F50E2-1CF7-4139-990F-EDC6C7DAA295}"/>
          </ac:spMkLst>
        </pc:spChg>
        <pc:picChg chg="mod ord">
          <ac:chgData name="Dmitriy Beznosko" userId="8bcdeb23-d2dd-465e-bda6-8e644f22b48c" providerId="ADAL" clId="{CC781E0E-A7F3-488B-A0A9-2EA48BD607DD}" dt="2021-11-05T16:58:57.649" v="497" actId="26606"/>
          <ac:picMkLst>
            <pc:docMk/>
            <pc:sldMk cId="1049510762" sldId="292"/>
            <ac:picMk id="129026" creationId="{ECE2AD1A-6DF3-463B-8D40-F996D470590E}"/>
          </ac:picMkLst>
        </pc:picChg>
        <pc:cxnChg chg="add">
          <ac:chgData name="Dmitriy Beznosko" userId="8bcdeb23-d2dd-465e-bda6-8e644f22b48c" providerId="ADAL" clId="{CC781E0E-A7F3-488B-A0A9-2EA48BD607DD}" dt="2021-11-05T16:58:57.649" v="497" actId="26606"/>
          <ac:cxnSpMkLst>
            <pc:docMk/>
            <pc:sldMk cId="1049510762" sldId="292"/>
            <ac:cxnSpMk id="74" creationId="{9392F240-FCCC-4D1B-89FD-0485B2F8F41B}"/>
          </ac:cxnSpMkLst>
        </pc:cxnChg>
      </pc:sldChg>
      <pc:sldChg chg="addSp modSp add mod">
        <pc:chgData name="Dmitriy Beznosko" userId="8bcdeb23-d2dd-465e-bda6-8e644f22b48c" providerId="ADAL" clId="{CC781E0E-A7F3-488B-A0A9-2EA48BD607DD}" dt="2021-11-05T16:59:12.602" v="498" actId="26606"/>
        <pc:sldMkLst>
          <pc:docMk/>
          <pc:sldMk cId="1763982235" sldId="293"/>
        </pc:sldMkLst>
        <pc:spChg chg="add">
          <ac:chgData name="Dmitriy Beznosko" userId="8bcdeb23-d2dd-465e-bda6-8e644f22b48c" providerId="ADAL" clId="{CC781E0E-A7F3-488B-A0A9-2EA48BD607DD}" dt="2021-11-05T16:59:12.602" v="498" actId="26606"/>
          <ac:spMkLst>
            <pc:docMk/>
            <pc:sldMk cId="1763982235" sldId="293"/>
            <ac:spMk id="71" creationId="{F3060C83-F051-4F0E-ABAD-AA0DFC48B218}"/>
          </ac:spMkLst>
        </pc:spChg>
        <pc:spChg chg="add">
          <ac:chgData name="Dmitriy Beznosko" userId="8bcdeb23-d2dd-465e-bda6-8e644f22b48c" providerId="ADAL" clId="{CC781E0E-A7F3-488B-A0A9-2EA48BD607DD}" dt="2021-11-05T16:59:12.602" v="498" actId="26606"/>
          <ac:spMkLst>
            <pc:docMk/>
            <pc:sldMk cId="1763982235" sldId="293"/>
            <ac:spMk id="73" creationId="{83C98ABE-055B-441F-B07E-44F97F083C39}"/>
          </ac:spMkLst>
        </pc:spChg>
        <pc:spChg chg="add">
          <ac:chgData name="Dmitriy Beznosko" userId="8bcdeb23-d2dd-465e-bda6-8e644f22b48c" providerId="ADAL" clId="{CC781E0E-A7F3-488B-A0A9-2EA48BD607DD}" dt="2021-11-05T16:59:12.602" v="498" actId="26606"/>
          <ac:spMkLst>
            <pc:docMk/>
            <pc:sldMk cId="1763982235" sldId="293"/>
            <ac:spMk id="75" creationId="{29FDB030-9B49-4CED-8CCD-4D99382388AC}"/>
          </ac:spMkLst>
        </pc:spChg>
        <pc:spChg chg="add">
          <ac:chgData name="Dmitriy Beznosko" userId="8bcdeb23-d2dd-465e-bda6-8e644f22b48c" providerId="ADAL" clId="{CC781E0E-A7F3-488B-A0A9-2EA48BD607DD}" dt="2021-11-05T16:59:12.602" v="498" actId="26606"/>
          <ac:spMkLst>
            <pc:docMk/>
            <pc:sldMk cId="1763982235" sldId="293"/>
            <ac:spMk id="77" creationId="{3783CA14-24A1-485C-8B30-D6A5D87987AD}"/>
          </ac:spMkLst>
        </pc:spChg>
        <pc:spChg chg="add">
          <ac:chgData name="Dmitriy Beznosko" userId="8bcdeb23-d2dd-465e-bda6-8e644f22b48c" providerId="ADAL" clId="{CC781E0E-A7F3-488B-A0A9-2EA48BD607DD}" dt="2021-11-05T16:59:12.602" v="498" actId="26606"/>
          <ac:spMkLst>
            <pc:docMk/>
            <pc:sldMk cId="1763982235" sldId="293"/>
            <ac:spMk id="79" creationId="{9A97C86A-04D6-40F7-AE84-31AB43E6A846}"/>
          </ac:spMkLst>
        </pc:spChg>
        <pc:spChg chg="add">
          <ac:chgData name="Dmitriy Beznosko" userId="8bcdeb23-d2dd-465e-bda6-8e644f22b48c" providerId="ADAL" clId="{CC781E0E-A7F3-488B-A0A9-2EA48BD607DD}" dt="2021-11-05T16:59:12.602" v="498" actId="26606"/>
          <ac:spMkLst>
            <pc:docMk/>
            <pc:sldMk cId="1763982235" sldId="293"/>
            <ac:spMk id="81" creationId="{FF9F2414-84E8-453E-B1F3-389FDE8192D9}"/>
          </ac:spMkLst>
        </pc:spChg>
        <pc:spChg chg="add">
          <ac:chgData name="Dmitriy Beznosko" userId="8bcdeb23-d2dd-465e-bda6-8e644f22b48c" providerId="ADAL" clId="{CC781E0E-A7F3-488B-A0A9-2EA48BD607DD}" dt="2021-11-05T16:59:12.602" v="498" actId="26606"/>
          <ac:spMkLst>
            <pc:docMk/>
            <pc:sldMk cId="1763982235" sldId="293"/>
            <ac:spMk id="83" creationId="{3ECA69A1-7536-43AC-85EF-C7106179F5ED}"/>
          </ac:spMkLst>
        </pc:spChg>
        <pc:picChg chg="mod">
          <ac:chgData name="Dmitriy Beznosko" userId="8bcdeb23-d2dd-465e-bda6-8e644f22b48c" providerId="ADAL" clId="{CC781E0E-A7F3-488B-A0A9-2EA48BD607DD}" dt="2021-11-05T16:59:12.602" v="498" actId="26606"/>
          <ac:picMkLst>
            <pc:docMk/>
            <pc:sldMk cId="1763982235" sldId="293"/>
            <ac:picMk id="130050" creationId="{D51C5094-0D2F-4A8C-9BA1-69BB9A4C1284}"/>
          </ac:picMkLst>
        </pc:picChg>
      </pc:sldChg>
      <pc:sldChg chg="addSp modSp add mod">
        <pc:chgData name="Dmitriy Beznosko" userId="8bcdeb23-d2dd-465e-bda6-8e644f22b48c" providerId="ADAL" clId="{CC781E0E-A7F3-488B-A0A9-2EA48BD607DD}" dt="2021-11-05T16:59:19.891" v="499" actId="26606"/>
        <pc:sldMkLst>
          <pc:docMk/>
          <pc:sldMk cId="3304865023" sldId="294"/>
        </pc:sldMkLst>
        <pc:spChg chg="add">
          <ac:chgData name="Dmitriy Beznosko" userId="8bcdeb23-d2dd-465e-bda6-8e644f22b48c" providerId="ADAL" clId="{CC781E0E-A7F3-488B-A0A9-2EA48BD607DD}" dt="2021-11-05T16:59:19.891" v="499" actId="26606"/>
          <ac:spMkLst>
            <pc:docMk/>
            <pc:sldMk cId="3304865023" sldId="294"/>
            <ac:spMk id="71" creationId="{86FF76B9-219D-4469-AF87-0236D29032F1}"/>
          </ac:spMkLst>
        </pc:spChg>
        <pc:spChg chg="add">
          <ac:chgData name="Dmitriy Beznosko" userId="8bcdeb23-d2dd-465e-bda6-8e644f22b48c" providerId="ADAL" clId="{CC781E0E-A7F3-488B-A0A9-2EA48BD607DD}" dt="2021-11-05T16:59:19.891" v="499" actId="26606"/>
          <ac:spMkLst>
            <pc:docMk/>
            <pc:sldMk cId="3304865023" sldId="294"/>
            <ac:spMk id="77" creationId="{2E80C965-DB6D-4F81-9E9E-B027384D0BD6}"/>
          </ac:spMkLst>
        </pc:spChg>
        <pc:spChg chg="add">
          <ac:chgData name="Dmitriy Beznosko" userId="8bcdeb23-d2dd-465e-bda6-8e644f22b48c" providerId="ADAL" clId="{CC781E0E-A7F3-488B-A0A9-2EA48BD607DD}" dt="2021-11-05T16:59:19.891" v="499" actId="26606"/>
          <ac:spMkLst>
            <pc:docMk/>
            <pc:sldMk cId="3304865023" sldId="294"/>
            <ac:spMk id="79" creationId="{633C5E46-DAC5-4661-9C87-22B08E2A512F}"/>
          </ac:spMkLst>
        </pc:spChg>
        <pc:grpChg chg="add">
          <ac:chgData name="Dmitriy Beznosko" userId="8bcdeb23-d2dd-465e-bda6-8e644f22b48c" providerId="ADAL" clId="{CC781E0E-A7F3-488B-A0A9-2EA48BD607DD}" dt="2021-11-05T16:59:19.891" v="499" actId="26606"/>
          <ac:grpSpMkLst>
            <pc:docMk/>
            <pc:sldMk cId="3304865023" sldId="294"/>
            <ac:grpSpMk id="73" creationId="{DB88BD78-87E1-424D-B479-C37D8E41B12E}"/>
          </ac:grpSpMkLst>
        </pc:grpChg>
        <pc:picChg chg="mod">
          <ac:chgData name="Dmitriy Beznosko" userId="8bcdeb23-d2dd-465e-bda6-8e644f22b48c" providerId="ADAL" clId="{CC781E0E-A7F3-488B-A0A9-2EA48BD607DD}" dt="2021-11-05T16:59:19.891" v="499" actId="26606"/>
          <ac:picMkLst>
            <pc:docMk/>
            <pc:sldMk cId="3304865023" sldId="294"/>
            <ac:picMk id="131074" creationId="{E15600F7-97BE-41ED-8A18-7C0739BDFD07}"/>
          </ac:picMkLst>
        </pc:picChg>
      </pc:sldChg>
      <pc:sldChg chg="addSp modSp add mod setBg setClrOvrMap">
        <pc:chgData name="Dmitriy Beznosko" userId="8bcdeb23-d2dd-465e-bda6-8e644f22b48c" providerId="ADAL" clId="{CC781E0E-A7F3-488B-A0A9-2EA48BD607DD}" dt="2021-11-05T16:59:36.323" v="502" actId="403"/>
        <pc:sldMkLst>
          <pc:docMk/>
          <pc:sldMk cId="68689861" sldId="295"/>
        </pc:sldMkLst>
        <pc:spChg chg="add">
          <ac:chgData name="Dmitriy Beznosko" userId="8bcdeb23-d2dd-465e-bda6-8e644f22b48c" providerId="ADAL" clId="{CC781E0E-A7F3-488B-A0A9-2EA48BD607DD}" dt="2021-11-05T16:59:30.731" v="500" actId="26606"/>
          <ac:spMkLst>
            <pc:docMk/>
            <pc:sldMk cId="68689861" sldId="295"/>
            <ac:spMk id="74" creationId="{B0792D4F-247E-46FE-85FC-881DEFA41D94}"/>
          </ac:spMkLst>
        </pc:spChg>
        <pc:spChg chg="mod">
          <ac:chgData name="Dmitriy Beznosko" userId="8bcdeb23-d2dd-465e-bda6-8e644f22b48c" providerId="ADAL" clId="{CC781E0E-A7F3-488B-A0A9-2EA48BD607DD}" dt="2021-11-05T16:59:30.731" v="500" actId="26606"/>
          <ac:spMkLst>
            <pc:docMk/>
            <pc:sldMk cId="68689861" sldId="295"/>
            <ac:spMk id="153602" creationId="{2372E44B-505F-49A0-869D-16063D552F6F}"/>
          </ac:spMkLst>
        </pc:spChg>
        <pc:spChg chg="mod">
          <ac:chgData name="Dmitriy Beznosko" userId="8bcdeb23-d2dd-465e-bda6-8e644f22b48c" providerId="ADAL" clId="{CC781E0E-A7F3-488B-A0A9-2EA48BD607DD}" dt="2021-11-05T16:59:36.323" v="502" actId="403"/>
          <ac:spMkLst>
            <pc:docMk/>
            <pc:sldMk cId="68689861" sldId="295"/>
            <ac:spMk id="153603" creationId="{66F9BF84-FF6E-4A91-9A6B-41331B125BD4}"/>
          </ac:spMkLst>
        </pc:spChg>
        <pc:picChg chg="mod">
          <ac:chgData name="Dmitriy Beznosko" userId="8bcdeb23-d2dd-465e-bda6-8e644f22b48c" providerId="ADAL" clId="{CC781E0E-A7F3-488B-A0A9-2EA48BD607DD}" dt="2021-11-05T16:59:30.731" v="500" actId="26606"/>
          <ac:picMkLst>
            <pc:docMk/>
            <pc:sldMk cId="68689861" sldId="295"/>
            <ac:picMk id="153605" creationId="{145A57ED-739E-44A1-8845-AA4E23ADA4C9}"/>
          </ac:picMkLst>
        </pc:picChg>
        <pc:cxnChg chg="add">
          <ac:chgData name="Dmitriy Beznosko" userId="8bcdeb23-d2dd-465e-bda6-8e644f22b48c" providerId="ADAL" clId="{CC781E0E-A7F3-488B-A0A9-2EA48BD607DD}" dt="2021-11-05T16:59:30.731" v="500" actId="26606"/>
          <ac:cxnSpMkLst>
            <pc:docMk/>
            <pc:sldMk cId="68689861" sldId="295"/>
            <ac:cxnSpMk id="76" creationId="{749A7284-D010-4ACB-A08A-FC3C3689B5EB}"/>
          </ac:cxnSpMkLst>
        </pc:cxnChg>
      </pc:sldChg>
      <pc:sldChg chg="addSp modSp add mod">
        <pc:chgData name="Dmitriy Beznosko" userId="8bcdeb23-d2dd-465e-bda6-8e644f22b48c" providerId="ADAL" clId="{CC781E0E-A7F3-488B-A0A9-2EA48BD607DD}" dt="2021-11-05T16:59:44.397" v="503" actId="26606"/>
        <pc:sldMkLst>
          <pc:docMk/>
          <pc:sldMk cId="32716851" sldId="296"/>
        </pc:sldMkLst>
        <pc:spChg chg="add">
          <ac:chgData name="Dmitriy Beznosko" userId="8bcdeb23-d2dd-465e-bda6-8e644f22b48c" providerId="ADAL" clId="{CC781E0E-A7F3-488B-A0A9-2EA48BD607DD}" dt="2021-11-05T16:59:44.397" v="503" actId="26606"/>
          <ac:spMkLst>
            <pc:docMk/>
            <pc:sldMk cId="32716851" sldId="296"/>
            <ac:spMk id="71" creationId="{F3060C83-F051-4F0E-ABAD-AA0DFC48B218}"/>
          </ac:spMkLst>
        </pc:spChg>
        <pc:spChg chg="add">
          <ac:chgData name="Dmitriy Beznosko" userId="8bcdeb23-d2dd-465e-bda6-8e644f22b48c" providerId="ADAL" clId="{CC781E0E-A7F3-488B-A0A9-2EA48BD607DD}" dt="2021-11-05T16:59:44.397" v="503" actId="26606"/>
          <ac:spMkLst>
            <pc:docMk/>
            <pc:sldMk cId="32716851" sldId="296"/>
            <ac:spMk id="73" creationId="{83C98ABE-055B-441F-B07E-44F97F083C39}"/>
          </ac:spMkLst>
        </pc:spChg>
        <pc:spChg chg="add">
          <ac:chgData name="Dmitriy Beznosko" userId="8bcdeb23-d2dd-465e-bda6-8e644f22b48c" providerId="ADAL" clId="{CC781E0E-A7F3-488B-A0A9-2EA48BD607DD}" dt="2021-11-05T16:59:44.397" v="503" actId="26606"/>
          <ac:spMkLst>
            <pc:docMk/>
            <pc:sldMk cId="32716851" sldId="296"/>
            <ac:spMk id="75" creationId="{29FDB030-9B49-4CED-8CCD-4D99382388AC}"/>
          </ac:spMkLst>
        </pc:spChg>
        <pc:spChg chg="add">
          <ac:chgData name="Dmitriy Beznosko" userId="8bcdeb23-d2dd-465e-bda6-8e644f22b48c" providerId="ADAL" clId="{CC781E0E-A7F3-488B-A0A9-2EA48BD607DD}" dt="2021-11-05T16:59:44.397" v="503" actId="26606"/>
          <ac:spMkLst>
            <pc:docMk/>
            <pc:sldMk cId="32716851" sldId="296"/>
            <ac:spMk id="77" creationId="{3783CA14-24A1-485C-8B30-D6A5D87987AD}"/>
          </ac:spMkLst>
        </pc:spChg>
        <pc:spChg chg="add">
          <ac:chgData name="Dmitriy Beznosko" userId="8bcdeb23-d2dd-465e-bda6-8e644f22b48c" providerId="ADAL" clId="{CC781E0E-A7F3-488B-A0A9-2EA48BD607DD}" dt="2021-11-05T16:59:44.397" v="503" actId="26606"/>
          <ac:spMkLst>
            <pc:docMk/>
            <pc:sldMk cId="32716851" sldId="296"/>
            <ac:spMk id="79" creationId="{9A97C86A-04D6-40F7-AE84-31AB43E6A846}"/>
          </ac:spMkLst>
        </pc:spChg>
        <pc:spChg chg="add">
          <ac:chgData name="Dmitriy Beznosko" userId="8bcdeb23-d2dd-465e-bda6-8e644f22b48c" providerId="ADAL" clId="{CC781E0E-A7F3-488B-A0A9-2EA48BD607DD}" dt="2021-11-05T16:59:44.397" v="503" actId="26606"/>
          <ac:spMkLst>
            <pc:docMk/>
            <pc:sldMk cId="32716851" sldId="296"/>
            <ac:spMk id="81" creationId="{FF9F2414-84E8-453E-B1F3-389FDE8192D9}"/>
          </ac:spMkLst>
        </pc:spChg>
        <pc:spChg chg="add">
          <ac:chgData name="Dmitriy Beznosko" userId="8bcdeb23-d2dd-465e-bda6-8e644f22b48c" providerId="ADAL" clId="{CC781E0E-A7F3-488B-A0A9-2EA48BD607DD}" dt="2021-11-05T16:59:44.397" v="503" actId="26606"/>
          <ac:spMkLst>
            <pc:docMk/>
            <pc:sldMk cId="32716851" sldId="296"/>
            <ac:spMk id="83" creationId="{3ECA69A1-7536-43AC-85EF-C7106179F5ED}"/>
          </ac:spMkLst>
        </pc:spChg>
        <pc:picChg chg="mod">
          <ac:chgData name="Dmitriy Beznosko" userId="8bcdeb23-d2dd-465e-bda6-8e644f22b48c" providerId="ADAL" clId="{CC781E0E-A7F3-488B-A0A9-2EA48BD607DD}" dt="2021-11-05T16:59:44.397" v="503" actId="26606"/>
          <ac:picMkLst>
            <pc:docMk/>
            <pc:sldMk cId="32716851" sldId="296"/>
            <ac:picMk id="133122" creationId="{25FB34EB-E55F-4841-9284-1B79FA516124}"/>
          </ac:picMkLst>
        </pc:picChg>
      </pc:sldChg>
      <pc:sldChg chg="addSp modSp add mod">
        <pc:chgData name="Dmitriy Beznosko" userId="8bcdeb23-d2dd-465e-bda6-8e644f22b48c" providerId="ADAL" clId="{CC781E0E-A7F3-488B-A0A9-2EA48BD607DD}" dt="2021-11-05T16:59:58.877" v="504" actId="26606"/>
        <pc:sldMkLst>
          <pc:docMk/>
          <pc:sldMk cId="3340118961" sldId="297"/>
        </pc:sldMkLst>
        <pc:spChg chg="add">
          <ac:chgData name="Dmitriy Beznosko" userId="8bcdeb23-d2dd-465e-bda6-8e644f22b48c" providerId="ADAL" clId="{CC781E0E-A7F3-488B-A0A9-2EA48BD607DD}" dt="2021-11-05T16:59:58.877" v="504" actId="26606"/>
          <ac:spMkLst>
            <pc:docMk/>
            <pc:sldMk cId="3340118961" sldId="297"/>
            <ac:spMk id="72" creationId="{D4771268-CB57-404A-9271-370EB28F6090}"/>
          </ac:spMkLst>
        </pc:spChg>
        <pc:spChg chg="mod">
          <ac:chgData name="Dmitriy Beznosko" userId="8bcdeb23-d2dd-465e-bda6-8e644f22b48c" providerId="ADAL" clId="{CC781E0E-A7F3-488B-A0A9-2EA48BD607DD}" dt="2021-11-05T16:59:58.877" v="504" actId="26606"/>
          <ac:spMkLst>
            <pc:docMk/>
            <pc:sldMk cId="3340118961" sldId="297"/>
            <ac:spMk id="136195" creationId="{46632D6E-9C07-429E-BC35-67C89A00027E}"/>
          </ac:spMkLst>
        </pc:spChg>
        <pc:picChg chg="mod ord">
          <ac:chgData name="Dmitriy Beznosko" userId="8bcdeb23-d2dd-465e-bda6-8e644f22b48c" providerId="ADAL" clId="{CC781E0E-A7F3-488B-A0A9-2EA48BD607DD}" dt="2021-11-05T16:59:58.877" v="504" actId="26606"/>
          <ac:picMkLst>
            <pc:docMk/>
            <pc:sldMk cId="3340118961" sldId="297"/>
            <ac:picMk id="136194" creationId="{6C99F545-C23A-4B41-A178-DBE4F08B2AEA}"/>
          </ac:picMkLst>
        </pc:picChg>
      </pc:sldChg>
      <pc:sldChg chg="addSp modSp add mod">
        <pc:chgData name="Dmitriy Beznosko" userId="8bcdeb23-d2dd-465e-bda6-8e644f22b48c" providerId="ADAL" clId="{CC781E0E-A7F3-488B-A0A9-2EA48BD607DD}" dt="2021-11-05T17:00:09.885" v="505" actId="26606"/>
        <pc:sldMkLst>
          <pc:docMk/>
          <pc:sldMk cId="3024756645" sldId="298"/>
        </pc:sldMkLst>
        <pc:spChg chg="add">
          <ac:chgData name="Dmitriy Beznosko" userId="8bcdeb23-d2dd-465e-bda6-8e644f22b48c" providerId="ADAL" clId="{CC781E0E-A7F3-488B-A0A9-2EA48BD607DD}" dt="2021-11-05T17:00:09.885" v="505" actId="26606"/>
          <ac:spMkLst>
            <pc:docMk/>
            <pc:sldMk cId="3024756645" sldId="298"/>
            <ac:spMk id="71" creationId="{86FF76B9-219D-4469-AF87-0236D29032F1}"/>
          </ac:spMkLst>
        </pc:spChg>
        <pc:spChg chg="add">
          <ac:chgData name="Dmitriy Beznosko" userId="8bcdeb23-d2dd-465e-bda6-8e644f22b48c" providerId="ADAL" clId="{CC781E0E-A7F3-488B-A0A9-2EA48BD607DD}" dt="2021-11-05T17:00:09.885" v="505" actId="26606"/>
          <ac:spMkLst>
            <pc:docMk/>
            <pc:sldMk cId="3024756645" sldId="298"/>
            <ac:spMk id="77" creationId="{2E80C965-DB6D-4F81-9E9E-B027384D0BD6}"/>
          </ac:spMkLst>
        </pc:spChg>
        <pc:spChg chg="add">
          <ac:chgData name="Dmitriy Beznosko" userId="8bcdeb23-d2dd-465e-bda6-8e644f22b48c" providerId="ADAL" clId="{CC781E0E-A7F3-488B-A0A9-2EA48BD607DD}" dt="2021-11-05T17:00:09.885" v="505" actId="26606"/>
          <ac:spMkLst>
            <pc:docMk/>
            <pc:sldMk cId="3024756645" sldId="298"/>
            <ac:spMk id="79" creationId="{633C5E46-DAC5-4661-9C87-22B08E2A512F}"/>
          </ac:spMkLst>
        </pc:spChg>
        <pc:grpChg chg="add">
          <ac:chgData name="Dmitriy Beznosko" userId="8bcdeb23-d2dd-465e-bda6-8e644f22b48c" providerId="ADAL" clId="{CC781E0E-A7F3-488B-A0A9-2EA48BD607DD}" dt="2021-11-05T17:00:09.885" v="505" actId="26606"/>
          <ac:grpSpMkLst>
            <pc:docMk/>
            <pc:sldMk cId="3024756645" sldId="298"/>
            <ac:grpSpMk id="73" creationId="{DB88BD78-87E1-424D-B479-C37D8E41B12E}"/>
          </ac:grpSpMkLst>
        </pc:grpChg>
        <pc:picChg chg="mod">
          <ac:chgData name="Dmitriy Beznosko" userId="8bcdeb23-d2dd-465e-bda6-8e644f22b48c" providerId="ADAL" clId="{CC781E0E-A7F3-488B-A0A9-2EA48BD607DD}" dt="2021-11-05T17:00:09.885" v="505" actId="26606"/>
          <ac:picMkLst>
            <pc:docMk/>
            <pc:sldMk cId="3024756645" sldId="298"/>
            <ac:picMk id="135170" creationId="{BF534C68-DDF8-4D85-BC59-17A0ED974A52}"/>
          </ac:picMkLst>
        </pc:picChg>
      </pc:sldChg>
      <pc:sldChg chg="addSp modSp add mod">
        <pc:chgData name="Dmitriy Beznosko" userId="8bcdeb23-d2dd-465e-bda6-8e644f22b48c" providerId="ADAL" clId="{CC781E0E-A7F3-488B-A0A9-2EA48BD607DD}" dt="2021-11-05T17:00:23.677" v="506" actId="26606"/>
        <pc:sldMkLst>
          <pc:docMk/>
          <pc:sldMk cId="3891803576" sldId="299"/>
        </pc:sldMkLst>
        <pc:spChg chg="add">
          <ac:chgData name="Dmitriy Beznosko" userId="8bcdeb23-d2dd-465e-bda6-8e644f22b48c" providerId="ADAL" clId="{CC781E0E-A7F3-488B-A0A9-2EA48BD607DD}" dt="2021-11-05T17:00:23.677" v="506" actId="26606"/>
          <ac:spMkLst>
            <pc:docMk/>
            <pc:sldMk cId="3891803576" sldId="299"/>
            <ac:spMk id="71" creationId="{86FF76B9-219D-4469-AF87-0236D29032F1}"/>
          </ac:spMkLst>
        </pc:spChg>
        <pc:spChg chg="add">
          <ac:chgData name="Dmitriy Beznosko" userId="8bcdeb23-d2dd-465e-bda6-8e644f22b48c" providerId="ADAL" clId="{CC781E0E-A7F3-488B-A0A9-2EA48BD607DD}" dt="2021-11-05T17:00:23.677" v="506" actId="26606"/>
          <ac:spMkLst>
            <pc:docMk/>
            <pc:sldMk cId="3891803576" sldId="299"/>
            <ac:spMk id="77" creationId="{2E80C965-DB6D-4F81-9E9E-B027384D0BD6}"/>
          </ac:spMkLst>
        </pc:spChg>
        <pc:spChg chg="add">
          <ac:chgData name="Dmitriy Beznosko" userId="8bcdeb23-d2dd-465e-bda6-8e644f22b48c" providerId="ADAL" clId="{CC781E0E-A7F3-488B-A0A9-2EA48BD607DD}" dt="2021-11-05T17:00:23.677" v="506" actId="26606"/>
          <ac:spMkLst>
            <pc:docMk/>
            <pc:sldMk cId="3891803576" sldId="299"/>
            <ac:spMk id="79" creationId="{633C5E46-DAC5-4661-9C87-22B08E2A512F}"/>
          </ac:spMkLst>
        </pc:spChg>
        <pc:grpChg chg="add">
          <ac:chgData name="Dmitriy Beznosko" userId="8bcdeb23-d2dd-465e-bda6-8e644f22b48c" providerId="ADAL" clId="{CC781E0E-A7F3-488B-A0A9-2EA48BD607DD}" dt="2021-11-05T17:00:23.677" v="506" actId="26606"/>
          <ac:grpSpMkLst>
            <pc:docMk/>
            <pc:sldMk cId="3891803576" sldId="299"/>
            <ac:grpSpMk id="73" creationId="{DB88BD78-87E1-424D-B479-C37D8E41B12E}"/>
          </ac:grpSpMkLst>
        </pc:grpChg>
        <pc:picChg chg="mod">
          <ac:chgData name="Dmitriy Beznosko" userId="8bcdeb23-d2dd-465e-bda6-8e644f22b48c" providerId="ADAL" clId="{CC781E0E-A7F3-488B-A0A9-2EA48BD607DD}" dt="2021-11-05T17:00:23.677" v="506" actId="26606"/>
          <ac:picMkLst>
            <pc:docMk/>
            <pc:sldMk cId="3891803576" sldId="299"/>
            <ac:picMk id="139266" creationId="{F48CDD0C-7E08-44F9-99A6-AE578C400350}"/>
          </ac:picMkLst>
        </pc:picChg>
      </pc:sldChg>
      <pc:sldChg chg="addSp delSp modSp add mod setBg delDesignElem">
        <pc:chgData name="Dmitriy Beznosko" userId="8bcdeb23-d2dd-465e-bda6-8e644f22b48c" providerId="ADAL" clId="{CC781E0E-A7F3-488B-A0A9-2EA48BD607DD}" dt="2021-11-05T16:45:01.007" v="270" actId="207"/>
        <pc:sldMkLst>
          <pc:docMk/>
          <pc:sldMk cId="1932414181" sldId="300"/>
        </pc:sldMkLst>
        <pc:spChg chg="add mod">
          <ac:chgData name="Dmitriy Beznosko" userId="8bcdeb23-d2dd-465e-bda6-8e644f22b48c" providerId="ADAL" clId="{CC781E0E-A7F3-488B-A0A9-2EA48BD607DD}" dt="2021-11-05T16:45:01.007" v="270" actId="207"/>
          <ac:spMkLst>
            <pc:docMk/>
            <pc:sldMk cId="1932414181" sldId="300"/>
            <ac:spMk id="14" creationId="{BB987F81-10A8-49C4-8293-CAB54637F2D8}"/>
          </ac:spMkLst>
        </pc:spChg>
        <pc:spChg chg="del">
          <ac:chgData name="Dmitriy Beznosko" userId="8bcdeb23-d2dd-465e-bda6-8e644f22b48c" providerId="ADAL" clId="{CC781E0E-A7F3-488B-A0A9-2EA48BD607DD}" dt="2021-11-05T16:44:38.531" v="264"/>
          <ac:spMkLst>
            <pc:docMk/>
            <pc:sldMk cId="1932414181" sldId="300"/>
            <ac:spMk id="72" creationId="{5D5E0904-721C-4D68-9EB8-1C9752E329A7}"/>
          </ac:spMkLst>
        </pc:spChg>
        <pc:spChg chg="del">
          <ac:chgData name="Dmitriy Beznosko" userId="8bcdeb23-d2dd-465e-bda6-8e644f22b48c" providerId="ADAL" clId="{CC781E0E-A7F3-488B-A0A9-2EA48BD607DD}" dt="2021-11-05T16:44:38.531" v="264"/>
          <ac:spMkLst>
            <pc:docMk/>
            <pc:sldMk cId="1932414181" sldId="300"/>
            <ac:spMk id="74" creationId="{D0CDF5D3-7220-42A0-9D37-ECF3BF283B37}"/>
          </ac:spMkLst>
        </pc:spChg>
        <pc:spChg chg="del">
          <ac:chgData name="Dmitriy Beznosko" userId="8bcdeb23-d2dd-465e-bda6-8e644f22b48c" providerId="ADAL" clId="{CC781E0E-A7F3-488B-A0A9-2EA48BD607DD}" dt="2021-11-05T16:44:38.531" v="264"/>
          <ac:spMkLst>
            <pc:docMk/>
            <pc:sldMk cId="1932414181" sldId="300"/>
            <ac:spMk id="76" creationId="{64BC717F-58B3-4A4E-BC3B-1B11323AD5C9}"/>
          </ac:spMkLst>
        </pc:spChg>
        <pc:spChg chg="del">
          <ac:chgData name="Dmitriy Beznosko" userId="8bcdeb23-d2dd-465e-bda6-8e644f22b48c" providerId="ADAL" clId="{CC781E0E-A7F3-488B-A0A9-2EA48BD607DD}" dt="2021-11-05T16:44:38.531" v="264"/>
          <ac:spMkLst>
            <pc:docMk/>
            <pc:sldMk cId="1932414181" sldId="300"/>
            <ac:spMk id="78" creationId="{1EE75710-64C5-4CA8-8A7C-82EE4125C90D}"/>
          </ac:spMkLst>
        </pc:spChg>
        <pc:spChg chg="del">
          <ac:chgData name="Dmitriy Beznosko" userId="8bcdeb23-d2dd-465e-bda6-8e644f22b48c" providerId="ADAL" clId="{CC781E0E-A7F3-488B-A0A9-2EA48BD607DD}" dt="2021-11-05T16:44:38.531" v="264"/>
          <ac:spMkLst>
            <pc:docMk/>
            <pc:sldMk cId="1932414181" sldId="300"/>
            <ac:spMk id="80" creationId="{435050B1-74E1-4A81-923D-0F5971A3BC01}"/>
          </ac:spMkLst>
        </pc:spChg>
        <pc:spChg chg="del mod">
          <ac:chgData name="Dmitriy Beznosko" userId="8bcdeb23-d2dd-465e-bda6-8e644f22b48c" providerId="ADAL" clId="{CC781E0E-A7F3-488B-A0A9-2EA48BD607DD}" dt="2021-11-05T16:44:48.510" v="267" actId="478"/>
          <ac:spMkLst>
            <pc:docMk/>
            <pc:sldMk cId="1932414181" sldId="300"/>
            <ac:spMk id="15362" creationId="{220AC59C-632C-4423-9A4A-024DDFFB4B19}"/>
          </ac:spMkLst>
        </pc:spChg>
        <pc:spChg chg="add">
          <ac:chgData name="Dmitriy Beznosko" userId="8bcdeb23-d2dd-465e-bda6-8e644f22b48c" providerId="ADAL" clId="{CC781E0E-A7F3-488B-A0A9-2EA48BD607DD}" dt="2021-11-05T16:44:43.717" v="265" actId="26606"/>
          <ac:spMkLst>
            <pc:docMk/>
            <pc:sldMk cId="1932414181" sldId="300"/>
            <ac:spMk id="15365" creationId="{5D5E0904-721C-4D68-9EB8-1C9752E329A7}"/>
          </ac:spMkLst>
        </pc:spChg>
        <pc:spChg chg="add">
          <ac:chgData name="Dmitriy Beznosko" userId="8bcdeb23-d2dd-465e-bda6-8e644f22b48c" providerId="ADAL" clId="{CC781E0E-A7F3-488B-A0A9-2EA48BD607DD}" dt="2021-11-05T16:44:43.717" v="265" actId="26606"/>
          <ac:spMkLst>
            <pc:docMk/>
            <pc:sldMk cId="1932414181" sldId="300"/>
            <ac:spMk id="15366" creationId="{D0CDF5D3-7220-42A0-9D37-ECF3BF283B37}"/>
          </ac:spMkLst>
        </pc:spChg>
        <pc:spChg chg="add">
          <ac:chgData name="Dmitriy Beznosko" userId="8bcdeb23-d2dd-465e-bda6-8e644f22b48c" providerId="ADAL" clId="{CC781E0E-A7F3-488B-A0A9-2EA48BD607DD}" dt="2021-11-05T16:44:43.717" v="265" actId="26606"/>
          <ac:spMkLst>
            <pc:docMk/>
            <pc:sldMk cId="1932414181" sldId="300"/>
            <ac:spMk id="15367" creationId="{64BC717F-58B3-4A4E-BC3B-1B11323AD5C9}"/>
          </ac:spMkLst>
        </pc:spChg>
        <pc:spChg chg="add">
          <ac:chgData name="Dmitriy Beznosko" userId="8bcdeb23-d2dd-465e-bda6-8e644f22b48c" providerId="ADAL" clId="{CC781E0E-A7F3-488B-A0A9-2EA48BD607DD}" dt="2021-11-05T16:44:43.717" v="265" actId="26606"/>
          <ac:spMkLst>
            <pc:docMk/>
            <pc:sldMk cId="1932414181" sldId="300"/>
            <ac:spMk id="15368" creationId="{1EE75710-64C5-4CA8-8A7C-82EE4125C90D}"/>
          </ac:spMkLst>
        </pc:spChg>
        <pc:spChg chg="add">
          <ac:chgData name="Dmitriy Beznosko" userId="8bcdeb23-d2dd-465e-bda6-8e644f22b48c" providerId="ADAL" clId="{CC781E0E-A7F3-488B-A0A9-2EA48BD607DD}" dt="2021-11-05T16:44:43.717" v="265" actId="26606"/>
          <ac:spMkLst>
            <pc:docMk/>
            <pc:sldMk cId="1932414181" sldId="300"/>
            <ac:spMk id="15369" creationId="{435050B1-74E1-4A81-923D-0F5971A3BC01}"/>
          </ac:spMkLst>
        </pc:spChg>
        <pc:picChg chg="add mod">
          <ac:chgData name="Dmitriy Beznosko" userId="8bcdeb23-d2dd-465e-bda6-8e644f22b48c" providerId="ADAL" clId="{CC781E0E-A7F3-488B-A0A9-2EA48BD607DD}" dt="2021-11-05T16:44:54.570" v="269"/>
          <ac:picMkLst>
            <pc:docMk/>
            <pc:sldMk cId="1932414181" sldId="300"/>
            <ac:picMk id="15" creationId="{DD1EF175-9F45-40E8-AFBF-43D2435B5CB0}"/>
          </ac:picMkLst>
        </pc:picChg>
        <pc:picChg chg="del">
          <ac:chgData name="Dmitriy Beznosko" userId="8bcdeb23-d2dd-465e-bda6-8e644f22b48c" providerId="ADAL" clId="{CC781E0E-A7F3-488B-A0A9-2EA48BD607DD}" dt="2021-11-05T16:44:45.934" v="266" actId="478"/>
          <ac:picMkLst>
            <pc:docMk/>
            <pc:sldMk cId="1932414181" sldId="300"/>
            <ac:picMk id="15363" creationId="{627DF7CD-FE6F-4609-97FE-C592350DB43A}"/>
          </ac:picMkLst>
        </pc:picChg>
      </pc:sldChg>
      <pc:sldChg chg="add del">
        <pc:chgData name="Dmitriy Beznosko" userId="8bcdeb23-d2dd-465e-bda6-8e644f22b48c" providerId="ADAL" clId="{CC781E0E-A7F3-488B-A0A9-2EA48BD607DD}" dt="2021-11-05T16:36:18.260" v="118" actId="27028"/>
        <pc:sldMkLst>
          <pc:docMk/>
          <pc:sldMk cId="2554663651" sldId="300"/>
        </pc:sldMkLst>
      </pc:sldChg>
      <pc:sldMasterChg chg="add addSldLayout">
        <pc:chgData name="Dmitriy Beznosko" userId="8bcdeb23-d2dd-465e-bda6-8e644f22b48c" providerId="ADAL" clId="{CC781E0E-A7F3-488B-A0A9-2EA48BD607DD}" dt="2021-11-05T16:27:48.196" v="5" actId="27028"/>
        <pc:sldMasterMkLst>
          <pc:docMk/>
          <pc:sldMasterMk cId="0" sldId="2147483648"/>
        </pc:sldMasterMkLst>
        <pc:sldLayoutChg chg="add">
          <pc:chgData name="Dmitriy Beznosko" userId="8bcdeb23-d2dd-465e-bda6-8e644f22b48c" providerId="ADAL" clId="{CC781E0E-A7F3-488B-A0A9-2EA48BD607DD}" dt="2021-11-05T16:27:48.196" v="5" actId="27028"/>
          <pc:sldLayoutMkLst>
            <pc:docMk/>
            <pc:sldMasterMk cId="0" sldId="2147483648"/>
            <pc:sldLayoutMk cId="1034040641" sldId="2147483660"/>
          </pc:sldLayoutMkLst>
        </pc:sldLayoutChg>
      </pc:sldMasterChg>
      <pc:sldMasterChg chg="add addSldLayout">
        <pc:chgData name="Dmitriy Beznosko" userId="8bcdeb23-d2dd-465e-bda6-8e644f22b48c" providerId="ADAL" clId="{CC781E0E-A7F3-488B-A0A9-2EA48BD607DD}" dt="2021-11-05T16:32:39.762" v="55" actId="27028"/>
        <pc:sldMasterMkLst>
          <pc:docMk/>
          <pc:sldMasterMk cId="0" sldId="2147483649"/>
        </pc:sldMasterMkLst>
        <pc:sldLayoutChg chg="add">
          <pc:chgData name="Dmitriy Beznosko" userId="8bcdeb23-d2dd-465e-bda6-8e644f22b48c" providerId="ADAL" clId="{CC781E0E-A7F3-488B-A0A9-2EA48BD607DD}" dt="2021-11-05T16:32:39.762" v="55" actId="27028"/>
          <pc:sldLayoutMkLst>
            <pc:docMk/>
            <pc:sldMasterMk cId="0" sldId="2147483649"/>
            <pc:sldLayoutMk cId="367868132" sldId="2147483650"/>
          </pc:sldLayoutMkLst>
        </pc:sldLayoutChg>
      </pc:sldMasterChg>
      <pc:sldMasterChg chg="add addSldLayout">
        <pc:chgData name="Dmitriy Beznosko" userId="8bcdeb23-d2dd-465e-bda6-8e644f22b48c" providerId="ADAL" clId="{CC781E0E-A7F3-488B-A0A9-2EA48BD607DD}" dt="2021-11-05T16:27:52.809" v="7" actId="27028"/>
        <pc:sldMasterMkLst>
          <pc:docMk/>
          <pc:sldMasterMk cId="0" sldId="2147483916"/>
        </pc:sldMasterMkLst>
        <pc:sldLayoutChg chg="add">
          <pc:chgData name="Dmitriy Beznosko" userId="8bcdeb23-d2dd-465e-bda6-8e644f22b48c" providerId="ADAL" clId="{CC781E0E-A7F3-488B-A0A9-2EA48BD607DD}" dt="2021-11-05T16:27:52.809" v="7" actId="27028"/>
          <pc:sldLayoutMkLst>
            <pc:docMk/>
            <pc:sldMasterMk cId="0" sldId="2147483916"/>
            <pc:sldLayoutMk cId="1034040641" sldId="2147483917"/>
          </pc:sldLayoutMkLst>
        </pc:sldLayoutChg>
      </pc:sldMasterChg>
      <pc:sldMasterChg chg="add addSldLayout">
        <pc:chgData name="Dmitriy Beznosko" userId="8bcdeb23-d2dd-465e-bda6-8e644f22b48c" providerId="ADAL" clId="{CC781E0E-A7F3-488B-A0A9-2EA48BD607DD}" dt="2021-11-05T16:27:56.317" v="9" actId="27028"/>
        <pc:sldMasterMkLst>
          <pc:docMk/>
          <pc:sldMasterMk cId="0" sldId="2147483918"/>
        </pc:sldMasterMkLst>
        <pc:sldLayoutChg chg="add">
          <pc:chgData name="Dmitriy Beznosko" userId="8bcdeb23-d2dd-465e-bda6-8e644f22b48c" providerId="ADAL" clId="{CC781E0E-A7F3-488B-A0A9-2EA48BD607DD}" dt="2021-11-05T16:27:56.317" v="9" actId="27028"/>
          <pc:sldLayoutMkLst>
            <pc:docMk/>
            <pc:sldMasterMk cId="0" sldId="2147483918"/>
            <pc:sldLayoutMk cId="1034040641" sldId="2147483919"/>
          </pc:sldLayoutMkLst>
        </pc:sldLayoutChg>
      </pc:sldMasterChg>
      <pc:sldMasterChg chg="add del addSldLayout delSldLayout">
        <pc:chgData name="Dmitriy Beznosko" userId="8bcdeb23-d2dd-465e-bda6-8e644f22b48c" providerId="ADAL" clId="{CC781E0E-A7F3-488B-A0A9-2EA48BD607DD}" dt="2021-11-05T16:28:02.976" v="14" actId="27028"/>
        <pc:sldMasterMkLst>
          <pc:docMk/>
          <pc:sldMasterMk cId="0" sldId="2147483920"/>
        </pc:sldMasterMkLst>
        <pc:sldLayoutChg chg="add del">
          <pc:chgData name="Dmitriy Beznosko" userId="8bcdeb23-d2dd-465e-bda6-8e644f22b48c" providerId="ADAL" clId="{CC781E0E-A7F3-488B-A0A9-2EA48BD607DD}" dt="2021-11-05T16:28:02.976" v="14" actId="27028"/>
          <pc:sldLayoutMkLst>
            <pc:docMk/>
            <pc:sldMasterMk cId="0" sldId="2147483920"/>
            <pc:sldLayoutMk cId="1034040641" sldId="2147483921"/>
          </pc:sldLayoutMkLst>
        </pc:sldLayoutChg>
      </pc:sldMasterChg>
      <pc:sldMasterChg chg="add addSldLayout">
        <pc:chgData name="Dmitriy Beznosko" userId="8bcdeb23-d2dd-465e-bda6-8e644f22b48c" providerId="ADAL" clId="{CC781E0E-A7F3-488B-A0A9-2EA48BD607DD}" dt="2021-11-05T16:28:04.482" v="16" actId="27028"/>
        <pc:sldMasterMkLst>
          <pc:docMk/>
          <pc:sldMasterMk cId="0" sldId="2147483922"/>
        </pc:sldMasterMkLst>
        <pc:sldLayoutChg chg="add">
          <pc:chgData name="Dmitriy Beznosko" userId="8bcdeb23-d2dd-465e-bda6-8e644f22b48c" providerId="ADAL" clId="{CC781E0E-A7F3-488B-A0A9-2EA48BD607DD}" dt="2021-11-05T16:28:04.482" v="16" actId="27028"/>
          <pc:sldLayoutMkLst>
            <pc:docMk/>
            <pc:sldMasterMk cId="0" sldId="2147483922"/>
            <pc:sldLayoutMk cId="1034040641" sldId="2147483923"/>
          </pc:sldLayoutMkLst>
        </pc:sldLayoutChg>
      </pc:sldMasterChg>
      <pc:sldMasterChg chg="add addSldLayout">
        <pc:chgData name="Dmitriy Beznosko" userId="8bcdeb23-d2dd-465e-bda6-8e644f22b48c" providerId="ADAL" clId="{CC781E0E-A7F3-488B-A0A9-2EA48BD607DD}" dt="2021-11-05T16:28:05.624" v="18" actId="27028"/>
        <pc:sldMasterMkLst>
          <pc:docMk/>
          <pc:sldMasterMk cId="0" sldId="2147483924"/>
        </pc:sldMasterMkLst>
        <pc:sldLayoutChg chg="add">
          <pc:chgData name="Dmitriy Beznosko" userId="8bcdeb23-d2dd-465e-bda6-8e644f22b48c" providerId="ADAL" clId="{CC781E0E-A7F3-488B-A0A9-2EA48BD607DD}" dt="2021-11-05T16:28:05.624" v="18" actId="27028"/>
          <pc:sldLayoutMkLst>
            <pc:docMk/>
            <pc:sldMasterMk cId="0" sldId="2147483924"/>
            <pc:sldLayoutMk cId="1034040641" sldId="2147483925"/>
          </pc:sldLayoutMkLst>
        </pc:sldLayoutChg>
      </pc:sldMasterChg>
      <pc:sldMasterChg chg="add addSldLayout">
        <pc:chgData name="Dmitriy Beznosko" userId="8bcdeb23-d2dd-465e-bda6-8e644f22b48c" providerId="ADAL" clId="{CC781E0E-A7F3-488B-A0A9-2EA48BD607DD}" dt="2021-11-05T16:28:06.994" v="20" actId="27028"/>
        <pc:sldMasterMkLst>
          <pc:docMk/>
          <pc:sldMasterMk cId="0" sldId="2147483926"/>
        </pc:sldMasterMkLst>
        <pc:sldLayoutChg chg="add">
          <pc:chgData name="Dmitriy Beznosko" userId="8bcdeb23-d2dd-465e-bda6-8e644f22b48c" providerId="ADAL" clId="{CC781E0E-A7F3-488B-A0A9-2EA48BD607DD}" dt="2021-11-05T16:28:06.994" v="20" actId="27028"/>
          <pc:sldLayoutMkLst>
            <pc:docMk/>
            <pc:sldMasterMk cId="0" sldId="2147483926"/>
            <pc:sldLayoutMk cId="1034040641" sldId="2147483927"/>
          </pc:sldLayoutMkLst>
        </pc:sldLayoutChg>
      </pc:sldMasterChg>
      <pc:sldMasterChg chg="add addSldLayout">
        <pc:chgData name="Dmitriy Beznosko" userId="8bcdeb23-d2dd-465e-bda6-8e644f22b48c" providerId="ADAL" clId="{CC781E0E-A7F3-488B-A0A9-2EA48BD607DD}" dt="2021-11-05T16:28:08.040" v="22" actId="27028"/>
        <pc:sldMasterMkLst>
          <pc:docMk/>
          <pc:sldMasterMk cId="0" sldId="2147483928"/>
        </pc:sldMasterMkLst>
        <pc:sldLayoutChg chg="add">
          <pc:chgData name="Dmitriy Beznosko" userId="8bcdeb23-d2dd-465e-bda6-8e644f22b48c" providerId="ADAL" clId="{CC781E0E-A7F3-488B-A0A9-2EA48BD607DD}" dt="2021-11-05T16:28:08.040" v="22" actId="27028"/>
          <pc:sldLayoutMkLst>
            <pc:docMk/>
            <pc:sldMasterMk cId="0" sldId="2147483928"/>
            <pc:sldLayoutMk cId="1034040641" sldId="2147483929"/>
          </pc:sldLayoutMkLst>
        </pc:sldLayoutChg>
      </pc:sldMasterChg>
      <pc:sldMasterChg chg="add addSldLayout">
        <pc:chgData name="Dmitriy Beznosko" userId="8bcdeb23-d2dd-465e-bda6-8e644f22b48c" providerId="ADAL" clId="{CC781E0E-A7F3-488B-A0A9-2EA48BD607DD}" dt="2021-11-05T16:28:09.481" v="24" actId="27028"/>
        <pc:sldMasterMkLst>
          <pc:docMk/>
          <pc:sldMasterMk cId="0" sldId="2147483930"/>
        </pc:sldMasterMkLst>
        <pc:sldLayoutChg chg="add">
          <pc:chgData name="Dmitriy Beznosko" userId="8bcdeb23-d2dd-465e-bda6-8e644f22b48c" providerId="ADAL" clId="{CC781E0E-A7F3-488B-A0A9-2EA48BD607DD}" dt="2021-11-05T16:28:09.481" v="24" actId="27028"/>
          <pc:sldLayoutMkLst>
            <pc:docMk/>
            <pc:sldMasterMk cId="0" sldId="2147483930"/>
            <pc:sldLayoutMk cId="1034040641" sldId="2147483931"/>
          </pc:sldLayoutMkLst>
        </pc:sldLayoutChg>
      </pc:sldMasterChg>
      <pc:sldMasterChg chg="add del addSldLayout delSldLayout">
        <pc:chgData name="Dmitriy Beznosko" userId="8bcdeb23-d2dd-465e-bda6-8e644f22b48c" providerId="ADAL" clId="{CC781E0E-A7F3-488B-A0A9-2EA48BD607DD}" dt="2021-11-05T16:28:33.814" v="29" actId="27028"/>
        <pc:sldMasterMkLst>
          <pc:docMk/>
          <pc:sldMasterMk cId="0" sldId="2147483932"/>
        </pc:sldMasterMkLst>
        <pc:sldLayoutChg chg="add del">
          <pc:chgData name="Dmitriy Beznosko" userId="8bcdeb23-d2dd-465e-bda6-8e644f22b48c" providerId="ADAL" clId="{CC781E0E-A7F3-488B-A0A9-2EA48BD607DD}" dt="2021-11-05T16:28:33.814" v="29" actId="27028"/>
          <pc:sldLayoutMkLst>
            <pc:docMk/>
            <pc:sldMasterMk cId="0" sldId="2147483932"/>
            <pc:sldLayoutMk cId="1034040641" sldId="2147483933"/>
          </pc:sldLayoutMkLst>
        </pc:sldLayoutChg>
      </pc:sldMasterChg>
      <pc:sldMasterChg chg="add addSldLayout">
        <pc:chgData name="Dmitriy Beznosko" userId="8bcdeb23-d2dd-465e-bda6-8e644f22b48c" providerId="ADAL" clId="{CC781E0E-A7F3-488B-A0A9-2EA48BD607DD}" dt="2021-11-05T16:28:39.821" v="31" actId="27028"/>
        <pc:sldMasterMkLst>
          <pc:docMk/>
          <pc:sldMasterMk cId="0" sldId="2147483934"/>
        </pc:sldMasterMkLst>
        <pc:sldLayoutChg chg="add">
          <pc:chgData name="Dmitriy Beznosko" userId="8bcdeb23-d2dd-465e-bda6-8e644f22b48c" providerId="ADAL" clId="{CC781E0E-A7F3-488B-A0A9-2EA48BD607DD}" dt="2021-11-05T16:28:39.821" v="31" actId="27028"/>
          <pc:sldLayoutMkLst>
            <pc:docMk/>
            <pc:sldMasterMk cId="0" sldId="2147483934"/>
            <pc:sldLayoutMk cId="1034040641" sldId="2147483935"/>
          </pc:sldLayoutMkLst>
        </pc:sldLayoutChg>
      </pc:sldMasterChg>
      <pc:sldMasterChg chg="add addSldLayout">
        <pc:chgData name="Dmitriy Beznosko" userId="8bcdeb23-d2dd-465e-bda6-8e644f22b48c" providerId="ADAL" clId="{CC781E0E-A7F3-488B-A0A9-2EA48BD607DD}" dt="2021-11-05T16:28:49.675" v="33" actId="27028"/>
        <pc:sldMasterMkLst>
          <pc:docMk/>
          <pc:sldMasterMk cId="0" sldId="2147483936"/>
        </pc:sldMasterMkLst>
        <pc:sldLayoutChg chg="add">
          <pc:chgData name="Dmitriy Beznosko" userId="8bcdeb23-d2dd-465e-bda6-8e644f22b48c" providerId="ADAL" clId="{CC781E0E-A7F3-488B-A0A9-2EA48BD607DD}" dt="2021-11-05T16:28:49.675" v="33" actId="27028"/>
          <pc:sldLayoutMkLst>
            <pc:docMk/>
            <pc:sldMasterMk cId="0" sldId="2147483936"/>
            <pc:sldLayoutMk cId="1034040641" sldId="2147483937"/>
          </pc:sldLayoutMkLst>
        </pc:sldLayoutChg>
      </pc:sldMasterChg>
      <pc:sldMasterChg chg="add addSldLayout">
        <pc:chgData name="Dmitriy Beznosko" userId="8bcdeb23-d2dd-465e-bda6-8e644f22b48c" providerId="ADAL" clId="{CC781E0E-A7F3-488B-A0A9-2EA48BD607DD}" dt="2021-11-05T16:29:09.308" v="35" actId="27028"/>
        <pc:sldMasterMkLst>
          <pc:docMk/>
          <pc:sldMasterMk cId="0" sldId="2147483938"/>
        </pc:sldMasterMkLst>
        <pc:sldLayoutChg chg="add">
          <pc:chgData name="Dmitriy Beznosko" userId="8bcdeb23-d2dd-465e-bda6-8e644f22b48c" providerId="ADAL" clId="{CC781E0E-A7F3-488B-A0A9-2EA48BD607DD}" dt="2021-11-05T16:29:09.308" v="35" actId="27028"/>
          <pc:sldLayoutMkLst>
            <pc:docMk/>
            <pc:sldMasterMk cId="0" sldId="2147483938"/>
            <pc:sldLayoutMk cId="1034040641" sldId="2147483939"/>
          </pc:sldLayoutMkLst>
        </pc:sldLayoutChg>
      </pc:sldMasterChg>
      <pc:sldMasterChg chg="add addSldLayout">
        <pc:chgData name="Dmitriy Beznosko" userId="8bcdeb23-d2dd-465e-bda6-8e644f22b48c" providerId="ADAL" clId="{CC781E0E-A7F3-488B-A0A9-2EA48BD607DD}" dt="2021-11-05T16:29:10.032" v="37" actId="27028"/>
        <pc:sldMasterMkLst>
          <pc:docMk/>
          <pc:sldMasterMk cId="0" sldId="2147483940"/>
        </pc:sldMasterMkLst>
        <pc:sldLayoutChg chg="add">
          <pc:chgData name="Dmitriy Beznosko" userId="8bcdeb23-d2dd-465e-bda6-8e644f22b48c" providerId="ADAL" clId="{CC781E0E-A7F3-488B-A0A9-2EA48BD607DD}" dt="2021-11-05T16:29:10.032" v="37" actId="27028"/>
          <pc:sldLayoutMkLst>
            <pc:docMk/>
            <pc:sldMasterMk cId="0" sldId="2147483940"/>
            <pc:sldLayoutMk cId="1034040641" sldId="2147483941"/>
          </pc:sldLayoutMkLst>
        </pc:sldLayoutChg>
      </pc:sldMasterChg>
      <pc:sldMasterChg chg="add addSldLayout">
        <pc:chgData name="Dmitriy Beznosko" userId="8bcdeb23-d2dd-465e-bda6-8e644f22b48c" providerId="ADAL" clId="{CC781E0E-A7F3-488B-A0A9-2EA48BD607DD}" dt="2021-11-05T16:29:11.164" v="39" actId="27028"/>
        <pc:sldMasterMkLst>
          <pc:docMk/>
          <pc:sldMasterMk cId="0" sldId="2147483942"/>
        </pc:sldMasterMkLst>
        <pc:sldLayoutChg chg="add">
          <pc:chgData name="Dmitriy Beznosko" userId="8bcdeb23-d2dd-465e-bda6-8e644f22b48c" providerId="ADAL" clId="{CC781E0E-A7F3-488B-A0A9-2EA48BD607DD}" dt="2021-11-05T16:29:11.164" v="39" actId="27028"/>
          <pc:sldLayoutMkLst>
            <pc:docMk/>
            <pc:sldMasterMk cId="0" sldId="2147483942"/>
            <pc:sldLayoutMk cId="1034040641" sldId="2147483943"/>
          </pc:sldLayoutMkLst>
        </pc:sldLayoutChg>
      </pc:sldMasterChg>
      <pc:sldMasterChg chg="add addSldLayout">
        <pc:chgData name="Dmitriy Beznosko" userId="8bcdeb23-d2dd-465e-bda6-8e644f22b48c" providerId="ADAL" clId="{CC781E0E-A7F3-488B-A0A9-2EA48BD607DD}" dt="2021-11-05T16:29:12.082" v="41" actId="27028"/>
        <pc:sldMasterMkLst>
          <pc:docMk/>
          <pc:sldMasterMk cId="0" sldId="2147483944"/>
        </pc:sldMasterMkLst>
        <pc:sldLayoutChg chg="add">
          <pc:chgData name="Dmitriy Beznosko" userId="8bcdeb23-d2dd-465e-bda6-8e644f22b48c" providerId="ADAL" clId="{CC781E0E-A7F3-488B-A0A9-2EA48BD607DD}" dt="2021-11-05T16:29:12.082" v="41" actId="27028"/>
          <pc:sldLayoutMkLst>
            <pc:docMk/>
            <pc:sldMasterMk cId="0" sldId="2147483944"/>
            <pc:sldLayoutMk cId="1034040641" sldId="2147483945"/>
          </pc:sldLayoutMkLst>
        </pc:sldLayoutChg>
      </pc:sldMasterChg>
      <pc:sldMasterChg chg="add addSldLayout">
        <pc:chgData name="Dmitriy Beznosko" userId="8bcdeb23-d2dd-465e-bda6-8e644f22b48c" providerId="ADAL" clId="{CC781E0E-A7F3-488B-A0A9-2EA48BD607DD}" dt="2021-11-05T16:29:14.370" v="43" actId="27028"/>
        <pc:sldMasterMkLst>
          <pc:docMk/>
          <pc:sldMasterMk cId="0" sldId="2147483946"/>
        </pc:sldMasterMkLst>
        <pc:sldLayoutChg chg="add">
          <pc:chgData name="Dmitriy Beznosko" userId="8bcdeb23-d2dd-465e-bda6-8e644f22b48c" providerId="ADAL" clId="{CC781E0E-A7F3-488B-A0A9-2EA48BD607DD}" dt="2021-11-05T16:29:14.370" v="43" actId="27028"/>
          <pc:sldLayoutMkLst>
            <pc:docMk/>
            <pc:sldMasterMk cId="0" sldId="2147483946"/>
            <pc:sldLayoutMk cId="1034040641" sldId="2147483947"/>
          </pc:sldLayoutMkLst>
        </pc:sldLayoutChg>
      </pc:sldMasterChg>
      <pc:sldMasterChg chg="add addSldLayout">
        <pc:chgData name="Dmitriy Beznosko" userId="8bcdeb23-d2dd-465e-bda6-8e644f22b48c" providerId="ADAL" clId="{CC781E0E-A7F3-488B-A0A9-2EA48BD607DD}" dt="2021-11-05T16:29:15.934" v="45" actId="27028"/>
        <pc:sldMasterMkLst>
          <pc:docMk/>
          <pc:sldMasterMk cId="0" sldId="2147483948"/>
        </pc:sldMasterMkLst>
        <pc:sldLayoutChg chg="add">
          <pc:chgData name="Dmitriy Beznosko" userId="8bcdeb23-d2dd-465e-bda6-8e644f22b48c" providerId="ADAL" clId="{CC781E0E-A7F3-488B-A0A9-2EA48BD607DD}" dt="2021-11-05T16:29:15.934" v="45" actId="27028"/>
          <pc:sldLayoutMkLst>
            <pc:docMk/>
            <pc:sldMasterMk cId="0" sldId="2147483948"/>
            <pc:sldLayoutMk cId="1034040641" sldId="2147483949"/>
          </pc:sldLayoutMkLst>
        </pc:sldLayoutChg>
      </pc:sldMasterChg>
      <pc:sldMasterChg chg="add del addSldLayout delSldLayout">
        <pc:chgData name="Dmitriy Beznosko" userId="8bcdeb23-d2dd-465e-bda6-8e644f22b48c" providerId="ADAL" clId="{CC781E0E-A7F3-488B-A0A9-2EA48BD607DD}" dt="2021-11-05T16:29:43.018" v="50" actId="27028"/>
        <pc:sldMasterMkLst>
          <pc:docMk/>
          <pc:sldMasterMk cId="0" sldId="2147483950"/>
        </pc:sldMasterMkLst>
        <pc:sldLayoutChg chg="add del">
          <pc:chgData name="Dmitriy Beznosko" userId="8bcdeb23-d2dd-465e-bda6-8e644f22b48c" providerId="ADAL" clId="{CC781E0E-A7F3-488B-A0A9-2EA48BD607DD}" dt="2021-11-05T16:29:43.018" v="50" actId="27028"/>
          <pc:sldLayoutMkLst>
            <pc:docMk/>
            <pc:sldMasterMk cId="0" sldId="2147483950"/>
            <pc:sldLayoutMk cId="1034040641" sldId="2147483951"/>
          </pc:sldLayoutMkLst>
        </pc:sldLayoutChg>
      </pc:sldMasterChg>
      <pc:sldMasterChg chg="add addSldLayout">
        <pc:chgData name="Dmitriy Beznosko" userId="8bcdeb23-d2dd-465e-bda6-8e644f22b48c" providerId="ADAL" clId="{CC781E0E-A7F3-488B-A0A9-2EA48BD607DD}" dt="2021-11-05T16:33:50.381" v="79" actId="27028"/>
        <pc:sldMasterMkLst>
          <pc:docMk/>
          <pc:sldMasterMk cId="0" sldId="2147483953"/>
        </pc:sldMasterMkLst>
        <pc:sldLayoutChg chg="add">
          <pc:chgData name="Dmitriy Beznosko" userId="8bcdeb23-d2dd-465e-bda6-8e644f22b48c" providerId="ADAL" clId="{CC781E0E-A7F3-488B-A0A9-2EA48BD607DD}" dt="2021-11-05T16:33:50.381" v="79" actId="27028"/>
          <pc:sldLayoutMkLst>
            <pc:docMk/>
            <pc:sldMasterMk cId="0" sldId="2147483953"/>
            <pc:sldLayoutMk cId="2153001607" sldId="2147483662"/>
          </pc:sldLayoutMkLst>
        </pc:sldLayoutChg>
      </pc:sldMasterChg>
      <pc:sldMasterChg chg="add addSldLayout">
        <pc:chgData name="Dmitriy Beznosko" userId="8bcdeb23-d2dd-465e-bda6-8e644f22b48c" providerId="ADAL" clId="{CC781E0E-A7F3-488B-A0A9-2EA48BD607DD}" dt="2021-11-05T16:34:00.354" v="81" actId="27028"/>
        <pc:sldMasterMkLst>
          <pc:docMk/>
          <pc:sldMasterMk cId="0" sldId="2147483954"/>
        </pc:sldMasterMkLst>
        <pc:sldLayoutChg chg="add">
          <pc:chgData name="Dmitriy Beznosko" userId="8bcdeb23-d2dd-465e-bda6-8e644f22b48c" providerId="ADAL" clId="{CC781E0E-A7F3-488B-A0A9-2EA48BD607DD}" dt="2021-11-05T16:34:00.354" v="81" actId="27028"/>
          <pc:sldLayoutMkLst>
            <pc:docMk/>
            <pc:sldMasterMk cId="0" sldId="2147483954"/>
            <pc:sldLayoutMk cId="2153001607" sldId="2147483955"/>
          </pc:sldLayoutMkLst>
        </pc:sldLayoutChg>
      </pc:sldMasterChg>
      <pc:sldMasterChg chg="add addSldLayout">
        <pc:chgData name="Dmitriy Beznosko" userId="8bcdeb23-d2dd-465e-bda6-8e644f22b48c" providerId="ADAL" clId="{CC781E0E-A7F3-488B-A0A9-2EA48BD607DD}" dt="2021-11-05T16:34:08.477" v="83" actId="27028"/>
        <pc:sldMasterMkLst>
          <pc:docMk/>
          <pc:sldMasterMk cId="0" sldId="2147483956"/>
        </pc:sldMasterMkLst>
        <pc:sldLayoutChg chg="add">
          <pc:chgData name="Dmitriy Beznosko" userId="8bcdeb23-d2dd-465e-bda6-8e644f22b48c" providerId="ADAL" clId="{CC781E0E-A7F3-488B-A0A9-2EA48BD607DD}" dt="2021-11-05T16:34:08.477" v="83" actId="27028"/>
          <pc:sldLayoutMkLst>
            <pc:docMk/>
            <pc:sldMasterMk cId="0" sldId="2147483956"/>
            <pc:sldLayoutMk cId="4125248764" sldId="2147483661"/>
          </pc:sldLayoutMkLst>
        </pc:sldLayoutChg>
      </pc:sldMasterChg>
      <pc:sldMasterChg chg="add addSldLayout">
        <pc:chgData name="Dmitriy Beznosko" userId="8bcdeb23-d2dd-465e-bda6-8e644f22b48c" providerId="ADAL" clId="{CC781E0E-A7F3-488B-A0A9-2EA48BD607DD}" dt="2021-11-05T16:34:24.734" v="85" actId="27028"/>
        <pc:sldMasterMkLst>
          <pc:docMk/>
          <pc:sldMasterMk cId="0" sldId="2147483957"/>
        </pc:sldMasterMkLst>
        <pc:sldLayoutChg chg="add">
          <pc:chgData name="Dmitriy Beznosko" userId="8bcdeb23-d2dd-465e-bda6-8e644f22b48c" providerId="ADAL" clId="{CC781E0E-A7F3-488B-A0A9-2EA48BD607DD}" dt="2021-11-05T16:34:24.734" v="85" actId="27028"/>
          <pc:sldLayoutMkLst>
            <pc:docMk/>
            <pc:sldMasterMk cId="0" sldId="2147483957"/>
            <pc:sldLayoutMk cId="825478415" sldId="2147483651"/>
          </pc:sldLayoutMkLst>
        </pc:sldLayoutChg>
      </pc:sldMasterChg>
      <pc:sldMasterChg chg="add addSldLayout">
        <pc:chgData name="Dmitriy Beznosko" userId="8bcdeb23-d2dd-465e-bda6-8e644f22b48c" providerId="ADAL" clId="{CC781E0E-A7F3-488B-A0A9-2EA48BD607DD}" dt="2021-11-05T16:34:53.725" v="87" actId="27028"/>
        <pc:sldMasterMkLst>
          <pc:docMk/>
          <pc:sldMasterMk cId="0" sldId="2147483958"/>
        </pc:sldMasterMkLst>
        <pc:sldLayoutChg chg="add">
          <pc:chgData name="Dmitriy Beznosko" userId="8bcdeb23-d2dd-465e-bda6-8e644f22b48c" providerId="ADAL" clId="{CC781E0E-A7F3-488B-A0A9-2EA48BD607DD}" dt="2021-11-05T16:34:53.725" v="87" actId="27028"/>
          <pc:sldLayoutMkLst>
            <pc:docMk/>
            <pc:sldMasterMk cId="0" sldId="2147483958"/>
            <pc:sldLayoutMk cId="2153001607" sldId="2147483959"/>
          </pc:sldLayoutMkLst>
        </pc:sldLayoutChg>
      </pc:sldMasterChg>
      <pc:sldMasterChg chg="add del addSldLayout delSldLayout">
        <pc:chgData name="Dmitriy Beznosko" userId="8bcdeb23-d2dd-465e-bda6-8e644f22b48c" providerId="ADAL" clId="{CC781E0E-A7F3-488B-A0A9-2EA48BD607DD}" dt="2021-11-05T16:35:08.179" v="92" actId="27028"/>
        <pc:sldMasterMkLst>
          <pc:docMk/>
          <pc:sldMasterMk cId="0" sldId="2147483960"/>
        </pc:sldMasterMkLst>
        <pc:sldLayoutChg chg="add del">
          <pc:chgData name="Dmitriy Beznosko" userId="8bcdeb23-d2dd-465e-bda6-8e644f22b48c" providerId="ADAL" clId="{CC781E0E-A7F3-488B-A0A9-2EA48BD607DD}" dt="2021-11-05T16:35:04.955" v="91" actId="27028"/>
          <pc:sldLayoutMkLst>
            <pc:docMk/>
            <pc:sldMasterMk cId="0" sldId="2147483960"/>
            <pc:sldLayoutMk cId="2641893462" sldId="2147483656"/>
          </pc:sldLayoutMkLst>
        </pc:sldLayoutChg>
        <pc:sldLayoutChg chg="add">
          <pc:chgData name="Dmitriy Beznosko" userId="8bcdeb23-d2dd-465e-bda6-8e644f22b48c" providerId="ADAL" clId="{CC781E0E-A7F3-488B-A0A9-2EA48BD607DD}" dt="2021-11-05T16:35:08.179" v="92" actId="27028"/>
          <pc:sldLayoutMkLst>
            <pc:docMk/>
            <pc:sldMasterMk cId="0" sldId="2147483960"/>
            <pc:sldLayoutMk cId="825478415" sldId="2147483961"/>
          </pc:sldLayoutMkLst>
        </pc:sldLayoutChg>
      </pc:sldMasterChg>
      <pc:sldMasterChg chg="add addSldLayout">
        <pc:chgData name="Dmitriy Beznosko" userId="8bcdeb23-d2dd-465e-bda6-8e644f22b48c" providerId="ADAL" clId="{CC781E0E-A7F3-488B-A0A9-2EA48BD607DD}" dt="2021-11-05T16:35:10.178" v="94" actId="27028"/>
        <pc:sldMasterMkLst>
          <pc:docMk/>
          <pc:sldMasterMk cId="0" sldId="2147483962"/>
        </pc:sldMasterMkLst>
        <pc:sldLayoutChg chg="add">
          <pc:chgData name="Dmitriy Beznosko" userId="8bcdeb23-d2dd-465e-bda6-8e644f22b48c" providerId="ADAL" clId="{CC781E0E-A7F3-488B-A0A9-2EA48BD607DD}" dt="2021-11-05T16:35:10.178" v="94" actId="27028"/>
          <pc:sldLayoutMkLst>
            <pc:docMk/>
            <pc:sldMasterMk cId="0" sldId="2147483962"/>
            <pc:sldLayoutMk cId="2641893462" sldId="2147483656"/>
          </pc:sldLayoutMkLst>
        </pc:sldLayoutChg>
      </pc:sldMasterChg>
      <pc:sldMasterChg chg="add addSldLayout">
        <pc:chgData name="Dmitriy Beznosko" userId="8bcdeb23-d2dd-465e-bda6-8e644f22b48c" providerId="ADAL" clId="{CC781E0E-A7F3-488B-A0A9-2EA48BD607DD}" dt="2021-11-05T16:35:17.974" v="96" actId="27028"/>
        <pc:sldMasterMkLst>
          <pc:docMk/>
          <pc:sldMasterMk cId="0" sldId="2147483963"/>
        </pc:sldMasterMkLst>
        <pc:sldLayoutChg chg="add">
          <pc:chgData name="Dmitriy Beznosko" userId="8bcdeb23-d2dd-465e-bda6-8e644f22b48c" providerId="ADAL" clId="{CC781E0E-A7F3-488B-A0A9-2EA48BD607DD}" dt="2021-11-05T16:35:17.974" v="96" actId="27028"/>
          <pc:sldLayoutMkLst>
            <pc:docMk/>
            <pc:sldMasterMk cId="0" sldId="2147483963"/>
            <pc:sldLayoutMk cId="348608646" sldId="2147483663"/>
          </pc:sldLayoutMkLst>
        </pc:sldLayoutChg>
      </pc:sldMasterChg>
      <pc:sldMasterChg chg="add addSldLayout">
        <pc:chgData name="Dmitriy Beznosko" userId="8bcdeb23-d2dd-465e-bda6-8e644f22b48c" providerId="ADAL" clId="{CC781E0E-A7F3-488B-A0A9-2EA48BD607DD}" dt="2021-11-05T16:35:24.430" v="98" actId="27028"/>
        <pc:sldMasterMkLst>
          <pc:docMk/>
          <pc:sldMasterMk cId="0" sldId="2147483964"/>
        </pc:sldMasterMkLst>
        <pc:sldLayoutChg chg="add">
          <pc:chgData name="Dmitriy Beznosko" userId="8bcdeb23-d2dd-465e-bda6-8e644f22b48c" providerId="ADAL" clId="{CC781E0E-A7F3-488B-A0A9-2EA48BD607DD}" dt="2021-11-05T16:35:24.430" v="98" actId="27028"/>
          <pc:sldLayoutMkLst>
            <pc:docMk/>
            <pc:sldMasterMk cId="0" sldId="2147483964"/>
            <pc:sldLayoutMk cId="825478415" sldId="2147483965"/>
          </pc:sldLayoutMkLst>
        </pc:sldLayoutChg>
      </pc:sldMasterChg>
      <pc:sldMasterChg chg="add addSldLayout">
        <pc:chgData name="Dmitriy Beznosko" userId="8bcdeb23-d2dd-465e-bda6-8e644f22b48c" providerId="ADAL" clId="{CC781E0E-A7F3-488B-A0A9-2EA48BD607DD}" dt="2021-11-05T16:35:26.042" v="100" actId="27028"/>
        <pc:sldMasterMkLst>
          <pc:docMk/>
          <pc:sldMasterMk cId="0" sldId="2147483966"/>
        </pc:sldMasterMkLst>
        <pc:sldLayoutChg chg="add">
          <pc:chgData name="Dmitriy Beznosko" userId="8bcdeb23-d2dd-465e-bda6-8e644f22b48c" providerId="ADAL" clId="{CC781E0E-A7F3-488B-A0A9-2EA48BD607DD}" dt="2021-11-05T16:35:26.042" v="100" actId="27028"/>
          <pc:sldLayoutMkLst>
            <pc:docMk/>
            <pc:sldMasterMk cId="0" sldId="2147483966"/>
            <pc:sldLayoutMk cId="825478415" sldId="2147483967"/>
          </pc:sldLayoutMkLst>
        </pc:sldLayoutChg>
      </pc:sldMasterChg>
      <pc:sldMasterChg chg="add addSldLayout">
        <pc:chgData name="Dmitriy Beznosko" userId="8bcdeb23-d2dd-465e-bda6-8e644f22b48c" providerId="ADAL" clId="{CC781E0E-A7F3-488B-A0A9-2EA48BD607DD}" dt="2021-11-05T16:35:28.240" v="102" actId="27028"/>
        <pc:sldMasterMkLst>
          <pc:docMk/>
          <pc:sldMasterMk cId="0" sldId="2147483968"/>
        </pc:sldMasterMkLst>
        <pc:sldLayoutChg chg="add">
          <pc:chgData name="Dmitriy Beznosko" userId="8bcdeb23-d2dd-465e-bda6-8e644f22b48c" providerId="ADAL" clId="{CC781E0E-A7F3-488B-A0A9-2EA48BD607DD}" dt="2021-11-05T16:35:28.240" v="102" actId="27028"/>
          <pc:sldLayoutMkLst>
            <pc:docMk/>
            <pc:sldMasterMk cId="0" sldId="2147483968"/>
            <pc:sldLayoutMk cId="2641893462" sldId="2147483969"/>
          </pc:sldLayoutMkLst>
        </pc:sldLayoutChg>
      </pc:sldMasterChg>
      <pc:sldMasterChg chg="add addSldLayout">
        <pc:chgData name="Dmitriy Beznosko" userId="8bcdeb23-d2dd-465e-bda6-8e644f22b48c" providerId="ADAL" clId="{CC781E0E-A7F3-488B-A0A9-2EA48BD607DD}" dt="2021-11-05T16:35:33.634" v="104" actId="27028"/>
        <pc:sldMasterMkLst>
          <pc:docMk/>
          <pc:sldMasterMk cId="0" sldId="2147483970"/>
        </pc:sldMasterMkLst>
        <pc:sldLayoutChg chg="add">
          <pc:chgData name="Dmitriy Beznosko" userId="8bcdeb23-d2dd-465e-bda6-8e644f22b48c" providerId="ADAL" clId="{CC781E0E-A7F3-488B-A0A9-2EA48BD607DD}" dt="2021-11-05T16:35:33.634" v="104" actId="27028"/>
          <pc:sldLayoutMkLst>
            <pc:docMk/>
            <pc:sldMasterMk cId="0" sldId="2147483970"/>
            <pc:sldLayoutMk cId="2641893462" sldId="2147483971"/>
          </pc:sldLayoutMkLst>
        </pc:sldLayoutChg>
      </pc:sldMasterChg>
      <pc:sldMasterChg chg="add addSldLayout">
        <pc:chgData name="Dmitriy Beznosko" userId="8bcdeb23-d2dd-465e-bda6-8e644f22b48c" providerId="ADAL" clId="{CC781E0E-A7F3-488B-A0A9-2EA48BD607DD}" dt="2021-11-05T16:35:39.109" v="106" actId="27028"/>
        <pc:sldMasterMkLst>
          <pc:docMk/>
          <pc:sldMasterMk cId="0" sldId="2147483972"/>
        </pc:sldMasterMkLst>
        <pc:sldLayoutChg chg="add">
          <pc:chgData name="Dmitriy Beznosko" userId="8bcdeb23-d2dd-465e-bda6-8e644f22b48c" providerId="ADAL" clId="{CC781E0E-A7F3-488B-A0A9-2EA48BD607DD}" dt="2021-11-05T16:35:39.109" v="106" actId="27028"/>
          <pc:sldLayoutMkLst>
            <pc:docMk/>
            <pc:sldMasterMk cId="0" sldId="2147483972"/>
            <pc:sldLayoutMk cId="348608646" sldId="2147483973"/>
          </pc:sldLayoutMkLst>
        </pc:sldLayoutChg>
      </pc:sldMasterChg>
      <pc:sldMasterChg chg="add addSldLayout">
        <pc:chgData name="Dmitriy Beznosko" userId="8bcdeb23-d2dd-465e-bda6-8e644f22b48c" providerId="ADAL" clId="{CC781E0E-A7F3-488B-A0A9-2EA48BD607DD}" dt="2021-11-05T16:35:43.380" v="108" actId="27028"/>
        <pc:sldMasterMkLst>
          <pc:docMk/>
          <pc:sldMasterMk cId="0" sldId="2147483974"/>
        </pc:sldMasterMkLst>
        <pc:sldLayoutChg chg="add">
          <pc:chgData name="Dmitriy Beznosko" userId="8bcdeb23-d2dd-465e-bda6-8e644f22b48c" providerId="ADAL" clId="{CC781E0E-A7F3-488B-A0A9-2EA48BD607DD}" dt="2021-11-05T16:35:43.380" v="108" actId="27028"/>
          <pc:sldLayoutMkLst>
            <pc:docMk/>
            <pc:sldMasterMk cId="0" sldId="2147483974"/>
            <pc:sldLayoutMk cId="2641893462" sldId="2147483975"/>
          </pc:sldLayoutMkLst>
        </pc:sldLayoutChg>
      </pc:sldMasterChg>
      <pc:sldMasterChg chg="add addSldLayout">
        <pc:chgData name="Dmitriy Beznosko" userId="8bcdeb23-d2dd-465e-bda6-8e644f22b48c" providerId="ADAL" clId="{CC781E0E-A7F3-488B-A0A9-2EA48BD607DD}" dt="2021-11-05T16:35:44.120" v="110" actId="27028"/>
        <pc:sldMasterMkLst>
          <pc:docMk/>
          <pc:sldMasterMk cId="0" sldId="2147483976"/>
        </pc:sldMasterMkLst>
        <pc:sldLayoutChg chg="add">
          <pc:chgData name="Dmitriy Beznosko" userId="8bcdeb23-d2dd-465e-bda6-8e644f22b48c" providerId="ADAL" clId="{CC781E0E-A7F3-488B-A0A9-2EA48BD607DD}" dt="2021-11-05T16:35:44.120" v="110" actId="27028"/>
          <pc:sldLayoutMkLst>
            <pc:docMk/>
            <pc:sldMasterMk cId="0" sldId="2147483976"/>
            <pc:sldLayoutMk cId="825478415" sldId="2147483977"/>
          </pc:sldLayoutMkLst>
        </pc:sldLayoutChg>
      </pc:sldMasterChg>
      <pc:sldMasterChg chg="add addSldLayout">
        <pc:chgData name="Dmitriy Beznosko" userId="8bcdeb23-d2dd-465e-bda6-8e644f22b48c" providerId="ADAL" clId="{CC781E0E-A7F3-488B-A0A9-2EA48BD607DD}" dt="2021-11-05T16:35:52.031" v="112" actId="27028"/>
        <pc:sldMasterMkLst>
          <pc:docMk/>
          <pc:sldMasterMk cId="0" sldId="2147483978"/>
        </pc:sldMasterMkLst>
        <pc:sldLayoutChg chg="add">
          <pc:chgData name="Dmitriy Beznosko" userId="8bcdeb23-d2dd-465e-bda6-8e644f22b48c" providerId="ADAL" clId="{CC781E0E-A7F3-488B-A0A9-2EA48BD607DD}" dt="2021-11-05T16:35:52.031" v="112" actId="27028"/>
          <pc:sldLayoutMkLst>
            <pc:docMk/>
            <pc:sldMasterMk cId="0" sldId="2147483978"/>
            <pc:sldLayoutMk cId="2641893462" sldId="2147483979"/>
          </pc:sldLayoutMkLst>
        </pc:sldLayoutChg>
      </pc:sldMasterChg>
      <pc:sldMasterChg chg="add addSldLayout">
        <pc:chgData name="Dmitriy Beznosko" userId="8bcdeb23-d2dd-465e-bda6-8e644f22b48c" providerId="ADAL" clId="{CC781E0E-A7F3-488B-A0A9-2EA48BD607DD}" dt="2021-11-05T16:35:53.908" v="114" actId="27028"/>
        <pc:sldMasterMkLst>
          <pc:docMk/>
          <pc:sldMasterMk cId="0" sldId="2147483980"/>
        </pc:sldMasterMkLst>
        <pc:sldLayoutChg chg="add">
          <pc:chgData name="Dmitriy Beznosko" userId="8bcdeb23-d2dd-465e-bda6-8e644f22b48c" providerId="ADAL" clId="{CC781E0E-A7F3-488B-A0A9-2EA48BD607DD}" dt="2021-11-05T16:35:53.908" v="114" actId="27028"/>
          <pc:sldLayoutMkLst>
            <pc:docMk/>
            <pc:sldMasterMk cId="0" sldId="2147483980"/>
            <pc:sldLayoutMk cId="2641893462" sldId="2147483981"/>
          </pc:sldLayoutMkLst>
        </pc:sldLayoutChg>
      </pc:sldMasterChg>
      <pc:sldMasterChg chg="add del addSldLayout delSldLayout">
        <pc:chgData name="Dmitriy Beznosko" userId="8bcdeb23-d2dd-465e-bda6-8e644f22b48c" providerId="ADAL" clId="{CC781E0E-A7F3-488B-A0A9-2EA48BD607DD}" dt="2021-11-05T16:36:18.260" v="118" actId="27028"/>
        <pc:sldMasterMkLst>
          <pc:docMk/>
          <pc:sldMasterMk cId="0" sldId="2147483982"/>
        </pc:sldMasterMkLst>
        <pc:sldLayoutChg chg="add del">
          <pc:chgData name="Dmitriy Beznosko" userId="8bcdeb23-d2dd-465e-bda6-8e644f22b48c" providerId="ADAL" clId="{CC781E0E-A7F3-488B-A0A9-2EA48BD607DD}" dt="2021-11-05T16:36:18.260" v="118" actId="27028"/>
          <pc:sldLayoutMkLst>
            <pc:docMk/>
            <pc:sldMasterMk cId="0" sldId="2147483982"/>
            <pc:sldLayoutMk cId="2641893462" sldId="2147483983"/>
          </pc:sldLayoutMkLst>
        </pc:sldLayoutChg>
      </pc:sldMasterChg>
    </pc:docChg>
  </pc:docChgLst>
  <pc:docChgLst>
    <pc:chgData name="Dmitriy Beznosko" userId="8bcdeb23-d2dd-465e-bda6-8e644f22b48c" providerId="ADAL" clId="{F77E329A-4087-4904-A54F-06EBD67E04CF}"/>
    <pc:docChg chg="undo custSel addSld modSld">
      <pc:chgData name="Dmitriy Beznosko" userId="8bcdeb23-d2dd-465e-bda6-8e644f22b48c" providerId="ADAL" clId="{F77E329A-4087-4904-A54F-06EBD67E04CF}" dt="2021-04-28T01:23:51.225" v="85"/>
      <pc:docMkLst>
        <pc:docMk/>
      </pc:docMkLst>
      <pc:sldChg chg="addSp delSp modSp mod setBg addAnim">
        <pc:chgData name="Dmitriy Beznosko" userId="8bcdeb23-d2dd-465e-bda6-8e644f22b48c" providerId="ADAL" clId="{F77E329A-4087-4904-A54F-06EBD67E04CF}" dt="2021-04-28T01:23:51.225" v="85"/>
        <pc:sldMkLst>
          <pc:docMk/>
          <pc:sldMk cId="585641883" sldId="258"/>
        </pc:sldMkLst>
        <pc:spChg chg="mod">
          <ac:chgData name="Dmitriy Beznosko" userId="8bcdeb23-d2dd-465e-bda6-8e644f22b48c" providerId="ADAL" clId="{F77E329A-4087-4904-A54F-06EBD67E04CF}" dt="2021-04-28T01:23:51.223" v="83" actId="26606"/>
          <ac:spMkLst>
            <pc:docMk/>
            <pc:sldMk cId="585641883" sldId="258"/>
            <ac:spMk id="3" creationId="{20F2DE3C-071F-4371-A751-20B82D2A5A9F}"/>
          </ac:spMkLst>
        </pc:spChg>
        <pc:spChg chg="mod">
          <ac:chgData name="Dmitriy Beznosko" userId="8bcdeb23-d2dd-465e-bda6-8e644f22b48c" providerId="ADAL" clId="{F77E329A-4087-4904-A54F-06EBD67E04CF}" dt="2021-04-28T01:23:51.223" v="83" actId="26606"/>
          <ac:spMkLst>
            <pc:docMk/>
            <pc:sldMk cId="585641883" sldId="258"/>
            <ac:spMk id="5" creationId="{028AE18B-D4DE-4667-AB85-22FA55714F8F}"/>
          </ac:spMkLst>
        </pc:spChg>
        <pc:spChg chg="del">
          <ac:chgData name="Dmitriy Beznosko" userId="8bcdeb23-d2dd-465e-bda6-8e644f22b48c" providerId="ADAL" clId="{F77E329A-4087-4904-A54F-06EBD67E04CF}" dt="2021-04-28T01:23:51.223" v="83" actId="26606"/>
          <ac:spMkLst>
            <pc:docMk/>
            <pc:sldMk cId="585641883" sldId="258"/>
            <ac:spMk id="13" creationId="{9DE021BD-1116-4F17-9FD8-FEB0B1D259B0}"/>
          </ac:spMkLst>
        </pc:spChg>
        <pc:spChg chg="del">
          <ac:chgData name="Dmitriy Beznosko" userId="8bcdeb23-d2dd-465e-bda6-8e644f22b48c" providerId="ADAL" clId="{F77E329A-4087-4904-A54F-06EBD67E04CF}" dt="2021-04-28T01:23:51.223" v="83" actId="26606"/>
          <ac:spMkLst>
            <pc:docMk/>
            <pc:sldMk cId="585641883" sldId="258"/>
            <ac:spMk id="14" creationId="{14053421-3C7E-4167-AAC2-1B30B2C01601}"/>
          </ac:spMkLst>
        </pc:spChg>
        <pc:spChg chg="del">
          <ac:chgData name="Dmitriy Beznosko" userId="8bcdeb23-d2dd-465e-bda6-8e644f22b48c" providerId="ADAL" clId="{F77E329A-4087-4904-A54F-06EBD67E04CF}" dt="2021-04-28T01:23:51.223" v="83" actId="26606"/>
          <ac:spMkLst>
            <pc:docMk/>
            <pc:sldMk cId="585641883" sldId="258"/>
            <ac:spMk id="20" creationId="{E271DD9B-7A66-493F-BB4A-1CF4294C6E14}"/>
          </ac:spMkLst>
        </pc:spChg>
        <pc:spChg chg="add">
          <ac:chgData name="Dmitriy Beznosko" userId="8bcdeb23-d2dd-465e-bda6-8e644f22b48c" providerId="ADAL" clId="{F77E329A-4087-4904-A54F-06EBD67E04CF}" dt="2021-04-28T01:23:51.223" v="83" actId="26606"/>
          <ac:spMkLst>
            <pc:docMk/>
            <pc:sldMk cId="585641883" sldId="258"/>
            <ac:spMk id="25" creationId="{CF575D68-1B79-46A3-8676-195856BA37F8}"/>
          </ac:spMkLst>
        </pc:spChg>
        <pc:spChg chg="add">
          <ac:chgData name="Dmitriy Beznosko" userId="8bcdeb23-d2dd-465e-bda6-8e644f22b48c" providerId="ADAL" clId="{F77E329A-4087-4904-A54F-06EBD67E04CF}" dt="2021-04-28T01:23:51.223" v="83" actId="26606"/>
          <ac:spMkLst>
            <pc:docMk/>
            <pc:sldMk cId="585641883" sldId="258"/>
            <ac:spMk id="27" creationId="{28E0418F-EF32-49B5-A0CF-7CE8D16648F6}"/>
          </ac:spMkLst>
        </pc:spChg>
        <pc:picChg chg="mod ord">
          <ac:chgData name="Dmitriy Beznosko" userId="8bcdeb23-d2dd-465e-bda6-8e644f22b48c" providerId="ADAL" clId="{F77E329A-4087-4904-A54F-06EBD67E04CF}" dt="2021-04-28T01:23:51.223" v="83" actId="26606"/>
          <ac:picMkLst>
            <pc:docMk/>
            <pc:sldMk cId="585641883" sldId="258"/>
            <ac:picMk id="11" creationId="{62342579-BEC1-44AD-9F15-3ACFA671C1CE}"/>
          </ac:picMkLst>
        </pc:picChg>
      </pc:sldChg>
      <pc:sldChg chg="addSp delSp modSp mod setBg">
        <pc:chgData name="Dmitriy Beznosko" userId="8bcdeb23-d2dd-465e-bda6-8e644f22b48c" providerId="ADAL" clId="{F77E329A-4087-4904-A54F-06EBD67E04CF}" dt="2021-04-28T01:21:22.170" v="38" actId="26606"/>
        <pc:sldMkLst>
          <pc:docMk/>
          <pc:sldMk cId="1186344690" sldId="259"/>
        </pc:sldMkLst>
        <pc:spChg chg="mod">
          <ac:chgData name="Dmitriy Beznosko" userId="8bcdeb23-d2dd-465e-bda6-8e644f22b48c" providerId="ADAL" clId="{F77E329A-4087-4904-A54F-06EBD67E04CF}" dt="2021-04-28T01:21:22.170" v="38" actId="26606"/>
          <ac:spMkLst>
            <pc:docMk/>
            <pc:sldMk cId="1186344690" sldId="259"/>
            <ac:spMk id="2" creationId="{00000000-0000-0000-0000-000000000000}"/>
          </ac:spMkLst>
        </pc:spChg>
        <pc:spChg chg="mod ord">
          <ac:chgData name="Dmitriy Beznosko" userId="8bcdeb23-d2dd-465e-bda6-8e644f22b48c" providerId="ADAL" clId="{F77E329A-4087-4904-A54F-06EBD67E04CF}" dt="2021-04-28T01:21:22.170" v="38" actId="26606"/>
          <ac:spMkLst>
            <pc:docMk/>
            <pc:sldMk cId="1186344690" sldId="259"/>
            <ac:spMk id="4" creationId="{00000000-0000-0000-0000-000000000000}"/>
          </ac:spMkLst>
        </pc:spChg>
        <pc:spChg chg="add del">
          <ac:chgData name="Dmitriy Beznosko" userId="8bcdeb23-d2dd-465e-bda6-8e644f22b48c" providerId="ADAL" clId="{F77E329A-4087-4904-A54F-06EBD67E04CF}" dt="2021-04-28T01:21:22.170" v="38" actId="26606"/>
          <ac:spMkLst>
            <pc:docMk/>
            <pc:sldMk cId="1186344690" sldId="259"/>
            <ac:spMk id="75" creationId="{2C23C1A9-F93B-4CA9-AAAA-50D11F4FC529}"/>
          </ac:spMkLst>
        </pc:spChg>
        <pc:spChg chg="add del">
          <ac:chgData name="Dmitriy Beznosko" userId="8bcdeb23-d2dd-465e-bda6-8e644f22b48c" providerId="ADAL" clId="{F77E329A-4087-4904-A54F-06EBD67E04CF}" dt="2021-04-28T01:21:22.170" v="38" actId="26606"/>
          <ac:spMkLst>
            <pc:docMk/>
            <pc:sldMk cId="1186344690" sldId="259"/>
            <ac:spMk id="4104" creationId="{CAA39645-EC84-479B-BC67-761DE3960ED0}"/>
          </ac:spMkLst>
        </pc:spChg>
        <pc:picChg chg="add del">
          <ac:chgData name="Dmitriy Beznosko" userId="8bcdeb23-d2dd-465e-bda6-8e644f22b48c" providerId="ADAL" clId="{F77E329A-4087-4904-A54F-06EBD67E04CF}" dt="2021-04-28T01:21:22.170" v="38" actId="26606"/>
          <ac:picMkLst>
            <pc:docMk/>
            <pc:sldMk cId="1186344690" sldId="259"/>
            <ac:picMk id="4098" creationId="{00000000-0000-0000-0000-000000000000}"/>
          </ac:picMkLst>
        </pc:picChg>
        <pc:picChg chg="mod">
          <ac:chgData name="Dmitriy Beznosko" userId="8bcdeb23-d2dd-465e-bda6-8e644f22b48c" providerId="ADAL" clId="{F77E329A-4087-4904-A54F-06EBD67E04CF}" dt="2021-04-28T01:21:22.170" v="38" actId="26606"/>
          <ac:picMkLst>
            <pc:docMk/>
            <pc:sldMk cId="1186344690" sldId="259"/>
            <ac:picMk id="4100" creationId="{00000000-0000-0000-0000-000000000000}"/>
          </ac:picMkLst>
        </pc:picChg>
      </pc:sldChg>
      <pc:sldChg chg="addSp delSp modSp mod setBg">
        <pc:chgData name="Dmitriy Beznosko" userId="8bcdeb23-d2dd-465e-bda6-8e644f22b48c" providerId="ADAL" clId="{F77E329A-4087-4904-A54F-06EBD67E04CF}" dt="2021-04-28T01:22:34.980" v="69" actId="14100"/>
        <pc:sldMkLst>
          <pc:docMk/>
          <pc:sldMk cId="4222124871" sldId="260"/>
        </pc:sldMkLst>
        <pc:spChg chg="mod">
          <ac:chgData name="Dmitriy Beznosko" userId="8bcdeb23-d2dd-465e-bda6-8e644f22b48c" providerId="ADAL" clId="{F77E329A-4087-4904-A54F-06EBD67E04CF}" dt="2021-04-28T01:22:34.980" v="69" actId="14100"/>
          <ac:spMkLst>
            <pc:docMk/>
            <pc:sldMk cId="4222124871" sldId="260"/>
            <ac:spMk id="2" creationId="{00000000-0000-0000-0000-000000000000}"/>
          </ac:spMkLst>
        </pc:spChg>
        <pc:spChg chg="del">
          <ac:chgData name="Dmitriy Beznosko" userId="8bcdeb23-d2dd-465e-bda6-8e644f22b48c" providerId="ADAL" clId="{F77E329A-4087-4904-A54F-06EBD67E04CF}" dt="2021-04-28T01:21:38.832" v="40" actId="478"/>
          <ac:spMkLst>
            <pc:docMk/>
            <pc:sldMk cId="4222124871" sldId="260"/>
            <ac:spMk id="3" creationId="{00000000-0000-0000-0000-000000000000}"/>
          </ac:spMkLst>
        </pc:spChg>
        <pc:spChg chg="mod ord">
          <ac:chgData name="Dmitriy Beznosko" userId="8bcdeb23-d2dd-465e-bda6-8e644f22b48c" providerId="ADAL" clId="{F77E329A-4087-4904-A54F-06EBD67E04CF}" dt="2021-04-28T01:21:50.595" v="42" actId="26606"/>
          <ac:spMkLst>
            <pc:docMk/>
            <pc:sldMk cId="4222124871" sldId="260"/>
            <ac:spMk id="4" creationId="{00000000-0000-0000-0000-000000000000}"/>
          </ac:spMkLst>
        </pc:spChg>
        <pc:spChg chg="add">
          <ac:chgData name="Dmitriy Beznosko" userId="8bcdeb23-d2dd-465e-bda6-8e644f22b48c" providerId="ADAL" clId="{F77E329A-4087-4904-A54F-06EBD67E04CF}" dt="2021-04-28T01:21:50.595" v="42" actId="26606"/>
          <ac:spMkLst>
            <pc:docMk/>
            <pc:sldMk cId="4222124871" sldId="260"/>
            <ac:spMk id="71" creationId="{5D5E0904-721C-4D68-9EB8-1C9752E329A7}"/>
          </ac:spMkLst>
        </pc:spChg>
        <pc:picChg chg="mod">
          <ac:chgData name="Dmitriy Beznosko" userId="8bcdeb23-d2dd-465e-bda6-8e644f22b48c" providerId="ADAL" clId="{F77E329A-4087-4904-A54F-06EBD67E04CF}" dt="2021-04-28T01:22:12.948" v="47" actId="1076"/>
          <ac:picMkLst>
            <pc:docMk/>
            <pc:sldMk cId="4222124871" sldId="260"/>
            <ac:picMk id="1026" creationId="{00000000-0000-0000-0000-000000000000}"/>
          </ac:picMkLst>
        </pc:picChg>
      </pc:sldChg>
      <pc:sldChg chg="addSp modSp mod setBg addAnim">
        <pc:chgData name="Dmitriy Beznosko" userId="8bcdeb23-d2dd-465e-bda6-8e644f22b48c" providerId="ADAL" clId="{F77E329A-4087-4904-A54F-06EBD67E04CF}" dt="2021-04-28T01:22:46.374" v="72"/>
        <pc:sldMkLst>
          <pc:docMk/>
          <pc:sldMk cId="2232523529" sldId="262"/>
        </pc:sldMkLst>
        <pc:spChg chg="mod">
          <ac:chgData name="Dmitriy Beznosko" userId="8bcdeb23-d2dd-465e-bda6-8e644f22b48c" providerId="ADAL" clId="{F77E329A-4087-4904-A54F-06EBD67E04CF}" dt="2021-04-28T01:22:46.373" v="70" actId="26606"/>
          <ac:spMkLst>
            <pc:docMk/>
            <pc:sldMk cId="2232523529" sldId="262"/>
            <ac:spMk id="2" creationId="{00000000-0000-0000-0000-000000000000}"/>
          </ac:spMkLst>
        </pc:spChg>
        <pc:spChg chg="mod">
          <ac:chgData name="Dmitriy Beznosko" userId="8bcdeb23-d2dd-465e-bda6-8e644f22b48c" providerId="ADAL" clId="{F77E329A-4087-4904-A54F-06EBD67E04CF}" dt="2021-04-28T01:22:46.373" v="70" actId="26606"/>
          <ac:spMkLst>
            <pc:docMk/>
            <pc:sldMk cId="2232523529" sldId="262"/>
            <ac:spMk id="3" creationId="{00000000-0000-0000-0000-000000000000}"/>
          </ac:spMkLst>
        </pc:spChg>
        <pc:spChg chg="mod ord">
          <ac:chgData name="Dmitriy Beznosko" userId="8bcdeb23-d2dd-465e-bda6-8e644f22b48c" providerId="ADAL" clId="{F77E329A-4087-4904-A54F-06EBD67E04CF}" dt="2021-04-28T01:22:46.373" v="70" actId="26606"/>
          <ac:spMkLst>
            <pc:docMk/>
            <pc:sldMk cId="2232523529" sldId="262"/>
            <ac:spMk id="4" creationId="{00000000-0000-0000-0000-000000000000}"/>
          </ac:spMkLst>
        </pc:spChg>
        <pc:spChg chg="add">
          <ac:chgData name="Dmitriy Beznosko" userId="8bcdeb23-d2dd-465e-bda6-8e644f22b48c" providerId="ADAL" clId="{F77E329A-4087-4904-A54F-06EBD67E04CF}" dt="2021-04-28T01:22:46.373" v="70" actId="26606"/>
          <ac:spMkLst>
            <pc:docMk/>
            <pc:sldMk cId="2232523529" sldId="262"/>
            <ac:spMk id="71" creationId="{F1ACBE00-0221-433D-8EA5-D9D7B45F35BE}"/>
          </ac:spMkLst>
        </pc:spChg>
        <pc:spChg chg="add">
          <ac:chgData name="Dmitriy Beznosko" userId="8bcdeb23-d2dd-465e-bda6-8e644f22b48c" providerId="ADAL" clId="{F77E329A-4087-4904-A54F-06EBD67E04CF}" dt="2021-04-28T01:22:46.373" v="70" actId="26606"/>
          <ac:spMkLst>
            <pc:docMk/>
            <pc:sldMk cId="2232523529" sldId="262"/>
            <ac:spMk id="73" creationId="{CF575D68-1B79-46A3-8676-195856BA37F8}"/>
          </ac:spMkLst>
        </pc:spChg>
        <pc:spChg chg="add">
          <ac:chgData name="Dmitriy Beznosko" userId="8bcdeb23-d2dd-465e-bda6-8e644f22b48c" providerId="ADAL" clId="{F77E329A-4087-4904-A54F-06EBD67E04CF}" dt="2021-04-28T01:22:46.373" v="70" actId="26606"/>
          <ac:spMkLst>
            <pc:docMk/>
            <pc:sldMk cId="2232523529" sldId="262"/>
            <ac:spMk id="75" creationId="{28E0418F-EF32-49B5-A0CF-7CE8D16648F6}"/>
          </ac:spMkLst>
        </pc:spChg>
        <pc:picChg chg="mod">
          <ac:chgData name="Dmitriy Beznosko" userId="8bcdeb23-d2dd-465e-bda6-8e644f22b48c" providerId="ADAL" clId="{F77E329A-4087-4904-A54F-06EBD67E04CF}" dt="2021-04-28T01:22:46.373" v="70" actId="26606"/>
          <ac:picMkLst>
            <pc:docMk/>
            <pc:sldMk cId="2232523529" sldId="262"/>
            <ac:picMk id="2050" creationId="{00000000-0000-0000-0000-000000000000}"/>
          </ac:picMkLst>
        </pc:picChg>
      </pc:sldChg>
      <pc:sldChg chg="addSp delSp modSp mod setBg addAnim delAnim">
        <pc:chgData name="Dmitriy Beznosko" userId="8bcdeb23-d2dd-465e-bda6-8e644f22b48c" providerId="ADAL" clId="{F77E329A-4087-4904-A54F-06EBD67E04CF}" dt="2021-04-28T01:23:26.571" v="82" actId="14100"/>
        <pc:sldMkLst>
          <pc:docMk/>
          <pc:sldMk cId="3094326590" sldId="263"/>
        </pc:sldMkLst>
        <pc:spChg chg="mod">
          <ac:chgData name="Dmitriy Beznosko" userId="8bcdeb23-d2dd-465e-bda6-8e644f22b48c" providerId="ADAL" clId="{F77E329A-4087-4904-A54F-06EBD67E04CF}" dt="2021-04-28T01:23:17.493" v="80" actId="26606"/>
          <ac:spMkLst>
            <pc:docMk/>
            <pc:sldMk cId="3094326590" sldId="263"/>
            <ac:spMk id="2" creationId="{00000000-0000-0000-0000-000000000000}"/>
          </ac:spMkLst>
        </pc:spChg>
        <pc:spChg chg="mod ord">
          <ac:chgData name="Dmitriy Beznosko" userId="8bcdeb23-d2dd-465e-bda6-8e644f22b48c" providerId="ADAL" clId="{F77E329A-4087-4904-A54F-06EBD67E04CF}" dt="2021-04-28T01:23:17.493" v="80" actId="26606"/>
          <ac:spMkLst>
            <pc:docMk/>
            <pc:sldMk cId="3094326590" sldId="263"/>
            <ac:spMk id="4" creationId="{00000000-0000-0000-0000-000000000000}"/>
          </ac:spMkLst>
        </pc:spChg>
        <pc:spChg chg="add del">
          <ac:chgData name="Dmitriy Beznosko" userId="8bcdeb23-d2dd-465e-bda6-8e644f22b48c" providerId="ADAL" clId="{F77E329A-4087-4904-A54F-06EBD67E04CF}" dt="2021-04-28T01:23:04.554" v="74" actId="26606"/>
          <ac:spMkLst>
            <pc:docMk/>
            <pc:sldMk cId="3094326590" sldId="263"/>
            <ac:spMk id="73" creationId="{323D50B8-1D27-420D-BA4A-249914120C5D}"/>
          </ac:spMkLst>
        </pc:spChg>
        <pc:spChg chg="add del">
          <ac:chgData name="Dmitriy Beznosko" userId="8bcdeb23-d2dd-465e-bda6-8e644f22b48c" providerId="ADAL" clId="{F77E329A-4087-4904-A54F-06EBD67E04CF}" dt="2021-04-28T01:23:09.449" v="79" actId="26606"/>
          <ac:spMkLst>
            <pc:docMk/>
            <pc:sldMk cId="3094326590" sldId="263"/>
            <ac:spMk id="75" creationId="{AB68432F-C05C-4620-B6D8-9C6E9BD184AC}"/>
          </ac:spMkLst>
        </pc:spChg>
        <pc:spChg chg="add del">
          <ac:chgData name="Dmitriy Beznosko" userId="8bcdeb23-d2dd-465e-bda6-8e644f22b48c" providerId="ADAL" clId="{F77E329A-4087-4904-A54F-06EBD67E04CF}" dt="2021-04-28T01:23:09.449" v="79" actId="26606"/>
          <ac:spMkLst>
            <pc:docMk/>
            <pc:sldMk cId="3094326590" sldId="263"/>
            <ac:spMk id="77" creationId="{54310E88-1508-4822-B179-4627703E2B74}"/>
          </ac:spMkLst>
        </pc:spChg>
        <pc:spChg chg="add del">
          <ac:chgData name="Dmitriy Beznosko" userId="8bcdeb23-d2dd-465e-bda6-8e644f22b48c" providerId="ADAL" clId="{F77E329A-4087-4904-A54F-06EBD67E04CF}" dt="2021-04-28T01:23:09.449" v="79" actId="26606"/>
          <ac:spMkLst>
            <pc:docMk/>
            <pc:sldMk cId="3094326590" sldId="263"/>
            <ac:spMk id="3078" creationId="{D2781DDF-FAC9-41BA-A2E2-B4F31ED7333B}"/>
          </ac:spMkLst>
        </pc:spChg>
        <pc:spChg chg="add">
          <ac:chgData name="Dmitriy Beznosko" userId="8bcdeb23-d2dd-465e-bda6-8e644f22b48c" providerId="ADAL" clId="{F77E329A-4087-4904-A54F-06EBD67E04CF}" dt="2021-04-28T01:23:17.493" v="80" actId="26606"/>
          <ac:spMkLst>
            <pc:docMk/>
            <pc:sldMk cId="3094326590" sldId="263"/>
            <ac:spMk id="3079" creationId="{323D50B8-1D27-420D-BA4A-249914120C5D}"/>
          </ac:spMkLst>
        </pc:spChg>
        <pc:spChg chg="add">
          <ac:chgData name="Dmitriy Beznosko" userId="8bcdeb23-d2dd-465e-bda6-8e644f22b48c" providerId="ADAL" clId="{F77E329A-4087-4904-A54F-06EBD67E04CF}" dt="2021-04-28T01:23:17.493" v="80" actId="26606"/>
          <ac:spMkLst>
            <pc:docMk/>
            <pc:sldMk cId="3094326590" sldId="263"/>
            <ac:spMk id="3080" creationId="{2EFBB176-B6C1-4B5A-AADA-F930947E09CC}"/>
          </ac:spMkLst>
        </pc:spChg>
        <pc:spChg chg="add">
          <ac:chgData name="Dmitriy Beznosko" userId="8bcdeb23-d2dd-465e-bda6-8e644f22b48c" providerId="ADAL" clId="{F77E329A-4087-4904-A54F-06EBD67E04CF}" dt="2021-04-28T01:23:17.493" v="80" actId="26606"/>
          <ac:spMkLst>
            <pc:docMk/>
            <pc:sldMk cId="3094326590" sldId="263"/>
            <ac:spMk id="3081" creationId="{918CDC34-0F26-409D-B10F-578D4DCC46DE}"/>
          </ac:spMkLst>
        </pc:spChg>
        <pc:picChg chg="mod ord">
          <ac:chgData name="Dmitriy Beznosko" userId="8bcdeb23-d2dd-465e-bda6-8e644f22b48c" providerId="ADAL" clId="{F77E329A-4087-4904-A54F-06EBD67E04CF}" dt="2021-04-28T01:23:26.571" v="82" actId="14100"/>
          <ac:picMkLst>
            <pc:docMk/>
            <pc:sldMk cId="3094326590" sldId="263"/>
            <ac:picMk id="3074" creationId="{00000000-0000-0000-0000-000000000000}"/>
          </ac:picMkLst>
        </pc:picChg>
        <pc:picChg chg="mod">
          <ac:chgData name="Dmitriy Beznosko" userId="8bcdeb23-d2dd-465e-bda6-8e644f22b48c" providerId="ADAL" clId="{F77E329A-4087-4904-A54F-06EBD67E04CF}" dt="2021-04-28T01:23:21.517" v="81" actId="14100"/>
          <ac:picMkLst>
            <pc:docMk/>
            <pc:sldMk cId="3094326590" sldId="263"/>
            <ac:picMk id="3076" creationId="{00000000-0000-0000-0000-000000000000}"/>
          </ac:picMkLst>
        </pc:picChg>
      </pc:sldChg>
      <pc:sldChg chg="addSp delSp modSp add mod setBg">
        <pc:chgData name="Dmitriy Beznosko" userId="8bcdeb23-d2dd-465e-bda6-8e644f22b48c" providerId="ADAL" clId="{F77E329A-4087-4904-A54F-06EBD67E04CF}" dt="2021-04-28T01:21:01.555" v="35" actId="14100"/>
        <pc:sldMkLst>
          <pc:docMk/>
          <pc:sldMk cId="3755381902" sldId="272"/>
        </pc:sldMkLst>
        <pc:spChg chg="mod">
          <ac:chgData name="Dmitriy Beznosko" userId="8bcdeb23-d2dd-465e-bda6-8e644f22b48c" providerId="ADAL" clId="{F77E329A-4087-4904-A54F-06EBD67E04CF}" dt="2021-04-28T01:20:10.460" v="25" actId="26606"/>
          <ac:spMkLst>
            <pc:docMk/>
            <pc:sldMk cId="3755381902" sldId="272"/>
            <ac:spMk id="4" creationId="{00000000-0000-0000-0000-000000000000}"/>
          </ac:spMkLst>
        </pc:spChg>
        <pc:spChg chg="mod">
          <ac:chgData name="Dmitriy Beznosko" userId="8bcdeb23-d2dd-465e-bda6-8e644f22b48c" providerId="ADAL" clId="{F77E329A-4087-4904-A54F-06EBD67E04CF}" dt="2021-04-28T01:20:24.870" v="27" actId="14100"/>
          <ac:spMkLst>
            <pc:docMk/>
            <pc:sldMk cId="3755381902" sldId="272"/>
            <ac:spMk id="5" creationId="{00000000-0000-0000-0000-000000000000}"/>
          </ac:spMkLst>
        </pc:spChg>
        <pc:spChg chg="mod">
          <ac:chgData name="Dmitriy Beznosko" userId="8bcdeb23-d2dd-465e-bda6-8e644f22b48c" providerId="ADAL" clId="{F77E329A-4087-4904-A54F-06EBD67E04CF}" dt="2021-04-28T01:20:52.066" v="33" actId="1076"/>
          <ac:spMkLst>
            <pc:docMk/>
            <pc:sldMk cId="3755381902" sldId="272"/>
            <ac:spMk id="6" creationId="{00000000-0000-0000-0000-000000000000}"/>
          </ac:spMkLst>
        </pc:spChg>
        <pc:spChg chg="add mod">
          <ac:chgData name="Dmitriy Beznosko" userId="8bcdeb23-d2dd-465e-bda6-8e644f22b48c" providerId="ADAL" clId="{F77E329A-4087-4904-A54F-06EBD67E04CF}" dt="2021-04-28T01:20:10.460" v="25" actId="26606"/>
          <ac:spMkLst>
            <pc:docMk/>
            <pc:sldMk cId="3755381902" sldId="272"/>
            <ac:spMk id="9" creationId="{E44C91DF-1F2D-4B7A-99FB-7DF5EC84E394}"/>
          </ac:spMkLst>
        </pc:spChg>
        <pc:spChg chg="mod">
          <ac:chgData name="Dmitriy Beznosko" userId="8bcdeb23-d2dd-465e-bda6-8e644f22b48c" providerId="ADAL" clId="{F77E329A-4087-4904-A54F-06EBD67E04CF}" dt="2021-04-28T01:20:18.655" v="26" actId="1076"/>
          <ac:spMkLst>
            <pc:docMk/>
            <pc:sldMk cId="3755381902" sldId="272"/>
            <ac:spMk id="10" creationId="{00000000-0000-0000-0000-000000000000}"/>
          </ac:spMkLst>
        </pc:spChg>
        <pc:picChg chg="del">
          <ac:chgData name="Dmitriy Beznosko" userId="8bcdeb23-d2dd-465e-bda6-8e644f22b48c" providerId="ADAL" clId="{F77E329A-4087-4904-A54F-06EBD67E04CF}" dt="2021-04-28T01:18:57.719" v="17" actId="478"/>
          <ac:picMkLst>
            <pc:docMk/>
            <pc:sldMk cId="3755381902" sldId="272"/>
            <ac:picMk id="7" creationId="{00000000-0000-0000-0000-000000000000}"/>
          </ac:picMkLst>
        </pc:picChg>
        <pc:picChg chg="add mod ord">
          <ac:chgData name="Dmitriy Beznosko" userId="8bcdeb23-d2dd-465e-bda6-8e644f22b48c" providerId="ADAL" clId="{F77E329A-4087-4904-A54F-06EBD67E04CF}" dt="2021-04-28T01:20:43.620" v="32" actId="1076"/>
          <ac:picMkLst>
            <pc:docMk/>
            <pc:sldMk cId="3755381902" sldId="272"/>
            <ac:picMk id="8" creationId="{B1820618-93D6-4825-8FEF-9B868371C0BB}"/>
          </ac:picMkLst>
        </pc:picChg>
        <pc:picChg chg="mod ord">
          <ac:chgData name="Dmitriy Beznosko" userId="8bcdeb23-d2dd-465e-bda6-8e644f22b48c" providerId="ADAL" clId="{F77E329A-4087-4904-A54F-06EBD67E04CF}" dt="2021-04-28T01:21:01.555" v="35" actId="14100"/>
          <ac:picMkLst>
            <pc:docMk/>
            <pc:sldMk cId="3755381902" sldId="272"/>
            <ac:picMk id="11" creationId="{00000000-0000-0000-0000-000000000000}"/>
          </ac:picMkLst>
        </pc:picChg>
      </pc:sldChg>
    </pc:docChg>
  </pc:docChgLst>
  <pc:docChgLst>
    <pc:chgData name="Dmitriy Beznosko" userId="8bcdeb23-d2dd-465e-bda6-8e644f22b48c" providerId="ADAL" clId="{119C76A4-6E5E-4988-8A7F-63FAB3B43C8C}"/>
    <pc:docChg chg="undo custSel addSld delSld modSld">
      <pc:chgData name="Dmitriy Beznosko" userId="8bcdeb23-d2dd-465e-bda6-8e644f22b48c" providerId="ADAL" clId="{119C76A4-6E5E-4988-8A7F-63FAB3B43C8C}" dt="2021-04-11T23:57:01.819" v="96"/>
      <pc:docMkLst>
        <pc:docMk/>
      </pc:docMkLst>
      <pc:sldChg chg="modSp mod">
        <pc:chgData name="Dmitriy Beznosko" userId="8bcdeb23-d2dd-465e-bda6-8e644f22b48c" providerId="ADAL" clId="{119C76A4-6E5E-4988-8A7F-63FAB3B43C8C}" dt="2021-04-11T23:53:47.956" v="2" actId="20577"/>
        <pc:sldMkLst>
          <pc:docMk/>
          <pc:sldMk cId="4186887544" sldId="257"/>
        </pc:sldMkLst>
        <pc:spChg chg="mod">
          <ac:chgData name="Dmitriy Beznosko" userId="8bcdeb23-d2dd-465e-bda6-8e644f22b48c" providerId="ADAL" clId="{119C76A4-6E5E-4988-8A7F-63FAB3B43C8C}" dt="2021-04-11T23:53:47.956" v="2" actId="20577"/>
          <ac:spMkLst>
            <pc:docMk/>
            <pc:sldMk cId="4186887544" sldId="257"/>
            <ac:spMk id="2" creationId="{0A085278-B6F6-4825-A44F-8C128C113109}"/>
          </ac:spMkLst>
        </pc:spChg>
      </pc:sldChg>
      <pc:sldChg chg="addSp delSp modSp mod setBg addAnim delAnim">
        <pc:chgData name="Dmitriy Beznosko" userId="8bcdeb23-d2dd-465e-bda6-8e644f22b48c" providerId="ADAL" clId="{119C76A4-6E5E-4988-8A7F-63FAB3B43C8C}" dt="2021-04-11T23:54:51.829" v="82" actId="20577"/>
        <pc:sldMkLst>
          <pc:docMk/>
          <pc:sldMk cId="585641883" sldId="258"/>
        </pc:sldMkLst>
        <pc:spChg chg="mod">
          <ac:chgData name="Dmitriy Beznosko" userId="8bcdeb23-d2dd-465e-bda6-8e644f22b48c" providerId="ADAL" clId="{119C76A4-6E5E-4988-8A7F-63FAB3B43C8C}" dt="2021-04-11T23:54:51.829" v="82" actId="20577"/>
          <ac:spMkLst>
            <pc:docMk/>
            <pc:sldMk cId="585641883" sldId="258"/>
            <ac:spMk id="3" creationId="{20F2DE3C-071F-4371-A751-20B82D2A5A9F}"/>
          </ac:spMkLst>
        </pc:spChg>
        <pc:spChg chg="mod">
          <ac:chgData name="Dmitriy Beznosko" userId="8bcdeb23-d2dd-465e-bda6-8e644f22b48c" providerId="ADAL" clId="{119C76A4-6E5E-4988-8A7F-63FAB3B43C8C}" dt="2021-04-11T23:54:31.526" v="9" actId="26606"/>
          <ac:spMkLst>
            <pc:docMk/>
            <pc:sldMk cId="585641883" sldId="258"/>
            <ac:spMk id="4" creationId="{E50B2389-C23C-401D-9B3E-8D66D903464E}"/>
          </ac:spMkLst>
        </pc:spChg>
        <pc:spChg chg="mod ord">
          <ac:chgData name="Dmitriy Beznosko" userId="8bcdeb23-d2dd-465e-bda6-8e644f22b48c" providerId="ADAL" clId="{119C76A4-6E5E-4988-8A7F-63FAB3B43C8C}" dt="2021-04-11T23:54:31.526" v="9" actId="26606"/>
          <ac:spMkLst>
            <pc:docMk/>
            <pc:sldMk cId="585641883" sldId="258"/>
            <ac:spMk id="5" creationId="{028AE18B-D4DE-4667-AB85-22FA55714F8F}"/>
          </ac:spMkLst>
        </pc:spChg>
        <pc:spChg chg="add del mod">
          <ac:chgData name="Dmitriy Beznosko" userId="8bcdeb23-d2dd-465e-bda6-8e644f22b48c" providerId="ADAL" clId="{119C76A4-6E5E-4988-8A7F-63FAB3B43C8C}" dt="2021-04-11T23:54:26.603" v="8" actId="478"/>
          <ac:spMkLst>
            <pc:docMk/>
            <pc:sldMk cId="585641883" sldId="258"/>
            <ac:spMk id="6" creationId="{4BA2CAB3-EC96-461E-8775-AD3DFFB7B40F}"/>
          </ac:spMkLst>
        </pc:spChg>
        <pc:spChg chg="add">
          <ac:chgData name="Dmitriy Beznosko" userId="8bcdeb23-d2dd-465e-bda6-8e644f22b48c" providerId="ADAL" clId="{119C76A4-6E5E-4988-8A7F-63FAB3B43C8C}" dt="2021-04-11T23:54:31.526" v="9" actId="26606"/>
          <ac:spMkLst>
            <pc:docMk/>
            <pc:sldMk cId="585641883" sldId="258"/>
            <ac:spMk id="13" creationId="{9DE021BD-1116-4F17-9FD8-FEB0B1D259B0}"/>
          </ac:spMkLst>
        </pc:spChg>
        <pc:spChg chg="add">
          <ac:chgData name="Dmitriy Beznosko" userId="8bcdeb23-d2dd-465e-bda6-8e644f22b48c" providerId="ADAL" clId="{119C76A4-6E5E-4988-8A7F-63FAB3B43C8C}" dt="2021-04-11T23:54:31.526" v="9" actId="26606"/>
          <ac:spMkLst>
            <pc:docMk/>
            <pc:sldMk cId="585641883" sldId="258"/>
            <ac:spMk id="14" creationId="{14053421-3C7E-4167-AAC2-1B30B2C01601}"/>
          </ac:spMkLst>
        </pc:spChg>
        <pc:spChg chg="add del">
          <ac:chgData name="Dmitriy Beznosko" userId="8bcdeb23-d2dd-465e-bda6-8e644f22b48c" providerId="ADAL" clId="{119C76A4-6E5E-4988-8A7F-63FAB3B43C8C}" dt="2021-04-11T23:54:22.853" v="7" actId="26606"/>
          <ac:spMkLst>
            <pc:docMk/>
            <pc:sldMk cId="585641883" sldId="258"/>
            <ac:spMk id="16" creationId="{CF575D68-1B79-46A3-8676-195856BA37F8}"/>
          </ac:spMkLst>
        </pc:spChg>
        <pc:spChg chg="add del">
          <ac:chgData name="Dmitriy Beznosko" userId="8bcdeb23-d2dd-465e-bda6-8e644f22b48c" providerId="ADAL" clId="{119C76A4-6E5E-4988-8A7F-63FAB3B43C8C}" dt="2021-04-11T23:54:22.853" v="7" actId="26606"/>
          <ac:spMkLst>
            <pc:docMk/>
            <pc:sldMk cId="585641883" sldId="258"/>
            <ac:spMk id="18" creationId="{28E0418F-EF32-49B5-A0CF-7CE8D16648F6}"/>
          </ac:spMkLst>
        </pc:spChg>
        <pc:spChg chg="add">
          <ac:chgData name="Dmitriy Beznosko" userId="8bcdeb23-d2dd-465e-bda6-8e644f22b48c" providerId="ADAL" clId="{119C76A4-6E5E-4988-8A7F-63FAB3B43C8C}" dt="2021-04-11T23:54:31.526" v="9" actId="26606"/>
          <ac:spMkLst>
            <pc:docMk/>
            <pc:sldMk cId="585641883" sldId="258"/>
            <ac:spMk id="20" creationId="{E271DD9B-7A66-493F-BB4A-1CF4294C6E14}"/>
          </ac:spMkLst>
        </pc:spChg>
        <pc:picChg chg="mod ord">
          <ac:chgData name="Dmitriy Beznosko" userId="8bcdeb23-d2dd-465e-bda6-8e644f22b48c" providerId="ADAL" clId="{119C76A4-6E5E-4988-8A7F-63FAB3B43C8C}" dt="2021-04-11T23:54:31.526" v="9" actId="26606"/>
          <ac:picMkLst>
            <pc:docMk/>
            <pc:sldMk cId="585641883" sldId="258"/>
            <ac:picMk id="11" creationId="{62342579-BEC1-44AD-9F15-3ACFA671C1CE}"/>
          </ac:picMkLst>
        </pc:picChg>
      </pc:sldChg>
      <pc:sldChg chg="del">
        <pc:chgData name="Dmitriy Beznosko" userId="8bcdeb23-d2dd-465e-bda6-8e644f22b48c" providerId="ADAL" clId="{119C76A4-6E5E-4988-8A7F-63FAB3B43C8C}" dt="2021-04-11T23:53:44.020" v="0" actId="47"/>
        <pc:sldMkLst>
          <pc:docMk/>
          <pc:sldMk cId="871238711" sldId="259"/>
        </pc:sldMkLst>
      </pc:sldChg>
      <pc:sldChg chg="add">
        <pc:chgData name="Dmitriy Beznosko" userId="8bcdeb23-d2dd-465e-bda6-8e644f22b48c" providerId="ADAL" clId="{119C76A4-6E5E-4988-8A7F-63FAB3B43C8C}" dt="2021-04-11T23:55:39.479" v="84"/>
        <pc:sldMkLst>
          <pc:docMk/>
          <pc:sldMk cId="1186344690" sldId="259"/>
        </pc:sldMkLst>
      </pc:sldChg>
      <pc:sldChg chg="add">
        <pc:chgData name="Dmitriy Beznosko" userId="8bcdeb23-d2dd-465e-bda6-8e644f22b48c" providerId="ADAL" clId="{119C76A4-6E5E-4988-8A7F-63FAB3B43C8C}" dt="2021-04-11T23:56:42.574" v="86"/>
        <pc:sldMkLst>
          <pc:docMk/>
          <pc:sldMk cId="4222124871" sldId="260"/>
        </pc:sldMkLst>
      </pc:sldChg>
      <pc:sldChg chg="add">
        <pc:chgData name="Dmitriy Beznosko" userId="8bcdeb23-d2dd-465e-bda6-8e644f22b48c" providerId="ADAL" clId="{119C76A4-6E5E-4988-8A7F-63FAB3B43C8C}" dt="2021-04-11T23:56:44.168" v="88"/>
        <pc:sldMkLst>
          <pc:docMk/>
          <pc:sldMk cId="3192721095" sldId="261"/>
        </pc:sldMkLst>
      </pc:sldChg>
      <pc:sldChg chg="add">
        <pc:chgData name="Dmitriy Beznosko" userId="8bcdeb23-d2dd-465e-bda6-8e644f22b48c" providerId="ADAL" clId="{119C76A4-6E5E-4988-8A7F-63FAB3B43C8C}" dt="2021-04-11T23:56:47.353" v="90"/>
        <pc:sldMkLst>
          <pc:docMk/>
          <pc:sldMk cId="2232523529" sldId="262"/>
        </pc:sldMkLst>
      </pc:sldChg>
      <pc:sldChg chg="add">
        <pc:chgData name="Dmitriy Beznosko" userId="8bcdeb23-d2dd-465e-bda6-8e644f22b48c" providerId="ADAL" clId="{119C76A4-6E5E-4988-8A7F-63FAB3B43C8C}" dt="2021-04-11T23:56:50.232" v="92"/>
        <pc:sldMkLst>
          <pc:docMk/>
          <pc:sldMk cId="3094326590" sldId="263"/>
        </pc:sldMkLst>
      </pc:sldChg>
      <pc:sldChg chg="add">
        <pc:chgData name="Dmitriy Beznosko" userId="8bcdeb23-d2dd-465e-bda6-8e644f22b48c" providerId="ADAL" clId="{119C76A4-6E5E-4988-8A7F-63FAB3B43C8C}" dt="2021-04-11T23:56:51.768" v="94"/>
        <pc:sldMkLst>
          <pc:docMk/>
          <pc:sldMk cId="1004987440" sldId="264"/>
        </pc:sldMkLst>
      </pc:sldChg>
      <pc:sldChg chg="add">
        <pc:chgData name="Dmitriy Beznosko" userId="8bcdeb23-d2dd-465e-bda6-8e644f22b48c" providerId="ADAL" clId="{119C76A4-6E5E-4988-8A7F-63FAB3B43C8C}" dt="2021-04-11T23:57:01.819" v="96"/>
        <pc:sldMkLst>
          <pc:docMk/>
          <pc:sldMk cId="1607938738" sldId="265"/>
        </pc:sldMkLst>
      </pc:sldChg>
    </pc:docChg>
  </pc:docChgLst>
  <pc:docChgLst>
    <pc:chgData name="Dmitriy Beznosko" userId="8bcdeb23-d2dd-465e-bda6-8e644f22b48c" providerId="ADAL" clId="{6FCA7C54-11B9-4B32-8A07-CE5583F20352}"/>
    <pc:docChg chg="undo custSel addSld delSld modSld sldOrd">
      <pc:chgData name="Dmitriy Beznosko" userId="8bcdeb23-d2dd-465e-bda6-8e644f22b48c" providerId="ADAL" clId="{6FCA7C54-11B9-4B32-8A07-CE5583F20352}" dt="2021-09-26T17:45:36.386" v="1727" actId="113"/>
      <pc:docMkLst>
        <pc:docMk/>
      </pc:docMkLst>
      <pc:sldChg chg="modSp mod">
        <pc:chgData name="Dmitriy Beznosko" userId="8bcdeb23-d2dd-465e-bda6-8e644f22b48c" providerId="ADAL" clId="{6FCA7C54-11B9-4B32-8A07-CE5583F20352}" dt="2021-09-26T15:32:45.893" v="1" actId="20577"/>
        <pc:sldMkLst>
          <pc:docMk/>
          <pc:sldMk cId="4186887544" sldId="257"/>
        </pc:sldMkLst>
        <pc:spChg chg="mod">
          <ac:chgData name="Dmitriy Beznosko" userId="8bcdeb23-d2dd-465e-bda6-8e644f22b48c" providerId="ADAL" clId="{6FCA7C54-11B9-4B32-8A07-CE5583F20352}" dt="2021-09-26T15:32:45.893" v="1" actId="20577"/>
          <ac:spMkLst>
            <pc:docMk/>
            <pc:sldMk cId="4186887544" sldId="257"/>
            <ac:spMk id="2" creationId="{0A085278-B6F6-4825-A44F-8C128C113109}"/>
          </ac:spMkLst>
        </pc:spChg>
      </pc:sldChg>
      <pc:sldChg chg="del">
        <pc:chgData name="Dmitriy Beznosko" userId="8bcdeb23-d2dd-465e-bda6-8e644f22b48c" providerId="ADAL" clId="{6FCA7C54-11B9-4B32-8A07-CE5583F20352}" dt="2021-09-26T15:32:52.938" v="2" actId="2696"/>
        <pc:sldMkLst>
          <pc:docMk/>
          <pc:sldMk cId="1709021131" sldId="258"/>
        </pc:sldMkLst>
      </pc:sldChg>
      <pc:sldChg chg="del">
        <pc:chgData name="Dmitriy Beznosko" userId="8bcdeb23-d2dd-465e-bda6-8e644f22b48c" providerId="ADAL" clId="{6FCA7C54-11B9-4B32-8A07-CE5583F20352}" dt="2021-09-26T15:32:52.938" v="2" actId="2696"/>
        <pc:sldMkLst>
          <pc:docMk/>
          <pc:sldMk cId="2866573554" sldId="259"/>
        </pc:sldMkLst>
      </pc:sldChg>
      <pc:sldChg chg="del">
        <pc:chgData name="Dmitriy Beznosko" userId="8bcdeb23-d2dd-465e-bda6-8e644f22b48c" providerId="ADAL" clId="{6FCA7C54-11B9-4B32-8A07-CE5583F20352}" dt="2021-09-26T15:32:52.938" v="2" actId="2696"/>
        <pc:sldMkLst>
          <pc:docMk/>
          <pc:sldMk cId="816031462" sldId="260"/>
        </pc:sldMkLst>
      </pc:sldChg>
      <pc:sldChg chg="del">
        <pc:chgData name="Dmitriy Beznosko" userId="8bcdeb23-d2dd-465e-bda6-8e644f22b48c" providerId="ADAL" clId="{6FCA7C54-11B9-4B32-8A07-CE5583F20352}" dt="2021-09-26T15:32:52.938" v="2" actId="2696"/>
        <pc:sldMkLst>
          <pc:docMk/>
          <pc:sldMk cId="2747421691" sldId="261"/>
        </pc:sldMkLst>
      </pc:sldChg>
      <pc:sldChg chg="addSp delSp modSp mod setBg">
        <pc:chgData name="Dmitriy Beznosko" userId="8bcdeb23-d2dd-465e-bda6-8e644f22b48c" providerId="ADAL" clId="{6FCA7C54-11B9-4B32-8A07-CE5583F20352}" dt="2021-09-26T16:53:16.931" v="1149" actId="1076"/>
        <pc:sldMkLst>
          <pc:docMk/>
          <pc:sldMk cId="89361422" sldId="262"/>
        </pc:sldMkLst>
        <pc:spChg chg="mod ord">
          <ac:chgData name="Dmitriy Beznosko" userId="8bcdeb23-d2dd-465e-bda6-8e644f22b48c" providerId="ADAL" clId="{6FCA7C54-11B9-4B32-8A07-CE5583F20352}" dt="2021-09-26T16:52:36.860" v="1091" actId="26606"/>
          <ac:spMkLst>
            <pc:docMk/>
            <pc:sldMk cId="89361422" sldId="262"/>
            <ac:spMk id="4" creationId="{46F7A6AC-0A27-4103-BEC4-EB0B8AD8D7A5}"/>
          </ac:spMkLst>
        </pc:spChg>
        <pc:spChg chg="mod">
          <ac:chgData name="Dmitriy Beznosko" userId="8bcdeb23-d2dd-465e-bda6-8e644f22b48c" providerId="ADAL" clId="{6FCA7C54-11B9-4B32-8A07-CE5583F20352}" dt="2021-09-26T16:52:36.860" v="1091" actId="26606"/>
          <ac:spMkLst>
            <pc:docMk/>
            <pc:sldMk cId="89361422" sldId="262"/>
            <ac:spMk id="5" creationId="{A52C2679-8ACE-4D00-81CC-5DBC919C23EB}"/>
          </ac:spMkLst>
        </pc:spChg>
        <pc:spChg chg="add del mod">
          <ac:chgData name="Dmitriy Beznosko" userId="8bcdeb23-d2dd-465e-bda6-8e644f22b48c" providerId="ADAL" clId="{6FCA7C54-11B9-4B32-8A07-CE5583F20352}" dt="2021-09-26T16:52:27.530" v="1088" actId="931"/>
          <ac:spMkLst>
            <pc:docMk/>
            <pc:sldMk cId="89361422" sldId="262"/>
            <ac:spMk id="6" creationId="{E0E7B6D5-167A-4DA5-A1E0-9CE2E26DCDAD}"/>
          </ac:spMkLst>
        </pc:spChg>
        <pc:spChg chg="add">
          <ac:chgData name="Dmitriy Beznosko" userId="8bcdeb23-d2dd-465e-bda6-8e644f22b48c" providerId="ADAL" clId="{6FCA7C54-11B9-4B32-8A07-CE5583F20352}" dt="2021-09-26T16:52:36.860" v="1091" actId="26606"/>
          <ac:spMkLst>
            <pc:docMk/>
            <pc:sldMk cId="89361422" sldId="262"/>
            <ac:spMk id="13" creationId="{5D5E0904-721C-4D68-9EB8-1C9752E329A7}"/>
          </ac:spMkLst>
        </pc:spChg>
        <pc:spChg chg="add">
          <ac:chgData name="Dmitriy Beznosko" userId="8bcdeb23-d2dd-465e-bda6-8e644f22b48c" providerId="ADAL" clId="{6FCA7C54-11B9-4B32-8A07-CE5583F20352}" dt="2021-09-26T16:52:36.860" v="1091" actId="26606"/>
          <ac:spMkLst>
            <pc:docMk/>
            <pc:sldMk cId="89361422" sldId="262"/>
            <ac:spMk id="15" creationId="{B298ECBA-3258-45DF-8FD4-7581736BCCBC}"/>
          </ac:spMkLst>
        </pc:spChg>
        <pc:spChg chg="add">
          <ac:chgData name="Dmitriy Beznosko" userId="8bcdeb23-d2dd-465e-bda6-8e644f22b48c" providerId="ADAL" clId="{6FCA7C54-11B9-4B32-8A07-CE5583F20352}" dt="2021-09-26T16:52:36.860" v="1091" actId="26606"/>
          <ac:spMkLst>
            <pc:docMk/>
            <pc:sldMk cId="89361422" sldId="262"/>
            <ac:spMk id="17" creationId="{B62BF453-BD82-4B90-9FE7-51703133806E}"/>
          </ac:spMkLst>
        </pc:spChg>
        <pc:spChg chg="add mod">
          <ac:chgData name="Dmitriy Beznosko" userId="8bcdeb23-d2dd-465e-bda6-8e644f22b48c" providerId="ADAL" clId="{6FCA7C54-11B9-4B32-8A07-CE5583F20352}" dt="2021-09-26T16:53:16.931" v="1149" actId="1076"/>
          <ac:spMkLst>
            <pc:docMk/>
            <pc:sldMk cId="89361422" sldId="262"/>
            <ac:spMk id="18" creationId="{54DBF085-E51C-4554-8DBA-E1A4A01799F7}"/>
          </ac:spMkLst>
        </pc:spChg>
        <pc:spChg chg="add">
          <ac:chgData name="Dmitriy Beznosko" userId="8bcdeb23-d2dd-465e-bda6-8e644f22b48c" providerId="ADAL" clId="{6FCA7C54-11B9-4B32-8A07-CE5583F20352}" dt="2021-09-26T16:52:36.860" v="1091" actId="26606"/>
          <ac:spMkLst>
            <pc:docMk/>
            <pc:sldMk cId="89361422" sldId="262"/>
            <ac:spMk id="19" creationId="{072366D3-9B5C-42E1-9906-77FF6BB55EAB}"/>
          </ac:spMkLst>
        </pc:spChg>
        <pc:spChg chg="add">
          <ac:chgData name="Dmitriy Beznosko" userId="8bcdeb23-d2dd-465e-bda6-8e644f22b48c" providerId="ADAL" clId="{6FCA7C54-11B9-4B32-8A07-CE5583F20352}" dt="2021-09-26T16:52:36.860" v="1091" actId="26606"/>
          <ac:spMkLst>
            <pc:docMk/>
            <pc:sldMk cId="89361422" sldId="262"/>
            <ac:spMk id="21" creationId="{121F5E60-4E89-4B16-A245-12BD9935998D}"/>
          </ac:spMkLst>
        </pc:spChg>
        <pc:picChg chg="del">
          <ac:chgData name="Dmitriy Beznosko" userId="8bcdeb23-d2dd-465e-bda6-8e644f22b48c" providerId="ADAL" clId="{6FCA7C54-11B9-4B32-8A07-CE5583F20352}" dt="2021-09-26T15:32:55.602" v="3" actId="478"/>
          <ac:picMkLst>
            <pc:docMk/>
            <pc:sldMk cId="89361422" sldId="262"/>
            <ac:picMk id="3" creationId="{03460614-BC75-4425-815E-0572D6A9CD6F}"/>
          </ac:picMkLst>
        </pc:picChg>
        <pc:picChg chg="add mod">
          <ac:chgData name="Dmitriy Beznosko" userId="8bcdeb23-d2dd-465e-bda6-8e644f22b48c" providerId="ADAL" clId="{6FCA7C54-11B9-4B32-8A07-CE5583F20352}" dt="2021-09-26T16:52:36.860" v="1091" actId="26606"/>
          <ac:picMkLst>
            <pc:docMk/>
            <pc:sldMk cId="89361422" sldId="262"/>
            <ac:picMk id="8" creationId="{DBD4920A-E64B-4B9F-A01E-0248B8DEFF6E}"/>
          </ac:picMkLst>
        </pc:picChg>
        <pc:picChg chg="add del mod">
          <ac:chgData name="Dmitriy Beznosko" userId="8bcdeb23-d2dd-465e-bda6-8e644f22b48c" providerId="ADAL" clId="{6FCA7C54-11B9-4B32-8A07-CE5583F20352}" dt="2021-09-26T16:52:46.810" v="1093"/>
          <ac:picMkLst>
            <pc:docMk/>
            <pc:sldMk cId="89361422" sldId="262"/>
            <ac:picMk id="10" creationId="{9D7A034A-C708-477B-BFD6-4E38EC4025BA}"/>
          </ac:picMkLst>
        </pc:picChg>
      </pc:sldChg>
      <pc:sldChg chg="addSp delSp modSp new mod setBg modClrScheme chgLayout">
        <pc:chgData name="Dmitriy Beznosko" userId="8bcdeb23-d2dd-465e-bda6-8e644f22b48c" providerId="ADAL" clId="{6FCA7C54-11B9-4B32-8A07-CE5583F20352}" dt="2021-09-26T16:12:30.254" v="409" actId="20577"/>
        <pc:sldMkLst>
          <pc:docMk/>
          <pc:sldMk cId="2878837384" sldId="263"/>
        </pc:sldMkLst>
        <pc:spChg chg="del mod ord">
          <ac:chgData name="Dmitriy Beznosko" userId="8bcdeb23-d2dd-465e-bda6-8e644f22b48c" providerId="ADAL" clId="{6FCA7C54-11B9-4B32-8A07-CE5583F20352}" dt="2021-09-26T15:33:04.037" v="5" actId="700"/>
          <ac:spMkLst>
            <pc:docMk/>
            <pc:sldMk cId="2878837384" sldId="263"/>
            <ac:spMk id="2" creationId="{EDC58888-CF56-4D83-93A6-37B7AD92FC3D}"/>
          </ac:spMkLst>
        </pc:spChg>
        <pc:spChg chg="del mod ord">
          <ac:chgData name="Dmitriy Beznosko" userId="8bcdeb23-d2dd-465e-bda6-8e644f22b48c" providerId="ADAL" clId="{6FCA7C54-11B9-4B32-8A07-CE5583F20352}" dt="2021-09-26T15:33:04.037" v="5" actId="700"/>
          <ac:spMkLst>
            <pc:docMk/>
            <pc:sldMk cId="2878837384" sldId="263"/>
            <ac:spMk id="3" creationId="{0711F03E-4CE9-4E85-B1FB-C158D030A06A}"/>
          </ac:spMkLst>
        </pc:spChg>
        <pc:spChg chg="mod ord">
          <ac:chgData name="Dmitriy Beznosko" userId="8bcdeb23-d2dd-465e-bda6-8e644f22b48c" providerId="ADAL" clId="{6FCA7C54-11B9-4B32-8A07-CE5583F20352}" dt="2021-09-26T16:08:51.601" v="390" actId="26606"/>
          <ac:spMkLst>
            <pc:docMk/>
            <pc:sldMk cId="2878837384" sldId="263"/>
            <ac:spMk id="4" creationId="{39506A45-70C4-480F-BC08-335CE0F81D94}"/>
          </ac:spMkLst>
        </pc:spChg>
        <pc:spChg chg="add mod ord">
          <ac:chgData name="Dmitriy Beznosko" userId="8bcdeb23-d2dd-465e-bda6-8e644f22b48c" providerId="ADAL" clId="{6FCA7C54-11B9-4B32-8A07-CE5583F20352}" dt="2021-09-26T16:08:51.601" v="390" actId="26606"/>
          <ac:spMkLst>
            <pc:docMk/>
            <pc:sldMk cId="2878837384" sldId="263"/>
            <ac:spMk id="5" creationId="{343A2FFF-8D40-47FA-9376-922E22619679}"/>
          </ac:spMkLst>
        </pc:spChg>
        <pc:spChg chg="add mod ord">
          <ac:chgData name="Dmitriy Beznosko" userId="8bcdeb23-d2dd-465e-bda6-8e644f22b48c" providerId="ADAL" clId="{6FCA7C54-11B9-4B32-8A07-CE5583F20352}" dt="2021-09-26T16:12:30.254" v="409" actId="20577"/>
          <ac:spMkLst>
            <pc:docMk/>
            <pc:sldMk cId="2878837384" sldId="263"/>
            <ac:spMk id="6" creationId="{1D78EC3C-EE5D-4631-A1E9-2E75CD0FE6A9}"/>
          </ac:spMkLst>
        </pc:spChg>
        <pc:spChg chg="add del mod">
          <ac:chgData name="Dmitriy Beznosko" userId="8bcdeb23-d2dd-465e-bda6-8e644f22b48c" providerId="ADAL" clId="{6FCA7C54-11B9-4B32-8A07-CE5583F20352}" dt="2021-09-26T16:08:31.236" v="389" actId="478"/>
          <ac:spMkLst>
            <pc:docMk/>
            <pc:sldMk cId="2878837384" sldId="263"/>
            <ac:spMk id="9" creationId="{5FCB7B1D-9889-47B2-ABAD-E725C77A9691}"/>
          </ac:spMkLst>
        </pc:spChg>
        <pc:spChg chg="add">
          <ac:chgData name="Dmitriy Beznosko" userId="8bcdeb23-d2dd-465e-bda6-8e644f22b48c" providerId="ADAL" clId="{6FCA7C54-11B9-4B32-8A07-CE5583F20352}" dt="2021-09-26T16:08:51.601" v="390" actId="26606"/>
          <ac:spMkLst>
            <pc:docMk/>
            <pc:sldMk cId="2878837384" sldId="263"/>
            <ac:spMk id="13" creationId="{989683EB-D202-4B4D-B1BD-8BA6965FBEF5}"/>
          </ac:spMkLst>
        </pc:spChg>
        <pc:picChg chg="add mod ord">
          <ac:chgData name="Dmitriy Beznosko" userId="8bcdeb23-d2dd-465e-bda6-8e644f22b48c" providerId="ADAL" clId="{6FCA7C54-11B9-4B32-8A07-CE5583F20352}" dt="2021-09-26T16:08:51.601" v="390" actId="26606"/>
          <ac:picMkLst>
            <pc:docMk/>
            <pc:sldMk cId="2878837384" sldId="263"/>
            <ac:picMk id="8" creationId="{1F756F53-A486-42C0-845C-7D0B24E4A77E}"/>
          </ac:picMkLst>
        </pc:picChg>
        <pc:picChg chg="add mod">
          <ac:chgData name="Dmitriy Beznosko" userId="8bcdeb23-d2dd-465e-bda6-8e644f22b48c" providerId="ADAL" clId="{6FCA7C54-11B9-4B32-8A07-CE5583F20352}" dt="2021-09-26T16:11:09.530" v="394" actId="1076"/>
          <ac:picMkLst>
            <pc:docMk/>
            <pc:sldMk cId="2878837384" sldId="263"/>
            <ac:picMk id="11" creationId="{29145176-BF19-43CE-A5CF-8A170317EF13}"/>
          </ac:picMkLst>
        </pc:picChg>
      </pc:sldChg>
      <pc:sldChg chg="addSp delSp modSp add mod setBg addAnim">
        <pc:chgData name="Dmitriy Beznosko" userId="8bcdeb23-d2dd-465e-bda6-8e644f22b48c" providerId="ADAL" clId="{6FCA7C54-11B9-4B32-8A07-CE5583F20352}" dt="2021-09-26T16:43:12.642" v="863" actId="20577"/>
        <pc:sldMkLst>
          <pc:docMk/>
          <pc:sldMk cId="4168058210" sldId="264"/>
        </pc:sldMkLst>
        <pc:spChg chg="mod ord">
          <ac:chgData name="Dmitriy Beznosko" userId="8bcdeb23-d2dd-465e-bda6-8e644f22b48c" providerId="ADAL" clId="{6FCA7C54-11B9-4B32-8A07-CE5583F20352}" dt="2021-09-26T16:41:54.032" v="669" actId="26606"/>
          <ac:spMkLst>
            <pc:docMk/>
            <pc:sldMk cId="4168058210" sldId="264"/>
            <ac:spMk id="4" creationId="{39506A45-70C4-480F-BC08-335CE0F81D94}"/>
          </ac:spMkLst>
        </pc:spChg>
        <pc:spChg chg="mod">
          <ac:chgData name="Dmitriy Beznosko" userId="8bcdeb23-d2dd-465e-bda6-8e644f22b48c" providerId="ADAL" clId="{6FCA7C54-11B9-4B32-8A07-CE5583F20352}" dt="2021-09-26T16:41:59.878" v="671" actId="14100"/>
          <ac:spMkLst>
            <pc:docMk/>
            <pc:sldMk cId="4168058210" sldId="264"/>
            <ac:spMk id="5" creationId="{343A2FFF-8D40-47FA-9376-922E22619679}"/>
          </ac:spMkLst>
        </pc:spChg>
        <pc:spChg chg="mod">
          <ac:chgData name="Dmitriy Beznosko" userId="8bcdeb23-d2dd-465e-bda6-8e644f22b48c" providerId="ADAL" clId="{6FCA7C54-11B9-4B32-8A07-CE5583F20352}" dt="2021-09-26T16:43:12.642" v="863" actId="20577"/>
          <ac:spMkLst>
            <pc:docMk/>
            <pc:sldMk cId="4168058210" sldId="264"/>
            <ac:spMk id="6" creationId="{1D78EC3C-EE5D-4631-A1E9-2E75CD0FE6A9}"/>
          </ac:spMkLst>
        </pc:spChg>
        <pc:spChg chg="add del mod">
          <ac:chgData name="Dmitriy Beznosko" userId="8bcdeb23-d2dd-465e-bda6-8e644f22b48c" providerId="ADAL" clId="{6FCA7C54-11B9-4B32-8A07-CE5583F20352}" dt="2021-09-26T16:02:25.164" v="17" actId="478"/>
          <ac:spMkLst>
            <pc:docMk/>
            <pc:sldMk cId="4168058210" sldId="264"/>
            <ac:spMk id="7" creationId="{DB902944-1DDE-4210-A3F6-C0D68C208752}"/>
          </ac:spMkLst>
        </pc:spChg>
        <pc:spChg chg="add del mod">
          <ac:chgData name="Dmitriy Beznosko" userId="8bcdeb23-d2dd-465e-bda6-8e644f22b48c" providerId="ADAL" clId="{6FCA7C54-11B9-4B32-8A07-CE5583F20352}" dt="2021-09-26T16:41:17.482" v="664" actId="478"/>
          <ac:spMkLst>
            <pc:docMk/>
            <pc:sldMk cId="4168058210" sldId="264"/>
            <ac:spMk id="12" creationId="{F413F5B5-251A-4884-97E5-44FC78DFB374}"/>
          </ac:spMkLst>
        </pc:spChg>
        <pc:spChg chg="add">
          <ac:chgData name="Dmitriy Beznosko" userId="8bcdeb23-d2dd-465e-bda6-8e644f22b48c" providerId="ADAL" clId="{6FCA7C54-11B9-4B32-8A07-CE5583F20352}" dt="2021-09-26T16:41:54.032" v="669" actId="26606"/>
          <ac:spMkLst>
            <pc:docMk/>
            <pc:sldMk cId="4168058210" sldId="264"/>
            <ac:spMk id="16" creationId="{D2781DDF-FAC9-41BA-A2E2-B4F31ED7333B}"/>
          </ac:spMkLst>
        </pc:spChg>
        <pc:picChg chg="add del mod ord">
          <ac:chgData name="Dmitriy Beznosko" userId="8bcdeb23-d2dd-465e-bda6-8e644f22b48c" providerId="ADAL" clId="{6FCA7C54-11B9-4B32-8A07-CE5583F20352}" dt="2021-09-26T16:40:30.002" v="639" actId="478"/>
          <ac:picMkLst>
            <pc:docMk/>
            <pc:sldMk cId="4168058210" sldId="264"/>
            <ac:picMk id="3" creationId="{AC4C1DC5-E371-4EE9-8B61-8CD35A072383}"/>
          </ac:picMkLst>
        </pc:picChg>
        <pc:picChg chg="add mod ord">
          <ac:chgData name="Dmitriy Beznosko" userId="8bcdeb23-d2dd-465e-bda6-8e644f22b48c" providerId="ADAL" clId="{6FCA7C54-11B9-4B32-8A07-CE5583F20352}" dt="2021-09-26T16:41:54.032" v="669" actId="26606"/>
          <ac:picMkLst>
            <pc:docMk/>
            <pc:sldMk cId="4168058210" sldId="264"/>
            <ac:picMk id="9" creationId="{1911F80D-174D-499F-91E3-531BA85C2635}"/>
          </ac:picMkLst>
        </pc:picChg>
        <pc:picChg chg="add mod">
          <ac:chgData name="Dmitriy Beznosko" userId="8bcdeb23-d2dd-465e-bda6-8e644f22b48c" providerId="ADAL" clId="{6FCA7C54-11B9-4B32-8A07-CE5583F20352}" dt="2021-09-26T16:41:54.032" v="669" actId="26606"/>
          <ac:picMkLst>
            <pc:docMk/>
            <pc:sldMk cId="4168058210" sldId="264"/>
            <ac:picMk id="11" creationId="{B2624B7C-2F0E-428D-9F75-B20AE79FBF94}"/>
          </ac:picMkLst>
        </pc:picChg>
      </pc:sldChg>
      <pc:sldChg chg="addSp delSp modSp add mod ord setBg addAnim">
        <pc:chgData name="Dmitriy Beznosko" userId="8bcdeb23-d2dd-465e-bda6-8e644f22b48c" providerId="ADAL" clId="{6FCA7C54-11B9-4B32-8A07-CE5583F20352}" dt="2021-09-26T17:09:17.922" v="1639" actId="931"/>
        <pc:sldMkLst>
          <pc:docMk/>
          <pc:sldMk cId="3577413526" sldId="265"/>
        </pc:sldMkLst>
        <pc:spChg chg="mod">
          <ac:chgData name="Dmitriy Beznosko" userId="8bcdeb23-d2dd-465e-bda6-8e644f22b48c" providerId="ADAL" clId="{6FCA7C54-11B9-4B32-8A07-CE5583F20352}" dt="2021-09-26T16:45:34.322" v="901" actId="26606"/>
          <ac:spMkLst>
            <pc:docMk/>
            <pc:sldMk cId="3577413526" sldId="265"/>
            <ac:spMk id="4" creationId="{39506A45-70C4-480F-BC08-335CE0F81D94}"/>
          </ac:spMkLst>
        </pc:spChg>
        <pc:spChg chg="mod">
          <ac:chgData name="Dmitriy Beznosko" userId="8bcdeb23-d2dd-465e-bda6-8e644f22b48c" providerId="ADAL" clId="{6FCA7C54-11B9-4B32-8A07-CE5583F20352}" dt="2021-09-26T16:48:30.701" v="1075" actId="1076"/>
          <ac:spMkLst>
            <pc:docMk/>
            <pc:sldMk cId="3577413526" sldId="265"/>
            <ac:spMk id="5" creationId="{343A2FFF-8D40-47FA-9376-922E22619679}"/>
          </ac:spMkLst>
        </pc:spChg>
        <pc:spChg chg="mod ord">
          <ac:chgData name="Dmitriy Beznosko" userId="8bcdeb23-d2dd-465e-bda6-8e644f22b48c" providerId="ADAL" clId="{6FCA7C54-11B9-4B32-8A07-CE5583F20352}" dt="2021-09-26T17:05:51.065" v="1622" actId="20577"/>
          <ac:spMkLst>
            <pc:docMk/>
            <pc:sldMk cId="3577413526" sldId="265"/>
            <ac:spMk id="6" creationId="{1D78EC3C-EE5D-4631-A1E9-2E75CD0FE6A9}"/>
          </ac:spMkLst>
        </pc:spChg>
        <pc:spChg chg="add del mod">
          <ac:chgData name="Dmitriy Beznosko" userId="8bcdeb23-d2dd-465e-bda6-8e644f22b48c" providerId="ADAL" clId="{6FCA7C54-11B9-4B32-8A07-CE5583F20352}" dt="2021-09-26T16:45:17.674" v="897" actId="478"/>
          <ac:spMkLst>
            <pc:docMk/>
            <pc:sldMk cId="3577413526" sldId="265"/>
            <ac:spMk id="7" creationId="{7E7FE9D7-3DD6-47AC-8BD9-76583224AB4D}"/>
          </ac:spMkLst>
        </pc:spChg>
        <pc:spChg chg="add del mod">
          <ac:chgData name="Dmitriy Beznosko" userId="8bcdeb23-d2dd-465e-bda6-8e644f22b48c" providerId="ADAL" clId="{6FCA7C54-11B9-4B32-8A07-CE5583F20352}" dt="2021-09-26T16:45:18.602" v="898" actId="478"/>
          <ac:spMkLst>
            <pc:docMk/>
            <pc:sldMk cId="3577413526" sldId="265"/>
            <ac:spMk id="10" creationId="{2190A44A-37FD-4783-8569-D7910F1103EE}"/>
          </ac:spMkLst>
        </pc:spChg>
        <pc:spChg chg="add del mod">
          <ac:chgData name="Dmitriy Beznosko" userId="8bcdeb23-d2dd-465e-bda6-8e644f22b48c" providerId="ADAL" clId="{6FCA7C54-11B9-4B32-8A07-CE5583F20352}" dt="2021-09-26T16:45:15.818" v="896" actId="478"/>
          <ac:spMkLst>
            <pc:docMk/>
            <pc:sldMk cId="3577413526" sldId="265"/>
            <ac:spMk id="13" creationId="{2477A2F8-C108-4EF6-8F7C-FCD3EFF4503C}"/>
          </ac:spMkLst>
        </pc:spChg>
        <pc:spChg chg="add del mod">
          <ac:chgData name="Dmitriy Beznosko" userId="8bcdeb23-d2dd-465e-bda6-8e644f22b48c" providerId="ADAL" clId="{6FCA7C54-11B9-4B32-8A07-CE5583F20352}" dt="2021-09-26T17:07:35.778" v="1629" actId="931"/>
          <ac:spMkLst>
            <pc:docMk/>
            <pc:sldMk cId="3577413526" sldId="265"/>
            <ac:spMk id="16" creationId="{6987D12B-19E4-4994-AA00-0D6F991AAEA8}"/>
          </ac:spMkLst>
        </pc:spChg>
        <pc:spChg chg="add del">
          <ac:chgData name="Dmitriy Beznosko" userId="8bcdeb23-d2dd-465e-bda6-8e644f22b48c" providerId="ADAL" clId="{6FCA7C54-11B9-4B32-8A07-CE5583F20352}" dt="2021-09-26T16:45:34.322" v="901" actId="26606"/>
          <ac:spMkLst>
            <pc:docMk/>
            <pc:sldMk cId="3577413526" sldId="265"/>
            <ac:spMk id="18" creationId="{7F5E9321-8E84-45AC-AD89-51E914F68B42}"/>
          </ac:spMkLst>
        </pc:spChg>
        <pc:spChg chg="add del">
          <ac:chgData name="Dmitriy Beznosko" userId="8bcdeb23-d2dd-465e-bda6-8e644f22b48c" providerId="ADAL" clId="{6FCA7C54-11B9-4B32-8A07-CE5583F20352}" dt="2021-09-26T16:45:34.322" v="901" actId="26606"/>
          <ac:spMkLst>
            <pc:docMk/>
            <pc:sldMk cId="3577413526" sldId="265"/>
            <ac:spMk id="20" creationId="{C1A700DC-DD5C-4DE0-AC7B-CCBF3E1743AA}"/>
          </ac:spMkLst>
        </pc:spChg>
        <pc:spChg chg="add del mod">
          <ac:chgData name="Dmitriy Beznosko" userId="8bcdeb23-d2dd-465e-bda6-8e644f22b48c" providerId="ADAL" clId="{6FCA7C54-11B9-4B32-8A07-CE5583F20352}" dt="2021-09-26T17:08:18.209" v="1634" actId="931"/>
          <ac:spMkLst>
            <pc:docMk/>
            <pc:sldMk cId="3577413526" sldId="265"/>
            <ac:spMk id="21" creationId="{2B7DABB6-952F-4109-BAB0-7DF316C748DD}"/>
          </ac:spMkLst>
        </pc:spChg>
        <pc:spChg chg="add del">
          <ac:chgData name="Dmitriy Beznosko" userId="8bcdeb23-d2dd-465e-bda6-8e644f22b48c" providerId="ADAL" clId="{6FCA7C54-11B9-4B32-8A07-CE5583F20352}" dt="2021-09-26T16:45:34.322" v="901" actId="26606"/>
          <ac:spMkLst>
            <pc:docMk/>
            <pc:sldMk cId="3577413526" sldId="265"/>
            <ac:spMk id="22" creationId="{9F861D4E-31C2-4893-913B-12F1EB82E24D}"/>
          </ac:spMkLst>
        </pc:spChg>
        <pc:spChg chg="add del">
          <ac:chgData name="Dmitriy Beznosko" userId="8bcdeb23-d2dd-465e-bda6-8e644f22b48c" providerId="ADAL" clId="{6FCA7C54-11B9-4B32-8A07-CE5583F20352}" dt="2021-09-26T16:45:34.322" v="901" actId="26606"/>
          <ac:spMkLst>
            <pc:docMk/>
            <pc:sldMk cId="3577413526" sldId="265"/>
            <ac:spMk id="24" creationId="{DB554A7E-41A3-4DC5-9E04-47E7C1562002}"/>
          </ac:spMkLst>
        </pc:spChg>
        <pc:spChg chg="add del mod">
          <ac:chgData name="Dmitriy Beznosko" userId="8bcdeb23-d2dd-465e-bda6-8e644f22b48c" providerId="ADAL" clId="{6FCA7C54-11B9-4B32-8A07-CE5583F20352}" dt="2021-09-26T17:09:17.922" v="1639" actId="931"/>
          <ac:spMkLst>
            <pc:docMk/>
            <pc:sldMk cId="3577413526" sldId="265"/>
            <ac:spMk id="26" creationId="{286DCA9A-D67D-48DA-A55F-6A8E5F3A61B9}"/>
          </ac:spMkLst>
        </pc:spChg>
        <pc:spChg chg="add">
          <ac:chgData name="Dmitriy Beznosko" userId="8bcdeb23-d2dd-465e-bda6-8e644f22b48c" providerId="ADAL" clId="{6FCA7C54-11B9-4B32-8A07-CE5583F20352}" dt="2021-09-26T16:45:34.322" v="901" actId="26606"/>
          <ac:spMkLst>
            <pc:docMk/>
            <pc:sldMk cId="3577413526" sldId="265"/>
            <ac:spMk id="29" creationId="{554C70E2-B81C-49FD-87AB-36A4F9CAC33A}"/>
          </ac:spMkLst>
        </pc:spChg>
        <pc:spChg chg="add">
          <ac:chgData name="Dmitriy Beznosko" userId="8bcdeb23-d2dd-465e-bda6-8e644f22b48c" providerId="ADAL" clId="{6FCA7C54-11B9-4B32-8A07-CE5583F20352}" dt="2021-09-26T16:45:34.322" v="901" actId="26606"/>
          <ac:spMkLst>
            <pc:docMk/>
            <pc:sldMk cId="3577413526" sldId="265"/>
            <ac:spMk id="31" creationId="{6F77CED5-3E09-45CC-8632-769F0C30CB82}"/>
          </ac:spMkLst>
        </pc:spChg>
        <pc:picChg chg="add del mod ord">
          <ac:chgData name="Dmitriy Beznosko" userId="8bcdeb23-d2dd-465e-bda6-8e644f22b48c" providerId="ADAL" clId="{6FCA7C54-11B9-4B32-8A07-CE5583F20352}" dt="2021-09-26T16:48:19.106" v="1070" actId="478"/>
          <ac:picMkLst>
            <pc:docMk/>
            <pc:sldMk cId="3577413526" sldId="265"/>
            <ac:picMk id="3" creationId="{2FA6436C-A3E4-4644-BA0E-8B7326A171FB}"/>
          </ac:picMkLst>
        </pc:picChg>
        <pc:picChg chg="add mod ord">
          <ac:chgData name="Dmitriy Beznosko" userId="8bcdeb23-d2dd-465e-bda6-8e644f22b48c" providerId="ADAL" clId="{6FCA7C54-11B9-4B32-8A07-CE5583F20352}" dt="2021-09-26T16:46:15.148" v="914" actId="14100"/>
          <ac:picMkLst>
            <pc:docMk/>
            <pc:sldMk cId="3577413526" sldId="265"/>
            <ac:picMk id="9" creationId="{DC7DA22E-2B04-437A-8A69-6908D23461F2}"/>
          </ac:picMkLst>
        </pc:picChg>
        <pc:picChg chg="add mod ord">
          <ac:chgData name="Dmitriy Beznosko" userId="8bcdeb23-d2dd-465e-bda6-8e644f22b48c" providerId="ADAL" clId="{6FCA7C54-11B9-4B32-8A07-CE5583F20352}" dt="2021-09-26T16:48:22.280" v="1071" actId="1076"/>
          <ac:picMkLst>
            <pc:docMk/>
            <pc:sldMk cId="3577413526" sldId="265"/>
            <ac:picMk id="12" creationId="{62682D70-ECA5-47B8-A3F0-5D1E8726F4FB}"/>
          </ac:picMkLst>
        </pc:picChg>
        <pc:picChg chg="add del mod">
          <ac:chgData name="Dmitriy Beznosko" userId="8bcdeb23-d2dd-465e-bda6-8e644f22b48c" providerId="ADAL" clId="{6FCA7C54-11B9-4B32-8A07-CE5583F20352}" dt="2021-09-26T17:07:35.778" v="1629" actId="931"/>
          <ac:picMkLst>
            <pc:docMk/>
            <pc:sldMk cId="3577413526" sldId="265"/>
            <ac:picMk id="15" creationId="{890E5616-CC17-4425-B31D-1D792D34A3D7}"/>
          </ac:picMkLst>
        </pc:picChg>
        <pc:picChg chg="add del mod">
          <ac:chgData name="Dmitriy Beznosko" userId="8bcdeb23-d2dd-465e-bda6-8e644f22b48c" providerId="ADAL" clId="{6FCA7C54-11B9-4B32-8A07-CE5583F20352}" dt="2021-09-26T17:08:18.209" v="1634" actId="931"/>
          <ac:picMkLst>
            <pc:docMk/>
            <pc:sldMk cId="3577413526" sldId="265"/>
            <ac:picMk id="19" creationId="{DD92540C-206E-473E-B9C7-A7B9C40AB14A}"/>
          </ac:picMkLst>
        </pc:picChg>
        <pc:picChg chg="add del mod">
          <ac:chgData name="Dmitriy Beznosko" userId="8bcdeb23-d2dd-465e-bda6-8e644f22b48c" providerId="ADAL" clId="{6FCA7C54-11B9-4B32-8A07-CE5583F20352}" dt="2021-09-26T17:09:17.922" v="1639" actId="931"/>
          <ac:picMkLst>
            <pc:docMk/>
            <pc:sldMk cId="3577413526" sldId="265"/>
            <ac:picMk id="25" creationId="{02835820-CA85-4474-9C6F-B1E5A1446FDA}"/>
          </ac:picMkLst>
        </pc:picChg>
      </pc:sldChg>
      <pc:sldChg chg="add del">
        <pc:chgData name="Dmitriy Beznosko" userId="8bcdeb23-d2dd-465e-bda6-8e644f22b48c" providerId="ADAL" clId="{6FCA7C54-11B9-4B32-8A07-CE5583F20352}" dt="2021-09-26T16:51:45.151" v="1082" actId="47"/>
        <pc:sldMkLst>
          <pc:docMk/>
          <pc:sldMk cId="1229325226" sldId="266"/>
        </pc:sldMkLst>
      </pc:sldChg>
      <pc:sldChg chg="del">
        <pc:chgData name="Dmitriy Beznosko" userId="8bcdeb23-d2dd-465e-bda6-8e644f22b48c" providerId="ADAL" clId="{6FCA7C54-11B9-4B32-8A07-CE5583F20352}" dt="2021-09-26T15:32:52.938" v="2" actId="2696"/>
        <pc:sldMkLst>
          <pc:docMk/>
          <pc:sldMk cId="3744503915" sldId="267"/>
        </pc:sldMkLst>
      </pc:sldChg>
      <pc:sldChg chg="add del">
        <pc:chgData name="Dmitriy Beznosko" userId="8bcdeb23-d2dd-465e-bda6-8e644f22b48c" providerId="ADAL" clId="{6FCA7C54-11B9-4B32-8A07-CE5583F20352}" dt="2021-09-26T16:51:45.369" v="1083" actId="47"/>
        <pc:sldMkLst>
          <pc:docMk/>
          <pc:sldMk cId="3937209487" sldId="267"/>
        </pc:sldMkLst>
      </pc:sldChg>
      <pc:sldChg chg="del">
        <pc:chgData name="Dmitriy Beznosko" userId="8bcdeb23-d2dd-465e-bda6-8e644f22b48c" providerId="ADAL" clId="{6FCA7C54-11B9-4B32-8A07-CE5583F20352}" dt="2021-09-26T15:32:52.938" v="2" actId="2696"/>
        <pc:sldMkLst>
          <pc:docMk/>
          <pc:sldMk cId="1117902159" sldId="268"/>
        </pc:sldMkLst>
      </pc:sldChg>
      <pc:sldChg chg="add del">
        <pc:chgData name="Dmitriy Beznosko" userId="8bcdeb23-d2dd-465e-bda6-8e644f22b48c" providerId="ADAL" clId="{6FCA7C54-11B9-4B32-8A07-CE5583F20352}" dt="2021-09-26T16:51:46.047" v="1084" actId="47"/>
        <pc:sldMkLst>
          <pc:docMk/>
          <pc:sldMk cId="1823171279" sldId="268"/>
        </pc:sldMkLst>
      </pc:sldChg>
      <pc:sldChg chg="add del">
        <pc:chgData name="Dmitriy Beznosko" userId="8bcdeb23-d2dd-465e-bda6-8e644f22b48c" providerId="ADAL" clId="{6FCA7C54-11B9-4B32-8A07-CE5583F20352}" dt="2021-09-26T16:51:46.543" v="1085" actId="47"/>
        <pc:sldMkLst>
          <pc:docMk/>
          <pc:sldMk cId="883962171" sldId="269"/>
        </pc:sldMkLst>
      </pc:sldChg>
      <pc:sldChg chg="del">
        <pc:chgData name="Dmitriy Beznosko" userId="8bcdeb23-d2dd-465e-bda6-8e644f22b48c" providerId="ADAL" clId="{6FCA7C54-11B9-4B32-8A07-CE5583F20352}" dt="2021-09-26T15:32:52.938" v="2" actId="2696"/>
        <pc:sldMkLst>
          <pc:docMk/>
          <pc:sldMk cId="1678973397" sldId="269"/>
        </pc:sldMkLst>
      </pc:sldChg>
      <pc:sldChg chg="addSp delSp modSp add del mod ord">
        <pc:chgData name="Dmitriy Beznosko" userId="8bcdeb23-d2dd-465e-bda6-8e644f22b48c" providerId="ADAL" clId="{6FCA7C54-11B9-4B32-8A07-CE5583F20352}" dt="2021-09-26T17:05:02.341" v="1578" actId="1076"/>
        <pc:sldMkLst>
          <pc:docMk/>
          <pc:sldMk cId="1456691892" sldId="270"/>
        </pc:sldMkLst>
        <pc:spChg chg="mod">
          <ac:chgData name="Dmitriy Beznosko" userId="8bcdeb23-d2dd-465e-bda6-8e644f22b48c" providerId="ADAL" clId="{6FCA7C54-11B9-4B32-8A07-CE5583F20352}" dt="2021-09-26T17:01:21.923" v="1228" actId="14100"/>
          <ac:spMkLst>
            <pc:docMk/>
            <pc:sldMk cId="1456691892" sldId="270"/>
            <ac:spMk id="5" creationId="{343A2FFF-8D40-47FA-9376-922E22619679}"/>
          </ac:spMkLst>
        </pc:spChg>
        <pc:spChg chg="mod">
          <ac:chgData name="Dmitriy Beznosko" userId="8bcdeb23-d2dd-465e-bda6-8e644f22b48c" providerId="ADAL" clId="{6FCA7C54-11B9-4B32-8A07-CE5583F20352}" dt="2021-09-26T17:04:13.926" v="1571" actId="1076"/>
          <ac:spMkLst>
            <pc:docMk/>
            <pc:sldMk cId="1456691892" sldId="270"/>
            <ac:spMk id="6" creationId="{1D78EC3C-EE5D-4631-A1E9-2E75CD0FE6A9}"/>
          </ac:spMkLst>
        </pc:spChg>
        <pc:spChg chg="add del mod">
          <ac:chgData name="Dmitriy Beznosko" userId="8bcdeb23-d2dd-465e-bda6-8e644f22b48c" providerId="ADAL" clId="{6FCA7C54-11B9-4B32-8A07-CE5583F20352}" dt="2021-09-26T17:01:33.562" v="1232" actId="478"/>
          <ac:spMkLst>
            <pc:docMk/>
            <pc:sldMk cId="1456691892" sldId="270"/>
            <ac:spMk id="7" creationId="{D8375135-E118-485B-AC78-90499C06EBF5}"/>
          </ac:spMkLst>
        </pc:spChg>
        <pc:spChg chg="add del mod">
          <ac:chgData name="Dmitriy Beznosko" userId="8bcdeb23-d2dd-465e-bda6-8e644f22b48c" providerId="ADAL" clId="{6FCA7C54-11B9-4B32-8A07-CE5583F20352}" dt="2021-09-26T17:01:32.290" v="1231" actId="478"/>
          <ac:spMkLst>
            <pc:docMk/>
            <pc:sldMk cId="1456691892" sldId="270"/>
            <ac:spMk id="10" creationId="{6A276B65-BA24-4B45-ADD9-F408108FB41F}"/>
          </ac:spMkLst>
        </pc:spChg>
        <pc:spChg chg="add del mod">
          <ac:chgData name="Dmitriy Beznosko" userId="8bcdeb23-d2dd-465e-bda6-8e644f22b48c" providerId="ADAL" clId="{6FCA7C54-11B9-4B32-8A07-CE5583F20352}" dt="2021-09-26T17:00:35.225" v="1187" actId="478"/>
          <ac:spMkLst>
            <pc:docMk/>
            <pc:sldMk cId="1456691892" sldId="270"/>
            <ac:spMk id="13" creationId="{F10FEC84-32E9-46F9-AE6B-99EF267A9D4A}"/>
          </ac:spMkLst>
        </pc:spChg>
        <pc:spChg chg="add del mod">
          <ac:chgData name="Dmitriy Beznosko" userId="8bcdeb23-d2dd-465e-bda6-8e644f22b48c" providerId="ADAL" clId="{6FCA7C54-11B9-4B32-8A07-CE5583F20352}" dt="2021-09-26T17:04:48.098" v="1575" actId="478"/>
          <ac:spMkLst>
            <pc:docMk/>
            <pc:sldMk cId="1456691892" sldId="270"/>
            <ac:spMk id="16" creationId="{05F42643-2975-4DF0-B41B-3B501E6A8D34}"/>
          </ac:spMkLst>
        </pc:spChg>
        <pc:picChg chg="add mod">
          <ac:chgData name="Dmitriy Beznosko" userId="8bcdeb23-d2dd-465e-bda6-8e644f22b48c" providerId="ADAL" clId="{6FCA7C54-11B9-4B32-8A07-CE5583F20352}" dt="2021-09-26T17:01:37.225" v="1233" actId="1076"/>
          <ac:picMkLst>
            <pc:docMk/>
            <pc:sldMk cId="1456691892" sldId="270"/>
            <ac:picMk id="3" creationId="{DC25996A-6EEE-4CF1-9912-0AEAA00B8913}"/>
          </ac:picMkLst>
        </pc:picChg>
        <pc:picChg chg="add mod">
          <ac:chgData name="Dmitriy Beznosko" userId="8bcdeb23-d2dd-465e-bda6-8e644f22b48c" providerId="ADAL" clId="{6FCA7C54-11B9-4B32-8A07-CE5583F20352}" dt="2021-09-26T17:00:39.433" v="1189" actId="1076"/>
          <ac:picMkLst>
            <pc:docMk/>
            <pc:sldMk cId="1456691892" sldId="270"/>
            <ac:picMk id="9" creationId="{0DEF228D-A201-4C50-BBF3-EED6DA536994}"/>
          </ac:picMkLst>
        </pc:picChg>
        <pc:picChg chg="add mod">
          <ac:chgData name="Dmitriy Beznosko" userId="8bcdeb23-d2dd-465e-bda6-8e644f22b48c" providerId="ADAL" clId="{6FCA7C54-11B9-4B32-8A07-CE5583F20352}" dt="2021-09-26T17:01:28.767" v="1230" actId="14100"/>
          <ac:picMkLst>
            <pc:docMk/>
            <pc:sldMk cId="1456691892" sldId="270"/>
            <ac:picMk id="12" creationId="{2D9812A9-2907-40A2-962D-9508608E18C8}"/>
          </ac:picMkLst>
        </pc:picChg>
        <pc:picChg chg="add mod">
          <ac:chgData name="Dmitriy Beznosko" userId="8bcdeb23-d2dd-465e-bda6-8e644f22b48c" providerId="ADAL" clId="{6FCA7C54-11B9-4B32-8A07-CE5583F20352}" dt="2021-09-26T17:05:02.341" v="1578" actId="1076"/>
          <ac:picMkLst>
            <pc:docMk/>
            <pc:sldMk cId="1456691892" sldId="270"/>
            <ac:picMk id="15" creationId="{468E2037-0FE1-450E-8E8D-1F9D4E5C6A21}"/>
          </ac:picMkLst>
        </pc:picChg>
      </pc:sldChg>
      <pc:sldChg chg="del">
        <pc:chgData name="Dmitriy Beznosko" userId="8bcdeb23-d2dd-465e-bda6-8e644f22b48c" providerId="ADAL" clId="{6FCA7C54-11B9-4B32-8A07-CE5583F20352}" dt="2021-09-26T15:32:52.938" v="2" actId="2696"/>
        <pc:sldMkLst>
          <pc:docMk/>
          <pc:sldMk cId="3265866864" sldId="270"/>
        </pc:sldMkLst>
      </pc:sldChg>
      <pc:sldChg chg="delSp modSp add mod ord">
        <pc:chgData name="Dmitriy Beznosko" userId="8bcdeb23-d2dd-465e-bda6-8e644f22b48c" providerId="ADAL" clId="{6FCA7C54-11B9-4B32-8A07-CE5583F20352}" dt="2021-09-26T16:36:53.890" v="584" actId="14100"/>
        <pc:sldMkLst>
          <pc:docMk/>
          <pc:sldMk cId="2096223164" sldId="286"/>
        </pc:sldMkLst>
        <pc:spChg chg="mod">
          <ac:chgData name="Dmitriy Beznosko" userId="8bcdeb23-d2dd-465e-bda6-8e644f22b48c" providerId="ADAL" clId="{6FCA7C54-11B9-4B32-8A07-CE5583F20352}" dt="2021-09-26T16:36:53.890" v="584" actId="14100"/>
          <ac:spMkLst>
            <pc:docMk/>
            <pc:sldMk cId="2096223164" sldId="286"/>
            <ac:spMk id="2" creationId="{00000000-0000-0000-0000-000000000000}"/>
          </ac:spMkLst>
        </pc:spChg>
        <pc:spChg chg="mod">
          <ac:chgData name="Dmitriy Beznosko" userId="8bcdeb23-d2dd-465e-bda6-8e644f22b48c" providerId="ADAL" clId="{6FCA7C54-11B9-4B32-8A07-CE5583F20352}" dt="2021-09-26T16:36:37.274" v="582" actId="1076"/>
          <ac:spMkLst>
            <pc:docMk/>
            <pc:sldMk cId="2096223164" sldId="286"/>
            <ac:spMk id="5" creationId="{00000000-0000-0000-0000-000000000000}"/>
          </ac:spMkLst>
        </pc:spChg>
        <pc:spChg chg="del">
          <ac:chgData name="Dmitriy Beznosko" userId="8bcdeb23-d2dd-465e-bda6-8e644f22b48c" providerId="ADAL" clId="{6FCA7C54-11B9-4B32-8A07-CE5583F20352}" dt="2021-09-26T16:16:52.043" v="422" actId="478"/>
          <ac:spMkLst>
            <pc:docMk/>
            <pc:sldMk cId="2096223164" sldId="286"/>
            <ac:spMk id="8" creationId="{00000000-0000-0000-0000-000000000000}"/>
          </ac:spMkLst>
        </pc:spChg>
        <pc:picChg chg="mod">
          <ac:chgData name="Dmitriy Beznosko" userId="8bcdeb23-d2dd-465e-bda6-8e644f22b48c" providerId="ADAL" clId="{6FCA7C54-11B9-4B32-8A07-CE5583F20352}" dt="2021-09-26T16:36:45.649" v="583"/>
          <ac:picMkLst>
            <pc:docMk/>
            <pc:sldMk cId="2096223164" sldId="286"/>
            <ac:picMk id="4098" creationId="{00000000-0000-0000-0000-000000000000}"/>
          </ac:picMkLst>
        </pc:picChg>
        <pc:picChg chg="del">
          <ac:chgData name="Dmitriy Beznosko" userId="8bcdeb23-d2dd-465e-bda6-8e644f22b48c" providerId="ADAL" clId="{6FCA7C54-11B9-4B32-8A07-CE5583F20352}" dt="2021-09-26T16:16:50.387" v="421" actId="478"/>
          <ac:picMkLst>
            <pc:docMk/>
            <pc:sldMk cId="2096223164" sldId="286"/>
            <ac:picMk id="4100" creationId="{00000000-0000-0000-0000-000000000000}"/>
          </ac:picMkLst>
        </pc:picChg>
      </pc:sldChg>
      <pc:sldChg chg="add">
        <pc:chgData name="Dmitriy Beznosko" userId="8bcdeb23-d2dd-465e-bda6-8e644f22b48c" providerId="ADAL" clId="{6FCA7C54-11B9-4B32-8A07-CE5583F20352}" dt="2021-09-26T16:15:57.421" v="412"/>
        <pc:sldMkLst>
          <pc:docMk/>
          <pc:sldMk cId="4146621984" sldId="287"/>
        </pc:sldMkLst>
      </pc:sldChg>
      <pc:sldChg chg="add">
        <pc:chgData name="Dmitriy Beznosko" userId="8bcdeb23-d2dd-465e-bda6-8e644f22b48c" providerId="ADAL" clId="{6FCA7C54-11B9-4B32-8A07-CE5583F20352}" dt="2021-09-26T16:16:09.422" v="414"/>
        <pc:sldMkLst>
          <pc:docMk/>
          <pc:sldMk cId="1071700815" sldId="288"/>
        </pc:sldMkLst>
      </pc:sldChg>
      <pc:sldChg chg="add">
        <pc:chgData name="Dmitriy Beznosko" userId="8bcdeb23-d2dd-465e-bda6-8e644f22b48c" providerId="ADAL" clId="{6FCA7C54-11B9-4B32-8A07-CE5583F20352}" dt="2021-09-26T16:16:11.277" v="416"/>
        <pc:sldMkLst>
          <pc:docMk/>
          <pc:sldMk cId="3519658782" sldId="289"/>
        </pc:sldMkLst>
      </pc:sldChg>
      <pc:sldChg chg="addSp delSp modSp add mod">
        <pc:chgData name="Dmitriy Beznosko" userId="8bcdeb23-d2dd-465e-bda6-8e644f22b48c" providerId="ADAL" clId="{6FCA7C54-11B9-4B32-8A07-CE5583F20352}" dt="2021-09-26T16:19:34.529" v="508" actId="14100"/>
        <pc:sldMkLst>
          <pc:docMk/>
          <pc:sldMk cId="3798726072" sldId="290"/>
        </pc:sldMkLst>
        <pc:spChg chg="mod">
          <ac:chgData name="Dmitriy Beznosko" userId="8bcdeb23-d2dd-465e-bda6-8e644f22b48c" providerId="ADAL" clId="{6FCA7C54-11B9-4B32-8A07-CE5583F20352}" dt="2021-09-26T16:18:50.247" v="443" actId="403"/>
          <ac:spMkLst>
            <pc:docMk/>
            <pc:sldMk cId="3798726072" sldId="290"/>
            <ac:spMk id="2" creationId="{00000000-0000-0000-0000-000000000000}"/>
          </ac:spMkLst>
        </pc:spChg>
        <pc:spChg chg="add del mod">
          <ac:chgData name="Dmitriy Beznosko" userId="8bcdeb23-d2dd-465e-bda6-8e644f22b48c" providerId="ADAL" clId="{6FCA7C54-11B9-4B32-8A07-CE5583F20352}" dt="2021-09-26T16:17:24.821" v="429" actId="478"/>
          <ac:spMkLst>
            <pc:docMk/>
            <pc:sldMk cId="3798726072" sldId="290"/>
            <ac:spMk id="3" creationId="{B499676C-C666-414D-858D-A8EBD86F3FE0}"/>
          </ac:spMkLst>
        </pc:spChg>
        <pc:spChg chg="add mod">
          <ac:chgData name="Dmitriy Beznosko" userId="8bcdeb23-d2dd-465e-bda6-8e644f22b48c" providerId="ADAL" clId="{6FCA7C54-11B9-4B32-8A07-CE5583F20352}" dt="2021-09-26T16:19:34.529" v="508" actId="14100"/>
          <ac:spMkLst>
            <pc:docMk/>
            <pc:sldMk cId="3798726072" sldId="290"/>
            <ac:spMk id="10" creationId="{AAA1B0ED-EE5A-435E-BA81-08E25875DE39}"/>
          </ac:spMkLst>
        </pc:spChg>
        <pc:picChg chg="mod">
          <ac:chgData name="Dmitriy Beznosko" userId="8bcdeb23-d2dd-465e-bda6-8e644f22b48c" providerId="ADAL" clId="{6FCA7C54-11B9-4B32-8A07-CE5583F20352}" dt="2021-09-26T16:18:17.735" v="436" actId="1076"/>
          <ac:picMkLst>
            <pc:docMk/>
            <pc:sldMk cId="3798726072" sldId="290"/>
            <ac:picMk id="2052" creationId="{00000000-0000-0000-0000-000000000000}"/>
          </ac:picMkLst>
        </pc:picChg>
        <pc:picChg chg="mod">
          <ac:chgData name="Dmitriy Beznosko" userId="8bcdeb23-d2dd-465e-bda6-8e644f22b48c" providerId="ADAL" clId="{6FCA7C54-11B9-4B32-8A07-CE5583F20352}" dt="2021-09-26T16:19:24.572" v="505" actId="1076"/>
          <ac:picMkLst>
            <pc:docMk/>
            <pc:sldMk cId="3798726072" sldId="290"/>
            <ac:picMk id="2054" creationId="{00000000-0000-0000-0000-000000000000}"/>
          </ac:picMkLst>
        </pc:picChg>
        <pc:picChg chg="add del mod">
          <ac:chgData name="Dmitriy Beznosko" userId="8bcdeb23-d2dd-465e-bda6-8e644f22b48c" providerId="ADAL" clId="{6FCA7C54-11B9-4B32-8A07-CE5583F20352}" dt="2021-09-26T16:18:14.708" v="435" actId="1076"/>
          <ac:picMkLst>
            <pc:docMk/>
            <pc:sldMk cId="3798726072" sldId="290"/>
            <ac:picMk id="7170" creationId="{00000000-0000-0000-0000-000000000000}"/>
          </ac:picMkLst>
        </pc:picChg>
      </pc:sldChg>
      <pc:sldChg chg="modSp add mod">
        <pc:chgData name="Dmitriy Beznosko" userId="8bcdeb23-d2dd-465e-bda6-8e644f22b48c" providerId="ADAL" clId="{6FCA7C54-11B9-4B32-8A07-CE5583F20352}" dt="2021-09-26T16:51:02.394" v="1081" actId="20577"/>
        <pc:sldMkLst>
          <pc:docMk/>
          <pc:sldMk cId="3535705490" sldId="291"/>
        </pc:sldMkLst>
        <pc:spChg chg="mod">
          <ac:chgData name="Dmitriy Beznosko" userId="8bcdeb23-d2dd-465e-bda6-8e644f22b48c" providerId="ADAL" clId="{6FCA7C54-11B9-4B32-8A07-CE5583F20352}" dt="2021-09-26T16:51:02.394" v="1081" actId="20577"/>
          <ac:spMkLst>
            <pc:docMk/>
            <pc:sldMk cId="3535705490" sldId="291"/>
            <ac:spMk id="6" creationId="{00000000-0000-0000-0000-000000000000}"/>
          </ac:spMkLst>
        </pc:spChg>
      </pc:sldChg>
      <pc:sldChg chg="addSp delSp modSp add mod">
        <pc:chgData name="Dmitriy Beznosko" userId="8bcdeb23-d2dd-465e-bda6-8e644f22b48c" providerId="ADAL" clId="{6FCA7C54-11B9-4B32-8A07-CE5583F20352}" dt="2021-09-26T17:43:45.747" v="1715" actId="14100"/>
        <pc:sldMkLst>
          <pc:docMk/>
          <pc:sldMk cId="1763574390" sldId="292"/>
        </pc:sldMkLst>
        <pc:spChg chg="mod">
          <ac:chgData name="Dmitriy Beznosko" userId="8bcdeb23-d2dd-465e-bda6-8e644f22b48c" providerId="ADAL" clId="{6FCA7C54-11B9-4B32-8A07-CE5583F20352}" dt="2021-09-26T17:43:45.747" v="1715" actId="14100"/>
          <ac:spMkLst>
            <pc:docMk/>
            <pc:sldMk cId="1763574390" sldId="292"/>
            <ac:spMk id="3" creationId="{00000000-0000-0000-0000-000000000000}"/>
          </ac:spMkLst>
        </pc:spChg>
        <pc:spChg chg="add del mod">
          <ac:chgData name="Dmitriy Beznosko" userId="8bcdeb23-d2dd-465e-bda6-8e644f22b48c" providerId="ADAL" clId="{6FCA7C54-11B9-4B32-8A07-CE5583F20352}" dt="2021-09-26T17:10:25.917" v="1645" actId="21"/>
          <ac:spMkLst>
            <pc:docMk/>
            <pc:sldMk cId="1763574390" sldId="292"/>
            <ac:spMk id="7" creationId="{17D68CB9-3F68-48C3-B84D-5837E5AA545A}"/>
          </ac:spMkLst>
        </pc:spChg>
        <pc:spChg chg="add del mod">
          <ac:chgData name="Dmitriy Beznosko" userId="8bcdeb23-d2dd-465e-bda6-8e644f22b48c" providerId="ADAL" clId="{6FCA7C54-11B9-4B32-8A07-CE5583F20352}" dt="2021-09-26T17:10:25.917" v="1645" actId="21"/>
          <ac:spMkLst>
            <pc:docMk/>
            <pc:sldMk cId="1763574390" sldId="292"/>
            <ac:spMk id="10" creationId="{E44B4CFB-272A-4E7B-AB16-1BFFD7B14520}"/>
          </ac:spMkLst>
        </pc:spChg>
        <pc:picChg chg="add del mod">
          <ac:chgData name="Dmitriy Beznosko" userId="8bcdeb23-d2dd-465e-bda6-8e644f22b48c" providerId="ADAL" clId="{6FCA7C54-11B9-4B32-8A07-CE5583F20352}" dt="2021-09-26T17:10:25.917" v="1645" actId="21"/>
          <ac:picMkLst>
            <pc:docMk/>
            <pc:sldMk cId="1763574390" sldId="292"/>
            <ac:picMk id="6" creationId="{2938C0AB-B2FD-4999-B4D0-B826BDCF999F}"/>
          </ac:picMkLst>
        </pc:picChg>
        <pc:picChg chg="add del mod">
          <ac:chgData name="Dmitriy Beznosko" userId="8bcdeb23-d2dd-465e-bda6-8e644f22b48c" providerId="ADAL" clId="{6FCA7C54-11B9-4B32-8A07-CE5583F20352}" dt="2021-09-26T17:10:25.917" v="1645" actId="21"/>
          <ac:picMkLst>
            <pc:docMk/>
            <pc:sldMk cId="1763574390" sldId="292"/>
            <ac:picMk id="9" creationId="{4717122C-1313-4316-8A4B-4AE43108627A}"/>
          </ac:picMkLst>
        </pc:picChg>
        <pc:picChg chg="mod">
          <ac:chgData name="Dmitriy Beznosko" userId="8bcdeb23-d2dd-465e-bda6-8e644f22b48c" providerId="ADAL" clId="{6FCA7C54-11B9-4B32-8A07-CE5583F20352}" dt="2021-09-26T17:43:31.989" v="1711" actId="1076"/>
          <ac:picMkLst>
            <pc:docMk/>
            <pc:sldMk cId="1763574390" sldId="292"/>
            <ac:picMk id="1026" creationId="{00000000-0000-0000-0000-000000000000}"/>
          </ac:picMkLst>
        </pc:picChg>
      </pc:sldChg>
      <pc:sldChg chg="modSp add mod">
        <pc:chgData name="Dmitriy Beznosko" userId="8bcdeb23-d2dd-465e-bda6-8e644f22b48c" providerId="ADAL" clId="{6FCA7C54-11B9-4B32-8A07-CE5583F20352}" dt="2021-09-26T17:45:36.386" v="1727" actId="113"/>
        <pc:sldMkLst>
          <pc:docMk/>
          <pc:sldMk cId="4174638831" sldId="293"/>
        </pc:sldMkLst>
        <pc:spChg chg="mod">
          <ac:chgData name="Dmitriy Beznosko" userId="8bcdeb23-d2dd-465e-bda6-8e644f22b48c" providerId="ADAL" clId="{6FCA7C54-11B9-4B32-8A07-CE5583F20352}" dt="2021-09-26T17:45:36.386" v="1727" actId="113"/>
          <ac:spMkLst>
            <pc:docMk/>
            <pc:sldMk cId="4174638831" sldId="293"/>
            <ac:spMk id="3" creationId="{00000000-0000-0000-0000-000000000000}"/>
          </ac:spMkLst>
        </pc:spChg>
      </pc:sldChg>
      <pc:sldChg chg="modSp add mod">
        <pc:chgData name="Dmitriy Beznosko" userId="8bcdeb23-d2dd-465e-bda6-8e644f22b48c" providerId="ADAL" clId="{6FCA7C54-11B9-4B32-8A07-CE5583F20352}" dt="2021-09-26T17:44:02.976" v="1720" actId="1076"/>
        <pc:sldMkLst>
          <pc:docMk/>
          <pc:sldMk cId="2320057786" sldId="294"/>
        </pc:sldMkLst>
        <pc:spChg chg="mod">
          <ac:chgData name="Dmitriy Beznosko" userId="8bcdeb23-d2dd-465e-bda6-8e644f22b48c" providerId="ADAL" clId="{6FCA7C54-11B9-4B32-8A07-CE5583F20352}" dt="2021-09-26T17:43:56.169" v="1719" actId="20577"/>
          <ac:spMkLst>
            <pc:docMk/>
            <pc:sldMk cId="2320057786" sldId="294"/>
            <ac:spMk id="3" creationId="{00000000-0000-0000-0000-000000000000}"/>
          </ac:spMkLst>
        </pc:spChg>
        <pc:picChg chg="mod">
          <ac:chgData name="Dmitriy Beznosko" userId="8bcdeb23-d2dd-465e-bda6-8e644f22b48c" providerId="ADAL" clId="{6FCA7C54-11B9-4B32-8A07-CE5583F20352}" dt="2021-09-26T17:44:02.976" v="1720" actId="1076"/>
          <ac:picMkLst>
            <pc:docMk/>
            <pc:sldMk cId="2320057786" sldId="294"/>
            <ac:picMk id="1026" creationId="{00000000-0000-0000-0000-000000000000}"/>
          </ac:picMkLst>
        </pc:picChg>
      </pc:sldChg>
      <pc:sldChg chg="modSp add mod">
        <pc:chgData name="Dmitriy Beznosko" userId="8bcdeb23-d2dd-465e-bda6-8e644f22b48c" providerId="ADAL" clId="{6FCA7C54-11B9-4B32-8A07-CE5583F20352}" dt="2021-09-26T16:38:40.132" v="600" actId="6549"/>
        <pc:sldMkLst>
          <pc:docMk/>
          <pc:sldMk cId="3226184339" sldId="295"/>
        </pc:sldMkLst>
        <pc:spChg chg="mod">
          <ac:chgData name="Dmitriy Beznosko" userId="8bcdeb23-d2dd-465e-bda6-8e644f22b48c" providerId="ADAL" clId="{6FCA7C54-11B9-4B32-8A07-CE5583F20352}" dt="2021-09-26T16:38:40.132" v="600" actId="6549"/>
          <ac:spMkLst>
            <pc:docMk/>
            <pc:sldMk cId="3226184339" sldId="295"/>
            <ac:spMk id="3" creationId="{00000000-0000-0000-0000-000000000000}"/>
          </ac:spMkLst>
        </pc:spChg>
      </pc:sldChg>
      <pc:sldChg chg="addSp delSp modSp new mod ord modClrScheme chgLayout">
        <pc:chgData name="Dmitriy Beznosko" userId="8bcdeb23-d2dd-465e-bda6-8e644f22b48c" providerId="ADAL" clId="{6FCA7C54-11B9-4B32-8A07-CE5583F20352}" dt="2021-09-26T17:11:56.008" v="1707"/>
        <pc:sldMkLst>
          <pc:docMk/>
          <pc:sldMk cId="1594351071" sldId="296"/>
        </pc:sldMkLst>
        <pc:spChg chg="del mod ord">
          <ac:chgData name="Dmitriy Beznosko" userId="8bcdeb23-d2dd-465e-bda6-8e644f22b48c" providerId="ADAL" clId="{6FCA7C54-11B9-4B32-8A07-CE5583F20352}" dt="2021-09-26T17:10:32.774" v="1647" actId="700"/>
          <ac:spMkLst>
            <pc:docMk/>
            <pc:sldMk cId="1594351071" sldId="296"/>
            <ac:spMk id="2" creationId="{8584E584-B16D-4733-B5F2-B18B99654137}"/>
          </ac:spMkLst>
        </pc:spChg>
        <pc:spChg chg="del mod ord">
          <ac:chgData name="Dmitriy Beznosko" userId="8bcdeb23-d2dd-465e-bda6-8e644f22b48c" providerId="ADAL" clId="{6FCA7C54-11B9-4B32-8A07-CE5583F20352}" dt="2021-09-26T17:10:32.774" v="1647" actId="700"/>
          <ac:spMkLst>
            <pc:docMk/>
            <pc:sldMk cId="1594351071" sldId="296"/>
            <ac:spMk id="3" creationId="{E5E05C7E-644A-4FB3-A55A-759259BF9DAD}"/>
          </ac:spMkLst>
        </pc:spChg>
        <pc:spChg chg="mod ord">
          <ac:chgData name="Dmitriy Beznosko" userId="8bcdeb23-d2dd-465e-bda6-8e644f22b48c" providerId="ADAL" clId="{6FCA7C54-11B9-4B32-8A07-CE5583F20352}" dt="2021-09-26T17:10:32.774" v="1647" actId="700"/>
          <ac:spMkLst>
            <pc:docMk/>
            <pc:sldMk cId="1594351071" sldId="296"/>
            <ac:spMk id="4" creationId="{35057A79-9C72-42BA-A48D-10E8B7F761D4}"/>
          </ac:spMkLst>
        </pc:spChg>
        <pc:spChg chg="add mod ord">
          <ac:chgData name="Dmitriy Beznosko" userId="8bcdeb23-d2dd-465e-bda6-8e644f22b48c" providerId="ADAL" clId="{6FCA7C54-11B9-4B32-8A07-CE5583F20352}" dt="2021-09-26T17:11:34.513" v="1705" actId="1076"/>
          <ac:spMkLst>
            <pc:docMk/>
            <pc:sldMk cId="1594351071" sldId="296"/>
            <ac:spMk id="5" creationId="{A40A0634-49E1-4088-AC19-F091C9C7B995}"/>
          </ac:spMkLst>
        </pc:spChg>
        <pc:spChg chg="add mod ord">
          <ac:chgData name="Dmitriy Beznosko" userId="8bcdeb23-d2dd-465e-bda6-8e644f22b48c" providerId="ADAL" clId="{6FCA7C54-11B9-4B32-8A07-CE5583F20352}" dt="2021-09-26T17:10:34.105" v="1649" actId="20577"/>
          <ac:spMkLst>
            <pc:docMk/>
            <pc:sldMk cId="1594351071" sldId="296"/>
            <ac:spMk id="6" creationId="{8F1CC1E0-6C6D-4CFD-BE27-EDE9488F4593}"/>
          </ac:spMkLst>
        </pc:spChg>
        <pc:spChg chg="add del mod">
          <ac:chgData name="Dmitriy Beznosko" userId="8bcdeb23-d2dd-465e-bda6-8e644f22b48c" providerId="ADAL" clId="{6FCA7C54-11B9-4B32-8A07-CE5583F20352}" dt="2021-09-26T17:10:40.290" v="1651" actId="478"/>
          <ac:spMkLst>
            <pc:docMk/>
            <pc:sldMk cId="1594351071" sldId="296"/>
            <ac:spMk id="8" creationId="{BB3858AC-C7C1-4E73-885E-56FA071BF3E7}"/>
          </ac:spMkLst>
        </pc:spChg>
        <pc:spChg chg="add del mod">
          <ac:chgData name="Dmitriy Beznosko" userId="8bcdeb23-d2dd-465e-bda6-8e644f22b48c" providerId="ADAL" clId="{6FCA7C54-11B9-4B32-8A07-CE5583F20352}" dt="2021-09-26T17:10:43.889" v="1653" actId="478"/>
          <ac:spMkLst>
            <pc:docMk/>
            <pc:sldMk cId="1594351071" sldId="296"/>
            <ac:spMk id="10" creationId="{4CB1AD52-1731-427B-952D-E4817586D81B}"/>
          </ac:spMkLst>
        </pc:spChg>
        <pc:picChg chg="add mod">
          <ac:chgData name="Dmitriy Beznosko" userId="8bcdeb23-d2dd-465e-bda6-8e644f22b48c" providerId="ADAL" clId="{6FCA7C54-11B9-4B32-8A07-CE5583F20352}" dt="2021-09-26T17:11:24.785" v="1698" actId="1076"/>
          <ac:picMkLst>
            <pc:docMk/>
            <pc:sldMk cId="1594351071" sldId="296"/>
            <ac:picMk id="7" creationId="{D54DDA06-A6B5-4924-ACCA-BF401938B1C0}"/>
          </ac:picMkLst>
        </pc:picChg>
        <pc:picChg chg="add mod">
          <ac:chgData name="Dmitriy Beznosko" userId="8bcdeb23-d2dd-465e-bda6-8e644f22b48c" providerId="ADAL" clId="{6FCA7C54-11B9-4B32-8A07-CE5583F20352}" dt="2021-09-26T17:11:18.017" v="1696" actId="1076"/>
          <ac:picMkLst>
            <pc:docMk/>
            <pc:sldMk cId="1594351071" sldId="296"/>
            <ac:picMk id="9" creationId="{8386D4A4-927B-4036-B497-C2A9AF39AC0C}"/>
          </ac:picMkLst>
        </pc:picChg>
      </pc:sldChg>
    </pc:docChg>
  </pc:docChgLst>
  <pc:docChgLst>
    <pc:chgData name="Dmitriy Beznosko" userId="8bcdeb23-d2dd-465e-bda6-8e644f22b48c" providerId="ADAL" clId="{CD72B83A-DEE2-488A-A2B9-BC421CD39763}"/>
    <pc:docChg chg="undo custSel addSld delSld modSld sldOrd addMainMaster">
      <pc:chgData name="Dmitriy Beznosko" userId="8bcdeb23-d2dd-465e-bda6-8e644f22b48c" providerId="ADAL" clId="{CD72B83A-DEE2-488A-A2B9-BC421CD39763}" dt="2021-08-03T01:47:36.317" v="1607" actId="1076"/>
      <pc:docMkLst>
        <pc:docMk/>
      </pc:docMkLst>
      <pc:sldChg chg="modSp mod">
        <pc:chgData name="Dmitriy Beznosko" userId="8bcdeb23-d2dd-465e-bda6-8e644f22b48c" providerId="ADAL" clId="{CD72B83A-DEE2-488A-A2B9-BC421CD39763}" dt="2021-08-02T13:18:41.590" v="1" actId="20577"/>
        <pc:sldMkLst>
          <pc:docMk/>
          <pc:sldMk cId="4186887544" sldId="257"/>
        </pc:sldMkLst>
        <pc:spChg chg="mod">
          <ac:chgData name="Dmitriy Beznosko" userId="8bcdeb23-d2dd-465e-bda6-8e644f22b48c" providerId="ADAL" clId="{CD72B83A-DEE2-488A-A2B9-BC421CD39763}" dt="2021-08-02T13:18:41.590" v="1" actId="20577"/>
          <ac:spMkLst>
            <pc:docMk/>
            <pc:sldMk cId="4186887544" sldId="257"/>
            <ac:spMk id="2" creationId="{0A085278-B6F6-4825-A44F-8C128C113109}"/>
          </ac:spMkLst>
        </pc:spChg>
      </pc:sldChg>
      <pc:sldChg chg="addSp delSp mod addAnim delAnim">
        <pc:chgData name="Dmitriy Beznosko" userId="8bcdeb23-d2dd-465e-bda6-8e644f22b48c" providerId="ADAL" clId="{CD72B83A-DEE2-488A-A2B9-BC421CD39763}" dt="2021-08-02T13:28:23.112" v="24" actId="478"/>
        <pc:sldMkLst>
          <pc:docMk/>
          <pc:sldMk cId="585641883" sldId="258"/>
        </pc:sldMkLst>
        <pc:picChg chg="add del">
          <ac:chgData name="Dmitriy Beznosko" userId="8bcdeb23-d2dd-465e-bda6-8e644f22b48c" providerId="ADAL" clId="{CD72B83A-DEE2-488A-A2B9-BC421CD39763}" dt="2021-08-02T13:28:23.112" v="24" actId="478"/>
          <ac:picMkLst>
            <pc:docMk/>
            <pc:sldMk cId="585641883" sldId="258"/>
            <ac:picMk id="11" creationId="{62342579-BEC1-44AD-9F15-3ACFA671C1CE}"/>
          </ac:picMkLst>
        </pc:picChg>
      </pc:sldChg>
      <pc:sldChg chg="ord">
        <pc:chgData name="Dmitriy Beznosko" userId="8bcdeb23-d2dd-465e-bda6-8e644f22b48c" providerId="ADAL" clId="{CD72B83A-DEE2-488A-A2B9-BC421CD39763}" dt="2021-08-02T13:28:39.446" v="26"/>
        <pc:sldMkLst>
          <pc:docMk/>
          <pc:sldMk cId="1186344690" sldId="259"/>
        </pc:sldMkLst>
      </pc:sldChg>
      <pc:sldChg chg="modSp mod ord">
        <pc:chgData name="Dmitriy Beznosko" userId="8bcdeb23-d2dd-465e-bda6-8e644f22b48c" providerId="ADAL" clId="{CD72B83A-DEE2-488A-A2B9-BC421CD39763}" dt="2021-08-02T13:28:41.055" v="28"/>
        <pc:sldMkLst>
          <pc:docMk/>
          <pc:sldMk cId="4222124871" sldId="260"/>
        </pc:sldMkLst>
        <pc:spChg chg="mod">
          <ac:chgData name="Dmitriy Beznosko" userId="8bcdeb23-d2dd-465e-bda6-8e644f22b48c" providerId="ADAL" clId="{CD72B83A-DEE2-488A-A2B9-BC421CD39763}" dt="2021-08-02T13:19:21.058" v="17" actId="14100"/>
          <ac:spMkLst>
            <pc:docMk/>
            <pc:sldMk cId="4222124871" sldId="260"/>
            <ac:spMk id="2" creationId="{00000000-0000-0000-0000-000000000000}"/>
          </ac:spMkLst>
        </pc:spChg>
      </pc:sldChg>
      <pc:sldChg chg="del">
        <pc:chgData name="Dmitriy Beznosko" userId="8bcdeb23-d2dd-465e-bda6-8e644f22b48c" providerId="ADAL" clId="{CD72B83A-DEE2-488A-A2B9-BC421CD39763}" dt="2021-08-02T13:18:52.912" v="3" actId="47"/>
        <pc:sldMkLst>
          <pc:docMk/>
          <pc:sldMk cId="3192721095" sldId="261"/>
        </pc:sldMkLst>
      </pc:sldChg>
      <pc:sldChg chg="addSp delSp modSp add mod modAnim chgLayout">
        <pc:chgData name="Dmitriy Beznosko" userId="8bcdeb23-d2dd-465e-bda6-8e644f22b48c" providerId="ADAL" clId="{CD72B83A-DEE2-488A-A2B9-BC421CD39763}" dt="2021-08-03T01:39:15.871" v="1416" actId="20577"/>
        <pc:sldMkLst>
          <pc:docMk/>
          <pc:sldMk cId="4111268237" sldId="261"/>
        </pc:sldMkLst>
        <pc:spChg chg="mod ord">
          <ac:chgData name="Dmitriy Beznosko" userId="8bcdeb23-d2dd-465e-bda6-8e644f22b48c" providerId="ADAL" clId="{CD72B83A-DEE2-488A-A2B9-BC421CD39763}" dt="2021-08-03T01:39:15.871" v="1416" actId="20577"/>
          <ac:spMkLst>
            <pc:docMk/>
            <pc:sldMk cId="4111268237" sldId="261"/>
            <ac:spMk id="2" creationId="{00000000-0000-0000-0000-000000000000}"/>
          </ac:spMkLst>
        </pc:spChg>
        <pc:spChg chg="mod ord">
          <ac:chgData name="Dmitriy Beznosko" userId="8bcdeb23-d2dd-465e-bda6-8e644f22b48c" providerId="ADAL" clId="{CD72B83A-DEE2-488A-A2B9-BC421CD39763}" dt="2021-08-03T01:33:34.654" v="1370" actId="14100"/>
          <ac:spMkLst>
            <pc:docMk/>
            <pc:sldMk cId="4111268237" sldId="261"/>
            <ac:spMk id="3" creationId="{00000000-0000-0000-0000-000000000000}"/>
          </ac:spMkLst>
        </pc:spChg>
        <pc:spChg chg="mod">
          <ac:chgData name="Dmitriy Beznosko" userId="8bcdeb23-d2dd-465e-bda6-8e644f22b48c" providerId="ADAL" clId="{CD72B83A-DEE2-488A-A2B9-BC421CD39763}" dt="2021-08-03T01:32:20.510" v="1234" actId="1076"/>
          <ac:spMkLst>
            <pc:docMk/>
            <pc:sldMk cId="4111268237" sldId="261"/>
            <ac:spMk id="5" creationId="{00000000-0000-0000-0000-000000000000}"/>
          </ac:spMkLst>
        </pc:spChg>
        <pc:spChg chg="add del mod">
          <ac:chgData name="Dmitriy Beznosko" userId="8bcdeb23-d2dd-465e-bda6-8e644f22b48c" providerId="ADAL" clId="{CD72B83A-DEE2-488A-A2B9-BC421CD39763}" dt="2021-08-03T01:31:41.609" v="1230" actId="6264"/>
          <ac:spMkLst>
            <pc:docMk/>
            <pc:sldMk cId="4111268237" sldId="261"/>
            <ac:spMk id="9" creationId="{7DD99EEC-C00A-4BAC-BA0C-5CC4F6190B6A}"/>
          </ac:spMkLst>
        </pc:spChg>
        <pc:spChg chg="add del mod">
          <ac:chgData name="Dmitriy Beznosko" userId="8bcdeb23-d2dd-465e-bda6-8e644f22b48c" providerId="ADAL" clId="{CD72B83A-DEE2-488A-A2B9-BC421CD39763}" dt="2021-08-03T01:31:41.609" v="1230" actId="6264"/>
          <ac:spMkLst>
            <pc:docMk/>
            <pc:sldMk cId="4111268237" sldId="261"/>
            <ac:spMk id="13" creationId="{549D19F0-75A7-4EBE-93E0-D2B015442893}"/>
          </ac:spMkLst>
        </pc:spChg>
        <pc:spChg chg="add del mod">
          <ac:chgData name="Dmitriy Beznosko" userId="8bcdeb23-d2dd-465e-bda6-8e644f22b48c" providerId="ADAL" clId="{CD72B83A-DEE2-488A-A2B9-BC421CD39763}" dt="2021-08-03T01:36:05.215" v="1390" actId="478"/>
          <ac:spMkLst>
            <pc:docMk/>
            <pc:sldMk cId="4111268237" sldId="261"/>
            <ac:spMk id="16" creationId="{96A624CB-0979-415E-AA4A-98C948E18595}"/>
          </ac:spMkLst>
        </pc:spChg>
        <pc:picChg chg="mod">
          <ac:chgData name="Dmitriy Beznosko" userId="8bcdeb23-d2dd-465e-bda6-8e644f22b48c" providerId="ADAL" clId="{CD72B83A-DEE2-488A-A2B9-BC421CD39763}" dt="2021-08-03T01:34:32.233" v="1384" actId="1076"/>
          <ac:picMkLst>
            <pc:docMk/>
            <pc:sldMk cId="4111268237" sldId="261"/>
            <ac:picMk id="4" creationId="{00000000-0000-0000-0000-000000000000}"/>
          </ac:picMkLst>
        </pc:picChg>
        <pc:picChg chg="mod">
          <ac:chgData name="Dmitriy Beznosko" userId="8bcdeb23-d2dd-465e-bda6-8e644f22b48c" providerId="ADAL" clId="{CD72B83A-DEE2-488A-A2B9-BC421CD39763}" dt="2021-08-03T01:34:28.909" v="1383" actId="1076"/>
          <ac:picMkLst>
            <pc:docMk/>
            <pc:sldMk cId="4111268237" sldId="261"/>
            <ac:picMk id="6" creationId="{00000000-0000-0000-0000-000000000000}"/>
          </ac:picMkLst>
        </pc:picChg>
        <pc:picChg chg="mod">
          <ac:chgData name="Dmitriy Beznosko" userId="8bcdeb23-d2dd-465e-bda6-8e644f22b48c" providerId="ADAL" clId="{CD72B83A-DEE2-488A-A2B9-BC421CD39763}" dt="2021-08-03T01:33:57.944" v="1375" actId="1076"/>
          <ac:picMkLst>
            <pc:docMk/>
            <pc:sldMk cId="4111268237" sldId="261"/>
            <ac:picMk id="8" creationId="{00000000-0000-0000-0000-000000000000}"/>
          </ac:picMkLst>
        </pc:picChg>
        <pc:picChg chg="add mod">
          <ac:chgData name="Dmitriy Beznosko" userId="8bcdeb23-d2dd-465e-bda6-8e644f22b48c" providerId="ADAL" clId="{CD72B83A-DEE2-488A-A2B9-BC421CD39763}" dt="2021-08-03T01:34:49.585" v="1387" actId="1076"/>
          <ac:picMkLst>
            <pc:docMk/>
            <pc:sldMk cId="4111268237" sldId="261"/>
            <ac:picMk id="10" creationId="{E1530AD4-6B2D-4017-975D-C103043D3B33}"/>
          </ac:picMkLst>
        </pc:picChg>
        <pc:picChg chg="add mod">
          <ac:chgData name="Dmitriy Beznosko" userId="8bcdeb23-d2dd-465e-bda6-8e644f22b48c" providerId="ADAL" clId="{CD72B83A-DEE2-488A-A2B9-BC421CD39763}" dt="2021-08-03T01:34:36.390" v="1385" actId="1076"/>
          <ac:picMkLst>
            <pc:docMk/>
            <pc:sldMk cId="4111268237" sldId="261"/>
            <ac:picMk id="11" creationId="{2BC13CE6-55FD-4F76-81DB-9BF49F48FBFA}"/>
          </ac:picMkLst>
        </pc:picChg>
        <pc:picChg chg="add mod">
          <ac:chgData name="Dmitriy Beznosko" userId="8bcdeb23-d2dd-465e-bda6-8e644f22b48c" providerId="ADAL" clId="{CD72B83A-DEE2-488A-A2B9-BC421CD39763}" dt="2021-08-03T01:34:44.717" v="1386" actId="1076"/>
          <ac:picMkLst>
            <pc:docMk/>
            <pc:sldMk cId="4111268237" sldId="261"/>
            <ac:picMk id="12" creationId="{724FCDEE-6029-4CEE-B053-5AC3F1D87101}"/>
          </ac:picMkLst>
        </pc:picChg>
        <pc:picChg chg="add del mod">
          <ac:chgData name="Dmitriy Beznosko" userId="8bcdeb23-d2dd-465e-bda6-8e644f22b48c" providerId="ADAL" clId="{CD72B83A-DEE2-488A-A2B9-BC421CD39763}" dt="2021-08-03T01:36:56.743" v="1392" actId="478"/>
          <ac:picMkLst>
            <pc:docMk/>
            <pc:sldMk cId="4111268237" sldId="261"/>
            <ac:picMk id="15" creationId="{9358371D-8D70-4281-8CFD-3548581F9005}"/>
          </ac:picMkLst>
        </pc:picChg>
        <pc:picChg chg="add mod">
          <ac:chgData name="Dmitriy Beznosko" userId="8bcdeb23-d2dd-465e-bda6-8e644f22b48c" providerId="ADAL" clId="{CD72B83A-DEE2-488A-A2B9-BC421CD39763}" dt="2021-08-03T01:38:00.216" v="1400" actId="1076"/>
          <ac:picMkLst>
            <pc:docMk/>
            <pc:sldMk cId="4111268237" sldId="261"/>
            <ac:picMk id="18" creationId="{2D73C1BB-238A-45BF-B106-F8CC928BF286}"/>
          </ac:picMkLst>
        </pc:picChg>
        <pc:picChg chg="add mod">
          <ac:chgData name="Dmitriy Beznosko" userId="8bcdeb23-d2dd-465e-bda6-8e644f22b48c" providerId="ADAL" clId="{CD72B83A-DEE2-488A-A2B9-BC421CD39763}" dt="2021-08-03T01:38:05.659" v="1404" actId="962"/>
          <ac:picMkLst>
            <pc:docMk/>
            <pc:sldMk cId="4111268237" sldId="261"/>
            <ac:picMk id="20" creationId="{286161BB-62A7-4044-8B97-180923385195}"/>
          </ac:picMkLst>
        </pc:picChg>
        <pc:picChg chg="mod">
          <ac:chgData name="Dmitriy Beznosko" userId="8bcdeb23-d2dd-465e-bda6-8e644f22b48c" providerId="ADAL" clId="{CD72B83A-DEE2-488A-A2B9-BC421CD39763}" dt="2021-08-03T01:32:17.737" v="1233" actId="1076"/>
          <ac:picMkLst>
            <pc:docMk/>
            <pc:sldMk cId="4111268237" sldId="261"/>
            <ac:picMk id="3074" creationId="{00000000-0000-0000-0000-000000000000}"/>
          </ac:picMkLst>
        </pc:picChg>
      </pc:sldChg>
      <pc:sldChg chg="add del">
        <pc:chgData name="Dmitriy Beznosko" userId="8bcdeb23-d2dd-465e-bda6-8e644f22b48c" providerId="ADAL" clId="{CD72B83A-DEE2-488A-A2B9-BC421CD39763}" dt="2021-08-03T01:31:17.376" v="1209" actId="47"/>
        <pc:sldMkLst>
          <pc:docMk/>
          <pc:sldMk cId="552713191" sldId="262"/>
        </pc:sldMkLst>
      </pc:sldChg>
      <pc:sldChg chg="del">
        <pc:chgData name="Dmitriy Beznosko" userId="8bcdeb23-d2dd-465e-bda6-8e644f22b48c" providerId="ADAL" clId="{CD72B83A-DEE2-488A-A2B9-BC421CD39763}" dt="2021-08-02T13:18:58.503" v="4" actId="47"/>
        <pc:sldMkLst>
          <pc:docMk/>
          <pc:sldMk cId="2232523529" sldId="262"/>
        </pc:sldMkLst>
      </pc:sldChg>
      <pc:sldChg chg="del">
        <pc:chgData name="Dmitriy Beznosko" userId="8bcdeb23-d2dd-465e-bda6-8e644f22b48c" providerId="ADAL" clId="{CD72B83A-DEE2-488A-A2B9-BC421CD39763}" dt="2021-08-02T13:18:59.403" v="5" actId="47"/>
        <pc:sldMkLst>
          <pc:docMk/>
          <pc:sldMk cId="3094326590" sldId="263"/>
        </pc:sldMkLst>
      </pc:sldChg>
      <pc:sldChg chg="add ord">
        <pc:chgData name="Dmitriy Beznosko" userId="8bcdeb23-d2dd-465e-bda6-8e644f22b48c" providerId="ADAL" clId="{CD72B83A-DEE2-488A-A2B9-BC421CD39763}" dt="2021-08-03T00:07:31.473" v="32"/>
        <pc:sldMkLst>
          <pc:docMk/>
          <pc:sldMk cId="3948514600" sldId="263"/>
        </pc:sldMkLst>
      </pc:sldChg>
      <pc:sldChg chg="del">
        <pc:chgData name="Dmitriy Beznosko" userId="8bcdeb23-d2dd-465e-bda6-8e644f22b48c" providerId="ADAL" clId="{CD72B83A-DEE2-488A-A2B9-BC421CD39763}" dt="2021-08-02T13:19:00.314" v="6" actId="47"/>
        <pc:sldMkLst>
          <pc:docMk/>
          <pc:sldMk cId="1004987440" sldId="264"/>
        </pc:sldMkLst>
      </pc:sldChg>
      <pc:sldChg chg="addSp delSp modSp new mod modClrScheme delAnim modAnim chgLayout">
        <pc:chgData name="Dmitriy Beznosko" userId="8bcdeb23-d2dd-465e-bda6-8e644f22b48c" providerId="ADAL" clId="{CD72B83A-DEE2-488A-A2B9-BC421CD39763}" dt="2021-08-03T00:43:31.393" v="600" actId="1076"/>
        <pc:sldMkLst>
          <pc:docMk/>
          <pc:sldMk cId="2265915026" sldId="264"/>
        </pc:sldMkLst>
        <pc:spChg chg="del mod ord">
          <ac:chgData name="Dmitriy Beznosko" userId="8bcdeb23-d2dd-465e-bda6-8e644f22b48c" providerId="ADAL" clId="{CD72B83A-DEE2-488A-A2B9-BC421CD39763}" dt="2021-08-03T00:07:48.705" v="34" actId="700"/>
          <ac:spMkLst>
            <pc:docMk/>
            <pc:sldMk cId="2265915026" sldId="264"/>
            <ac:spMk id="2" creationId="{2D58E1F0-2C65-42EA-A5E0-53FB99A0DAD3}"/>
          </ac:spMkLst>
        </pc:spChg>
        <pc:spChg chg="del mod ord">
          <ac:chgData name="Dmitriy Beznosko" userId="8bcdeb23-d2dd-465e-bda6-8e644f22b48c" providerId="ADAL" clId="{CD72B83A-DEE2-488A-A2B9-BC421CD39763}" dt="2021-08-03T00:07:48.705" v="34" actId="700"/>
          <ac:spMkLst>
            <pc:docMk/>
            <pc:sldMk cId="2265915026" sldId="264"/>
            <ac:spMk id="3" creationId="{B8B4AEC2-C757-41FB-AE8B-49C9AB724420}"/>
          </ac:spMkLst>
        </pc:spChg>
        <pc:spChg chg="mod ord">
          <ac:chgData name="Dmitriy Beznosko" userId="8bcdeb23-d2dd-465e-bda6-8e644f22b48c" providerId="ADAL" clId="{CD72B83A-DEE2-488A-A2B9-BC421CD39763}" dt="2021-08-03T00:07:48.705" v="34" actId="700"/>
          <ac:spMkLst>
            <pc:docMk/>
            <pc:sldMk cId="2265915026" sldId="264"/>
            <ac:spMk id="4" creationId="{1FCEC16A-AD3F-43C0-8026-E7E17A0CDE5E}"/>
          </ac:spMkLst>
        </pc:spChg>
        <pc:spChg chg="add mod ord">
          <ac:chgData name="Dmitriy Beznosko" userId="8bcdeb23-d2dd-465e-bda6-8e644f22b48c" providerId="ADAL" clId="{CD72B83A-DEE2-488A-A2B9-BC421CD39763}" dt="2021-08-03T00:19:58.372" v="204" actId="27636"/>
          <ac:spMkLst>
            <pc:docMk/>
            <pc:sldMk cId="2265915026" sldId="264"/>
            <ac:spMk id="5" creationId="{1D2FE83F-66A3-4EC8-BD3B-064A884FC902}"/>
          </ac:spMkLst>
        </pc:spChg>
        <pc:spChg chg="add mod ord">
          <ac:chgData name="Dmitriy Beznosko" userId="8bcdeb23-d2dd-465e-bda6-8e644f22b48c" providerId="ADAL" clId="{CD72B83A-DEE2-488A-A2B9-BC421CD39763}" dt="2021-08-03T00:43:18.203" v="577" actId="20577"/>
          <ac:spMkLst>
            <pc:docMk/>
            <pc:sldMk cId="2265915026" sldId="264"/>
            <ac:spMk id="6" creationId="{C1BE9C77-35ED-4E52-8E2E-7684F1EFEBE8}"/>
          </ac:spMkLst>
        </pc:spChg>
        <pc:spChg chg="add del mod">
          <ac:chgData name="Dmitriy Beznosko" userId="8bcdeb23-d2dd-465e-bda6-8e644f22b48c" providerId="ADAL" clId="{CD72B83A-DEE2-488A-A2B9-BC421CD39763}" dt="2021-08-03T00:13:01.437" v="171" actId="478"/>
          <ac:spMkLst>
            <pc:docMk/>
            <pc:sldMk cId="2265915026" sldId="264"/>
            <ac:spMk id="9" creationId="{769D1956-94C9-4B65-922B-B67B00C3D869}"/>
          </ac:spMkLst>
        </pc:spChg>
        <pc:spChg chg="add del mod">
          <ac:chgData name="Dmitriy Beznosko" userId="8bcdeb23-d2dd-465e-bda6-8e644f22b48c" providerId="ADAL" clId="{CD72B83A-DEE2-488A-A2B9-BC421CD39763}" dt="2021-08-03T00:14:24.733" v="187" actId="478"/>
          <ac:spMkLst>
            <pc:docMk/>
            <pc:sldMk cId="2265915026" sldId="264"/>
            <ac:spMk id="14" creationId="{DEEDB3D6-6DF7-4FE5-9AB5-31F7E0EB22F5}"/>
          </ac:spMkLst>
        </pc:spChg>
        <pc:spChg chg="add del mod">
          <ac:chgData name="Dmitriy Beznosko" userId="8bcdeb23-d2dd-465e-bda6-8e644f22b48c" providerId="ADAL" clId="{CD72B83A-DEE2-488A-A2B9-BC421CD39763}" dt="2021-08-03T00:14:22.973" v="186" actId="478"/>
          <ac:spMkLst>
            <pc:docMk/>
            <pc:sldMk cId="2265915026" sldId="264"/>
            <ac:spMk id="17" creationId="{5FC6A2FF-4697-423F-A481-D71F800C2552}"/>
          </ac:spMkLst>
        </pc:spChg>
        <pc:spChg chg="add mod">
          <ac:chgData name="Dmitriy Beznosko" userId="8bcdeb23-d2dd-465e-bda6-8e644f22b48c" providerId="ADAL" clId="{CD72B83A-DEE2-488A-A2B9-BC421CD39763}" dt="2021-08-03T00:39:55.651" v="503" actId="1076"/>
          <ac:spMkLst>
            <pc:docMk/>
            <pc:sldMk cId="2265915026" sldId="264"/>
            <ac:spMk id="27" creationId="{1124E696-06AE-46ED-A4DB-D2BD11BE0C49}"/>
          </ac:spMkLst>
        </pc:spChg>
        <pc:spChg chg="add del mod">
          <ac:chgData name="Dmitriy Beznosko" userId="8bcdeb23-d2dd-465e-bda6-8e644f22b48c" providerId="ADAL" clId="{CD72B83A-DEE2-488A-A2B9-BC421CD39763}" dt="2021-08-03T00:41:35.211" v="510" actId="478"/>
          <ac:spMkLst>
            <pc:docMk/>
            <pc:sldMk cId="2265915026" sldId="264"/>
            <ac:spMk id="30" creationId="{15823DA4-1C55-493C-9DF2-DC84B9E17C76}"/>
          </ac:spMkLst>
        </pc:spChg>
        <pc:spChg chg="add del mod">
          <ac:chgData name="Dmitriy Beznosko" userId="8bcdeb23-d2dd-465e-bda6-8e644f22b48c" providerId="ADAL" clId="{CD72B83A-DEE2-488A-A2B9-BC421CD39763}" dt="2021-08-03T00:41:32.571" v="509" actId="478"/>
          <ac:spMkLst>
            <pc:docMk/>
            <pc:sldMk cId="2265915026" sldId="264"/>
            <ac:spMk id="33" creationId="{C4E4CC1E-E6B8-4B27-9DD0-A9B6ABB7E69B}"/>
          </ac:spMkLst>
        </pc:spChg>
        <pc:picChg chg="add del mod">
          <ac:chgData name="Dmitriy Beznosko" userId="8bcdeb23-d2dd-465e-bda6-8e644f22b48c" providerId="ADAL" clId="{CD72B83A-DEE2-488A-A2B9-BC421CD39763}" dt="2021-08-03T00:13:03.130" v="172" actId="21"/>
          <ac:picMkLst>
            <pc:docMk/>
            <pc:sldMk cId="2265915026" sldId="264"/>
            <ac:picMk id="8" creationId="{5520E84C-5F76-4064-8589-A2D1B28EBB0A}"/>
          </ac:picMkLst>
        </pc:picChg>
        <pc:picChg chg="add mod">
          <ac:chgData name="Dmitriy Beznosko" userId="8bcdeb23-d2dd-465e-bda6-8e644f22b48c" providerId="ADAL" clId="{CD72B83A-DEE2-488A-A2B9-BC421CD39763}" dt="2021-08-03T00:43:31.393" v="600" actId="1076"/>
          <ac:picMkLst>
            <pc:docMk/>
            <pc:sldMk cId="2265915026" sldId="264"/>
            <ac:picMk id="11" creationId="{08537BE6-6186-4A74-A81D-86B458B15DBA}"/>
          </ac:picMkLst>
        </pc:picChg>
        <pc:picChg chg="add del mod modCrop">
          <ac:chgData name="Dmitriy Beznosko" userId="8bcdeb23-d2dd-465e-bda6-8e644f22b48c" providerId="ADAL" clId="{CD72B83A-DEE2-488A-A2B9-BC421CD39763}" dt="2021-08-03T00:39:35.198" v="497" actId="21"/>
          <ac:picMkLst>
            <pc:docMk/>
            <pc:sldMk cId="2265915026" sldId="264"/>
            <ac:picMk id="13" creationId="{F0C5499B-A333-414B-957D-6777096940E2}"/>
          </ac:picMkLst>
        </pc:picChg>
        <pc:picChg chg="add del mod modCrop">
          <ac:chgData name="Dmitriy Beznosko" userId="8bcdeb23-d2dd-465e-bda6-8e644f22b48c" providerId="ADAL" clId="{CD72B83A-DEE2-488A-A2B9-BC421CD39763}" dt="2021-08-03T00:39:35.198" v="497" actId="21"/>
          <ac:picMkLst>
            <pc:docMk/>
            <pc:sldMk cId="2265915026" sldId="264"/>
            <ac:picMk id="16" creationId="{5A4A4A1C-9F0E-4C51-8600-92CBB45ED7D1}"/>
          </ac:picMkLst>
        </pc:picChg>
        <pc:picChg chg="add del mod">
          <ac:chgData name="Dmitriy Beznosko" userId="8bcdeb23-d2dd-465e-bda6-8e644f22b48c" providerId="ADAL" clId="{CD72B83A-DEE2-488A-A2B9-BC421CD39763}" dt="2021-08-03T00:29:45.436" v="265" actId="478"/>
          <ac:picMkLst>
            <pc:docMk/>
            <pc:sldMk cId="2265915026" sldId="264"/>
            <ac:picMk id="19" creationId="{88281100-91FB-4F3B-9ECE-271AF67177A1}"/>
          </ac:picMkLst>
        </pc:picChg>
        <pc:picChg chg="add del mod">
          <ac:chgData name="Dmitriy Beznosko" userId="8bcdeb23-d2dd-465e-bda6-8e644f22b48c" providerId="ADAL" clId="{CD72B83A-DEE2-488A-A2B9-BC421CD39763}" dt="2021-08-03T00:24:44.446" v="244" actId="478"/>
          <ac:picMkLst>
            <pc:docMk/>
            <pc:sldMk cId="2265915026" sldId="264"/>
            <ac:picMk id="20" creationId="{DBFE86A5-2DF7-4FBA-BAC3-D3BB891A55E9}"/>
          </ac:picMkLst>
        </pc:picChg>
        <pc:picChg chg="add del mod modCrop">
          <ac:chgData name="Dmitriy Beznosko" userId="8bcdeb23-d2dd-465e-bda6-8e644f22b48c" providerId="ADAL" clId="{CD72B83A-DEE2-488A-A2B9-BC421CD39763}" dt="2021-08-03T00:29:43.644" v="264" actId="478"/>
          <ac:picMkLst>
            <pc:docMk/>
            <pc:sldMk cId="2265915026" sldId="264"/>
            <ac:picMk id="22" creationId="{21FE4345-AEC4-4A0A-AE8A-00EC4AABB363}"/>
          </ac:picMkLst>
        </pc:picChg>
        <pc:picChg chg="add mod ord">
          <ac:chgData name="Dmitriy Beznosko" userId="8bcdeb23-d2dd-465e-bda6-8e644f22b48c" providerId="ADAL" clId="{CD72B83A-DEE2-488A-A2B9-BC421CD39763}" dt="2021-08-03T00:33:22.443" v="296" actId="1076"/>
          <ac:picMkLst>
            <pc:docMk/>
            <pc:sldMk cId="2265915026" sldId="264"/>
            <ac:picMk id="24" creationId="{8F6F4CE4-EAAF-4842-AA9B-3FA3C0416D10}"/>
          </ac:picMkLst>
        </pc:picChg>
        <pc:picChg chg="add mod">
          <ac:chgData name="Dmitriy Beznosko" userId="8bcdeb23-d2dd-465e-bda6-8e644f22b48c" providerId="ADAL" clId="{CD72B83A-DEE2-488A-A2B9-BC421CD39763}" dt="2021-08-03T00:31:20.485" v="277" actId="1076"/>
          <ac:picMkLst>
            <pc:docMk/>
            <pc:sldMk cId="2265915026" sldId="264"/>
            <ac:picMk id="26" creationId="{F6723091-C889-42C1-B215-6D55B2C1D227}"/>
          </ac:picMkLst>
        </pc:picChg>
        <pc:picChg chg="add mod">
          <ac:chgData name="Dmitriy Beznosko" userId="8bcdeb23-d2dd-465e-bda6-8e644f22b48c" providerId="ADAL" clId="{CD72B83A-DEE2-488A-A2B9-BC421CD39763}" dt="2021-08-03T00:43:26.315" v="599" actId="1036"/>
          <ac:picMkLst>
            <pc:docMk/>
            <pc:sldMk cId="2265915026" sldId="264"/>
            <ac:picMk id="29" creationId="{C1E0F6BF-A487-4E00-B02B-26E00EE0028E}"/>
          </ac:picMkLst>
        </pc:picChg>
        <pc:picChg chg="add mod">
          <ac:chgData name="Dmitriy Beznosko" userId="8bcdeb23-d2dd-465e-bda6-8e644f22b48c" providerId="ADAL" clId="{CD72B83A-DEE2-488A-A2B9-BC421CD39763}" dt="2021-08-03T00:43:26.315" v="599" actId="1036"/>
          <ac:picMkLst>
            <pc:docMk/>
            <pc:sldMk cId="2265915026" sldId="264"/>
            <ac:picMk id="32" creationId="{08B1F190-FF25-4C62-9711-50D75F897E52}"/>
          </ac:picMkLst>
        </pc:picChg>
      </pc:sldChg>
      <pc:sldChg chg="addSp delSp modSp new mod modClrScheme chgLayout">
        <pc:chgData name="Dmitriy Beznosko" userId="8bcdeb23-d2dd-465e-bda6-8e644f22b48c" providerId="ADAL" clId="{CD72B83A-DEE2-488A-A2B9-BC421CD39763}" dt="2021-08-03T00:50:13.874" v="1208" actId="20577"/>
        <pc:sldMkLst>
          <pc:docMk/>
          <pc:sldMk cId="1478744555" sldId="265"/>
        </pc:sldMkLst>
        <pc:spChg chg="del mod ord">
          <ac:chgData name="Dmitriy Beznosko" userId="8bcdeb23-d2dd-465e-bda6-8e644f22b48c" providerId="ADAL" clId="{CD72B83A-DEE2-488A-A2B9-BC421CD39763}" dt="2021-08-03T00:39:27.205" v="496" actId="700"/>
          <ac:spMkLst>
            <pc:docMk/>
            <pc:sldMk cId="1478744555" sldId="265"/>
            <ac:spMk id="2" creationId="{486C1284-C9BC-47DB-A7AD-CA9463D04E51}"/>
          </ac:spMkLst>
        </pc:spChg>
        <pc:spChg chg="del mod ord">
          <ac:chgData name="Dmitriy Beznosko" userId="8bcdeb23-d2dd-465e-bda6-8e644f22b48c" providerId="ADAL" clId="{CD72B83A-DEE2-488A-A2B9-BC421CD39763}" dt="2021-08-03T00:39:27.205" v="496" actId="700"/>
          <ac:spMkLst>
            <pc:docMk/>
            <pc:sldMk cId="1478744555" sldId="265"/>
            <ac:spMk id="3" creationId="{3F36D5D6-A608-43FD-AD8B-57D3CD2044CB}"/>
          </ac:spMkLst>
        </pc:spChg>
        <pc:spChg chg="mod ord">
          <ac:chgData name="Dmitriy Beznosko" userId="8bcdeb23-d2dd-465e-bda6-8e644f22b48c" providerId="ADAL" clId="{CD72B83A-DEE2-488A-A2B9-BC421CD39763}" dt="2021-08-03T00:39:27.205" v="496" actId="700"/>
          <ac:spMkLst>
            <pc:docMk/>
            <pc:sldMk cId="1478744555" sldId="265"/>
            <ac:spMk id="4" creationId="{1A98DB86-E998-4FDB-8010-63626B3BB387}"/>
          </ac:spMkLst>
        </pc:spChg>
        <pc:spChg chg="add mod ord">
          <ac:chgData name="Dmitriy Beznosko" userId="8bcdeb23-d2dd-465e-bda6-8e644f22b48c" providerId="ADAL" clId="{CD72B83A-DEE2-488A-A2B9-BC421CD39763}" dt="2021-08-03T00:43:42.987" v="616" actId="20577"/>
          <ac:spMkLst>
            <pc:docMk/>
            <pc:sldMk cId="1478744555" sldId="265"/>
            <ac:spMk id="5" creationId="{BCF2864E-3BC8-4DF2-B22B-80517D2A0294}"/>
          </ac:spMkLst>
        </pc:spChg>
        <pc:spChg chg="add mod ord">
          <ac:chgData name="Dmitriy Beznosko" userId="8bcdeb23-d2dd-465e-bda6-8e644f22b48c" providerId="ADAL" clId="{CD72B83A-DEE2-488A-A2B9-BC421CD39763}" dt="2021-08-03T00:50:13.874" v="1208" actId="20577"/>
          <ac:spMkLst>
            <pc:docMk/>
            <pc:sldMk cId="1478744555" sldId="265"/>
            <ac:spMk id="6" creationId="{CCFAFA79-00D1-494C-9E5A-3D4E8A35C2AE}"/>
          </ac:spMkLst>
        </pc:spChg>
        <pc:spChg chg="add del mod">
          <ac:chgData name="Dmitriy Beznosko" userId="8bcdeb23-d2dd-465e-bda6-8e644f22b48c" providerId="ADAL" clId="{CD72B83A-DEE2-488A-A2B9-BC421CD39763}" dt="2021-08-03T00:48:01.075" v="915" actId="478"/>
          <ac:spMkLst>
            <pc:docMk/>
            <pc:sldMk cId="1478744555" sldId="265"/>
            <ac:spMk id="11" creationId="{EAED5ABA-8B1B-48AD-936B-F67F9E7A7188}"/>
          </ac:spMkLst>
        </pc:spChg>
        <pc:spChg chg="add del mod">
          <ac:chgData name="Dmitriy Beznosko" userId="8bcdeb23-d2dd-465e-bda6-8e644f22b48c" providerId="ADAL" clId="{CD72B83A-DEE2-488A-A2B9-BC421CD39763}" dt="2021-08-03T00:47:59.067" v="914" actId="478"/>
          <ac:spMkLst>
            <pc:docMk/>
            <pc:sldMk cId="1478744555" sldId="265"/>
            <ac:spMk id="14" creationId="{48D627E0-B1C7-4BA5-8C89-B77BADE7D564}"/>
          </ac:spMkLst>
        </pc:spChg>
        <pc:picChg chg="add mod">
          <ac:chgData name="Dmitriy Beznosko" userId="8bcdeb23-d2dd-465e-bda6-8e644f22b48c" providerId="ADAL" clId="{CD72B83A-DEE2-488A-A2B9-BC421CD39763}" dt="2021-08-03T00:46:12.350" v="891" actId="1036"/>
          <ac:picMkLst>
            <pc:docMk/>
            <pc:sldMk cId="1478744555" sldId="265"/>
            <ac:picMk id="7" creationId="{67506DB7-15F9-4D6A-9F9A-0EA377CF53C8}"/>
          </ac:picMkLst>
        </pc:picChg>
        <pc:picChg chg="add mod">
          <ac:chgData name="Dmitriy Beznosko" userId="8bcdeb23-d2dd-465e-bda6-8e644f22b48c" providerId="ADAL" clId="{CD72B83A-DEE2-488A-A2B9-BC421CD39763}" dt="2021-08-03T00:46:12.350" v="891" actId="1036"/>
          <ac:picMkLst>
            <pc:docMk/>
            <pc:sldMk cId="1478744555" sldId="265"/>
            <ac:picMk id="8" creationId="{EB63F1C3-2869-479F-89CA-F2972EBD9CC7}"/>
          </ac:picMkLst>
        </pc:picChg>
        <pc:picChg chg="add del mod">
          <ac:chgData name="Dmitriy Beznosko" userId="8bcdeb23-d2dd-465e-bda6-8e644f22b48c" providerId="ADAL" clId="{CD72B83A-DEE2-488A-A2B9-BC421CD39763}" dt="2021-08-03T00:48:05.133" v="918" actId="21"/>
          <ac:picMkLst>
            <pc:docMk/>
            <pc:sldMk cId="1478744555" sldId="265"/>
            <ac:picMk id="10" creationId="{B25A62F1-9B31-4696-87DE-2D5C79EC9EDA}"/>
          </ac:picMkLst>
        </pc:picChg>
        <pc:picChg chg="add mod">
          <ac:chgData name="Dmitriy Beznosko" userId="8bcdeb23-d2dd-465e-bda6-8e644f22b48c" providerId="ADAL" clId="{CD72B83A-DEE2-488A-A2B9-BC421CD39763}" dt="2021-08-03T00:50:09.151" v="1206" actId="1076"/>
          <ac:picMkLst>
            <pc:docMk/>
            <pc:sldMk cId="1478744555" sldId="265"/>
            <ac:picMk id="13" creationId="{415EDA04-7D5A-42C7-A82F-182D36204B88}"/>
          </ac:picMkLst>
        </pc:picChg>
      </pc:sldChg>
      <pc:sldChg chg="del">
        <pc:chgData name="Dmitriy Beznosko" userId="8bcdeb23-d2dd-465e-bda6-8e644f22b48c" providerId="ADAL" clId="{CD72B83A-DEE2-488A-A2B9-BC421CD39763}" dt="2021-08-02T13:19:03.524" v="7" actId="47"/>
        <pc:sldMkLst>
          <pc:docMk/>
          <pc:sldMk cId="1607938738" sldId="265"/>
        </pc:sldMkLst>
      </pc:sldChg>
      <pc:sldChg chg="addSp delSp modSp new mod modClrScheme chgLayout">
        <pc:chgData name="Dmitriy Beznosko" userId="8bcdeb23-d2dd-465e-bda6-8e644f22b48c" providerId="ADAL" clId="{CD72B83A-DEE2-488A-A2B9-BC421CD39763}" dt="2021-08-03T01:47:36.317" v="1607" actId="1076"/>
        <pc:sldMkLst>
          <pc:docMk/>
          <pc:sldMk cId="2318023324" sldId="266"/>
        </pc:sldMkLst>
        <pc:spChg chg="del mod ord">
          <ac:chgData name="Dmitriy Beznosko" userId="8bcdeb23-d2dd-465e-bda6-8e644f22b48c" providerId="ADAL" clId="{CD72B83A-DEE2-488A-A2B9-BC421CD39763}" dt="2021-08-03T01:40:05.739" v="1418" actId="700"/>
          <ac:spMkLst>
            <pc:docMk/>
            <pc:sldMk cId="2318023324" sldId="266"/>
            <ac:spMk id="2" creationId="{B439C958-F39D-4AC5-BDD4-F41FD1F2D157}"/>
          </ac:spMkLst>
        </pc:spChg>
        <pc:spChg chg="del mod ord">
          <ac:chgData name="Dmitriy Beznosko" userId="8bcdeb23-d2dd-465e-bda6-8e644f22b48c" providerId="ADAL" clId="{CD72B83A-DEE2-488A-A2B9-BC421CD39763}" dt="2021-08-03T01:40:05.739" v="1418" actId="700"/>
          <ac:spMkLst>
            <pc:docMk/>
            <pc:sldMk cId="2318023324" sldId="266"/>
            <ac:spMk id="3" creationId="{79D857FC-ADB3-4EBB-A97B-B08BCE3E5979}"/>
          </ac:spMkLst>
        </pc:spChg>
        <pc:spChg chg="mod ord">
          <ac:chgData name="Dmitriy Beznosko" userId="8bcdeb23-d2dd-465e-bda6-8e644f22b48c" providerId="ADAL" clId="{CD72B83A-DEE2-488A-A2B9-BC421CD39763}" dt="2021-08-03T01:40:05.739" v="1418" actId="700"/>
          <ac:spMkLst>
            <pc:docMk/>
            <pc:sldMk cId="2318023324" sldId="266"/>
            <ac:spMk id="4" creationId="{CBFBD0F9-7D6D-4A89-8A07-ADCBCA43BBAF}"/>
          </ac:spMkLst>
        </pc:spChg>
        <pc:spChg chg="add mod ord">
          <ac:chgData name="Dmitriy Beznosko" userId="8bcdeb23-d2dd-465e-bda6-8e644f22b48c" providerId="ADAL" clId="{CD72B83A-DEE2-488A-A2B9-BC421CD39763}" dt="2021-08-03T01:46:12.670" v="1508" actId="20577"/>
          <ac:spMkLst>
            <pc:docMk/>
            <pc:sldMk cId="2318023324" sldId="266"/>
            <ac:spMk id="5" creationId="{76E46824-B87E-4BF5-8A44-61E3D79276F3}"/>
          </ac:spMkLst>
        </pc:spChg>
        <pc:spChg chg="add mod ord">
          <ac:chgData name="Dmitriy Beznosko" userId="8bcdeb23-d2dd-465e-bda6-8e644f22b48c" providerId="ADAL" clId="{CD72B83A-DEE2-488A-A2B9-BC421CD39763}" dt="2021-08-03T01:47:36.317" v="1607" actId="1076"/>
          <ac:spMkLst>
            <pc:docMk/>
            <pc:sldMk cId="2318023324" sldId="266"/>
            <ac:spMk id="6" creationId="{327067AB-E713-4CD8-B7E1-7823BFD6E846}"/>
          </ac:spMkLst>
        </pc:spChg>
        <pc:spChg chg="add mod">
          <ac:chgData name="Dmitriy Beznosko" userId="8bcdeb23-d2dd-465e-bda6-8e644f22b48c" providerId="ADAL" clId="{CD72B83A-DEE2-488A-A2B9-BC421CD39763}" dt="2021-08-03T01:45:18.088" v="1492" actId="113"/>
          <ac:spMkLst>
            <pc:docMk/>
            <pc:sldMk cId="2318023324" sldId="266"/>
            <ac:spMk id="13" creationId="{D5A85F31-69C9-4EBD-9569-065595573FC6}"/>
          </ac:spMkLst>
        </pc:spChg>
        <pc:spChg chg="add del">
          <ac:chgData name="Dmitriy Beznosko" userId="8bcdeb23-d2dd-465e-bda6-8e644f22b48c" providerId="ADAL" clId="{CD72B83A-DEE2-488A-A2B9-BC421CD39763}" dt="2021-08-03T01:45:47.185" v="1494" actId="22"/>
          <ac:spMkLst>
            <pc:docMk/>
            <pc:sldMk cId="2318023324" sldId="266"/>
            <ac:spMk id="15" creationId="{3FB6B54B-CC52-4B5B-A2A4-4E6760D83EB5}"/>
          </ac:spMkLst>
        </pc:spChg>
        <pc:picChg chg="add mod">
          <ac:chgData name="Dmitriy Beznosko" userId="8bcdeb23-d2dd-465e-bda6-8e644f22b48c" providerId="ADAL" clId="{CD72B83A-DEE2-488A-A2B9-BC421CD39763}" dt="2021-08-03T01:43:55.606" v="1450" actId="1076"/>
          <ac:picMkLst>
            <pc:docMk/>
            <pc:sldMk cId="2318023324" sldId="266"/>
            <ac:picMk id="8" creationId="{CB57EFF8-3D60-4E5D-98FD-F5D38469D3FF}"/>
          </ac:picMkLst>
        </pc:picChg>
        <pc:picChg chg="add mod">
          <ac:chgData name="Dmitriy Beznosko" userId="8bcdeb23-d2dd-465e-bda6-8e644f22b48c" providerId="ADAL" clId="{CD72B83A-DEE2-488A-A2B9-BC421CD39763}" dt="2021-08-03T01:44:43.574" v="1458" actId="1076"/>
          <ac:picMkLst>
            <pc:docMk/>
            <pc:sldMk cId="2318023324" sldId="266"/>
            <ac:picMk id="10" creationId="{1A3D5F7F-A467-4622-90BA-6E53F4DE802D}"/>
          </ac:picMkLst>
        </pc:picChg>
        <pc:picChg chg="add mod">
          <ac:chgData name="Dmitriy Beznosko" userId="8bcdeb23-d2dd-465e-bda6-8e644f22b48c" providerId="ADAL" clId="{CD72B83A-DEE2-488A-A2B9-BC421CD39763}" dt="2021-08-03T01:46:03.780" v="1500" actId="1076"/>
          <ac:picMkLst>
            <pc:docMk/>
            <pc:sldMk cId="2318023324" sldId="266"/>
            <ac:picMk id="16" creationId="{A4CB4CF7-033D-4224-B824-45D6AC391088}"/>
          </ac:picMkLst>
        </pc:picChg>
        <pc:picChg chg="add mod">
          <ac:chgData name="Dmitriy Beznosko" userId="8bcdeb23-d2dd-465e-bda6-8e644f22b48c" providerId="ADAL" clId="{CD72B83A-DEE2-488A-A2B9-BC421CD39763}" dt="2021-08-03T01:46:52.848" v="1513" actId="1076"/>
          <ac:picMkLst>
            <pc:docMk/>
            <pc:sldMk cId="2318023324" sldId="266"/>
            <ac:picMk id="18" creationId="{4451F986-592F-4761-8A6A-F875C9044DF0}"/>
          </ac:picMkLst>
        </pc:picChg>
        <pc:picChg chg="add del mod">
          <ac:chgData name="Dmitriy Beznosko" userId="8bcdeb23-d2dd-465e-bda6-8e644f22b48c" providerId="ADAL" clId="{CD72B83A-DEE2-488A-A2B9-BC421CD39763}" dt="2021-08-03T01:44:35.830" v="1452" actId="478"/>
          <ac:picMkLst>
            <pc:docMk/>
            <pc:sldMk cId="2318023324" sldId="266"/>
            <ac:picMk id="1026" creationId="{8D0CECB9-8694-42D0-B95A-550D2EBAF749}"/>
          </ac:picMkLst>
        </pc:picChg>
      </pc:sldChg>
      <pc:sldChg chg="del">
        <pc:chgData name="Dmitriy Beznosko" userId="8bcdeb23-d2dd-465e-bda6-8e644f22b48c" providerId="ADAL" clId="{CD72B83A-DEE2-488A-A2B9-BC421CD39763}" dt="2021-08-02T13:18:49.840" v="2" actId="47"/>
        <pc:sldMkLst>
          <pc:docMk/>
          <pc:sldMk cId="3755381902" sldId="272"/>
        </pc:sldMkLst>
      </pc:sldChg>
      <pc:sldMasterChg chg="add addSldLayout">
        <pc:chgData name="Dmitriy Beznosko" userId="8bcdeb23-d2dd-465e-bda6-8e644f22b48c" providerId="ADAL" clId="{CD72B83A-DEE2-488A-A2B9-BC421CD39763}" dt="2021-08-02T13:25:00.218" v="18" actId="27028"/>
        <pc:sldMasterMkLst>
          <pc:docMk/>
          <pc:sldMasterMk cId="0" sldId="2147483673"/>
        </pc:sldMasterMkLst>
        <pc:sldLayoutChg chg="add">
          <pc:chgData name="Dmitriy Beznosko" userId="8bcdeb23-d2dd-465e-bda6-8e644f22b48c" providerId="ADAL" clId="{CD72B83A-DEE2-488A-A2B9-BC421CD39763}" dt="2021-08-02T13:25:00.218" v="18" actId="27028"/>
          <pc:sldLayoutMkLst>
            <pc:docMk/>
            <pc:sldMasterMk cId="0" sldId="2147483673"/>
            <pc:sldLayoutMk cId="0" sldId="2147483675"/>
          </pc:sldLayoutMkLst>
        </pc:sldLayoutChg>
      </pc:sldMasterChg>
    </pc:docChg>
  </pc:docChgLst>
  <pc:docChgLst>
    <pc:chgData name="Dmitriy Beznosko" userId="8bcdeb23-d2dd-465e-bda6-8e644f22b48c" providerId="ADAL" clId="{58339F62-27F1-4E31-8DD5-2DE3280646B0}"/>
    <pc:docChg chg="undo redo custSel addSld delSld modSld sldOrd">
      <pc:chgData name="Dmitriy Beznosko" userId="8bcdeb23-d2dd-465e-bda6-8e644f22b48c" providerId="ADAL" clId="{58339F62-27F1-4E31-8DD5-2DE3280646B0}" dt="2021-08-14T18:16:58.361" v="1956" actId="207"/>
      <pc:docMkLst>
        <pc:docMk/>
      </pc:docMkLst>
      <pc:sldChg chg="modSp mod">
        <pc:chgData name="Dmitriy Beznosko" userId="8bcdeb23-d2dd-465e-bda6-8e644f22b48c" providerId="ADAL" clId="{58339F62-27F1-4E31-8DD5-2DE3280646B0}" dt="2021-08-14T14:02:18.594" v="1" actId="20577"/>
        <pc:sldMkLst>
          <pc:docMk/>
          <pc:sldMk cId="4186887544" sldId="257"/>
        </pc:sldMkLst>
        <pc:spChg chg="mod">
          <ac:chgData name="Dmitriy Beznosko" userId="8bcdeb23-d2dd-465e-bda6-8e644f22b48c" providerId="ADAL" clId="{58339F62-27F1-4E31-8DD5-2DE3280646B0}" dt="2021-08-14T14:02:18.594" v="1" actId="20577"/>
          <ac:spMkLst>
            <pc:docMk/>
            <pc:sldMk cId="4186887544" sldId="257"/>
            <ac:spMk id="2" creationId="{0A085278-B6F6-4825-A44F-8C128C113109}"/>
          </ac:spMkLst>
        </pc:spChg>
      </pc:sldChg>
      <pc:sldChg chg="del">
        <pc:chgData name="Dmitriy Beznosko" userId="8bcdeb23-d2dd-465e-bda6-8e644f22b48c" providerId="ADAL" clId="{58339F62-27F1-4E31-8DD5-2DE3280646B0}" dt="2021-08-14T14:02:26.879" v="2" actId="47"/>
        <pc:sldMkLst>
          <pc:docMk/>
          <pc:sldMk cId="585641883" sldId="258"/>
        </pc:sldMkLst>
      </pc:sldChg>
      <pc:sldChg chg="addSp delSp modSp new mod ord setBg modClrScheme modAnim chgLayout">
        <pc:chgData name="Dmitriy Beznosko" userId="8bcdeb23-d2dd-465e-bda6-8e644f22b48c" providerId="ADAL" clId="{58339F62-27F1-4E31-8DD5-2DE3280646B0}" dt="2021-08-14T14:22:04.272" v="415" actId="207"/>
        <pc:sldMkLst>
          <pc:docMk/>
          <pc:sldMk cId="1709021131" sldId="258"/>
        </pc:sldMkLst>
        <pc:spChg chg="del mod ord">
          <ac:chgData name="Dmitriy Beznosko" userId="8bcdeb23-d2dd-465e-bda6-8e644f22b48c" providerId="ADAL" clId="{58339F62-27F1-4E31-8DD5-2DE3280646B0}" dt="2021-08-14T14:02:40.663" v="4" actId="700"/>
          <ac:spMkLst>
            <pc:docMk/>
            <pc:sldMk cId="1709021131" sldId="258"/>
            <ac:spMk id="2" creationId="{27F300F5-7210-420F-9257-1827EE0A2B37}"/>
          </ac:spMkLst>
        </pc:spChg>
        <pc:spChg chg="del mod ord">
          <ac:chgData name="Dmitriy Beznosko" userId="8bcdeb23-d2dd-465e-bda6-8e644f22b48c" providerId="ADAL" clId="{58339F62-27F1-4E31-8DD5-2DE3280646B0}" dt="2021-08-14T14:02:40.663" v="4" actId="700"/>
          <ac:spMkLst>
            <pc:docMk/>
            <pc:sldMk cId="1709021131" sldId="258"/>
            <ac:spMk id="3" creationId="{6BF0A951-578F-45E0-A01D-C8CA874EFC07}"/>
          </ac:spMkLst>
        </pc:spChg>
        <pc:spChg chg="mod ord">
          <ac:chgData name="Dmitriy Beznosko" userId="8bcdeb23-d2dd-465e-bda6-8e644f22b48c" providerId="ADAL" clId="{58339F62-27F1-4E31-8DD5-2DE3280646B0}" dt="2021-08-14T14:20:28.561" v="398" actId="26606"/>
          <ac:spMkLst>
            <pc:docMk/>
            <pc:sldMk cId="1709021131" sldId="258"/>
            <ac:spMk id="4" creationId="{46F7A6AC-0A27-4103-BEC4-EB0B8AD8D7A5}"/>
          </ac:spMkLst>
        </pc:spChg>
        <pc:spChg chg="add mod ord">
          <ac:chgData name="Dmitriy Beznosko" userId="8bcdeb23-d2dd-465e-bda6-8e644f22b48c" providerId="ADAL" clId="{58339F62-27F1-4E31-8DD5-2DE3280646B0}" dt="2021-08-14T14:20:28.561" v="398" actId="26606"/>
          <ac:spMkLst>
            <pc:docMk/>
            <pc:sldMk cId="1709021131" sldId="258"/>
            <ac:spMk id="5" creationId="{A52C2679-8ACE-4D00-81CC-5DBC919C23EB}"/>
          </ac:spMkLst>
        </pc:spChg>
        <pc:spChg chg="add del mod ord">
          <ac:chgData name="Dmitriy Beznosko" userId="8bcdeb23-d2dd-465e-bda6-8e644f22b48c" providerId="ADAL" clId="{58339F62-27F1-4E31-8DD5-2DE3280646B0}" dt="2021-08-14T14:19:35.100" v="384"/>
          <ac:spMkLst>
            <pc:docMk/>
            <pc:sldMk cId="1709021131" sldId="258"/>
            <ac:spMk id="6" creationId="{3F449C27-7C02-4D55-BAAB-B9DE8CE14459}"/>
          </ac:spMkLst>
        </pc:spChg>
        <pc:spChg chg="add mod">
          <ac:chgData name="Dmitriy Beznosko" userId="8bcdeb23-d2dd-465e-bda6-8e644f22b48c" providerId="ADAL" clId="{58339F62-27F1-4E31-8DD5-2DE3280646B0}" dt="2021-08-14T14:17:39.559" v="119" actId="571"/>
          <ac:spMkLst>
            <pc:docMk/>
            <pc:sldMk cId="1709021131" sldId="258"/>
            <ac:spMk id="7" creationId="{D3CF28BB-565F-47CE-A28C-AF251F0D7102}"/>
          </ac:spMkLst>
        </pc:spChg>
        <pc:spChg chg="add mod">
          <ac:chgData name="Dmitriy Beznosko" userId="8bcdeb23-d2dd-465e-bda6-8e644f22b48c" providerId="ADAL" clId="{58339F62-27F1-4E31-8DD5-2DE3280646B0}" dt="2021-08-14T14:19:22.988" v="382" actId="1076"/>
          <ac:spMkLst>
            <pc:docMk/>
            <pc:sldMk cId="1709021131" sldId="258"/>
            <ac:spMk id="8" creationId="{22E700BB-33AA-4071-A4A5-0CA18398EC92}"/>
          </ac:spMkLst>
        </pc:spChg>
        <pc:spChg chg="add mod ord">
          <ac:chgData name="Dmitriy Beznosko" userId="8bcdeb23-d2dd-465e-bda6-8e644f22b48c" providerId="ADAL" clId="{58339F62-27F1-4E31-8DD5-2DE3280646B0}" dt="2021-08-14T14:22:04.272" v="415" actId="207"/>
          <ac:spMkLst>
            <pc:docMk/>
            <pc:sldMk cId="1709021131" sldId="258"/>
            <ac:spMk id="9" creationId="{D2DE6DC0-A4F2-41A8-AC2D-531B7121B748}"/>
          </ac:spMkLst>
        </pc:spChg>
        <pc:picChg chg="add mod">
          <ac:chgData name="Dmitriy Beznosko" userId="8bcdeb23-d2dd-465e-bda6-8e644f22b48c" providerId="ADAL" clId="{58339F62-27F1-4E31-8DD5-2DE3280646B0}" dt="2021-08-14T14:20:28.561" v="398" actId="26606"/>
          <ac:picMkLst>
            <pc:docMk/>
            <pc:sldMk cId="1709021131" sldId="258"/>
            <ac:picMk id="10" creationId="{D3F8F5E7-D942-467E-A551-107C05F706AF}"/>
          </ac:picMkLst>
        </pc:picChg>
      </pc:sldChg>
      <pc:sldChg chg="del">
        <pc:chgData name="Dmitriy Beznosko" userId="8bcdeb23-d2dd-465e-bda6-8e644f22b48c" providerId="ADAL" clId="{58339F62-27F1-4E31-8DD5-2DE3280646B0}" dt="2021-08-14T14:02:26.879" v="2" actId="47"/>
        <pc:sldMkLst>
          <pc:docMk/>
          <pc:sldMk cId="1186344690" sldId="259"/>
        </pc:sldMkLst>
      </pc:sldChg>
      <pc:sldChg chg="addSp delSp modSp add mod">
        <pc:chgData name="Dmitriy Beznosko" userId="8bcdeb23-d2dd-465e-bda6-8e644f22b48c" providerId="ADAL" clId="{58339F62-27F1-4E31-8DD5-2DE3280646B0}" dt="2021-08-14T17:32:42.424" v="1941" actId="6549"/>
        <pc:sldMkLst>
          <pc:docMk/>
          <pc:sldMk cId="2866573554" sldId="259"/>
        </pc:sldMkLst>
        <pc:spChg chg="mod">
          <ac:chgData name="Dmitriy Beznosko" userId="8bcdeb23-d2dd-465e-bda6-8e644f22b48c" providerId="ADAL" clId="{58339F62-27F1-4E31-8DD5-2DE3280646B0}" dt="2021-08-14T14:51:26.116" v="998" actId="1076"/>
          <ac:spMkLst>
            <pc:docMk/>
            <pc:sldMk cId="2866573554" sldId="259"/>
            <ac:spMk id="5" creationId="{A52C2679-8ACE-4D00-81CC-5DBC919C23EB}"/>
          </ac:spMkLst>
        </pc:spChg>
        <pc:spChg chg="mod">
          <ac:chgData name="Dmitriy Beznosko" userId="8bcdeb23-d2dd-465e-bda6-8e644f22b48c" providerId="ADAL" clId="{58339F62-27F1-4E31-8DD5-2DE3280646B0}" dt="2021-08-14T17:32:42.424" v="1941" actId="6549"/>
          <ac:spMkLst>
            <pc:docMk/>
            <pc:sldMk cId="2866573554" sldId="259"/>
            <ac:spMk id="6" creationId="{3F449C27-7C02-4D55-BAAB-B9DE8CE14459}"/>
          </ac:spMkLst>
        </pc:spChg>
        <pc:spChg chg="add del mod">
          <ac:chgData name="Dmitriy Beznosko" userId="8bcdeb23-d2dd-465e-bda6-8e644f22b48c" providerId="ADAL" clId="{58339F62-27F1-4E31-8DD5-2DE3280646B0}" dt="2021-08-14T14:42:56.983" v="607" actId="478"/>
          <ac:spMkLst>
            <pc:docMk/>
            <pc:sldMk cId="2866573554" sldId="259"/>
            <ac:spMk id="7" creationId="{19265456-816C-4179-BD56-80BFE26E076B}"/>
          </ac:spMkLst>
        </pc:spChg>
        <pc:spChg chg="add del mod">
          <ac:chgData name="Dmitriy Beznosko" userId="8bcdeb23-d2dd-465e-bda6-8e644f22b48c" providerId="ADAL" clId="{58339F62-27F1-4E31-8DD5-2DE3280646B0}" dt="2021-08-14T14:44:21.335" v="620" actId="478"/>
          <ac:spMkLst>
            <pc:docMk/>
            <pc:sldMk cId="2866573554" sldId="259"/>
            <ac:spMk id="8" creationId="{57FA0F61-2C4F-420E-94E1-FECE541B4CE5}"/>
          </ac:spMkLst>
        </pc:spChg>
        <pc:spChg chg="add del mod">
          <ac:chgData name="Dmitriy Beznosko" userId="8bcdeb23-d2dd-465e-bda6-8e644f22b48c" providerId="ADAL" clId="{58339F62-27F1-4E31-8DD5-2DE3280646B0}" dt="2021-08-14T14:44:15.446" v="619" actId="478"/>
          <ac:spMkLst>
            <pc:docMk/>
            <pc:sldMk cId="2866573554" sldId="259"/>
            <ac:spMk id="11" creationId="{82D5D598-6E4E-4A3C-9446-AC0BA5A251FD}"/>
          </ac:spMkLst>
        </pc:spChg>
        <pc:spChg chg="add del mod">
          <ac:chgData name="Dmitriy Beznosko" userId="8bcdeb23-d2dd-465e-bda6-8e644f22b48c" providerId="ADAL" clId="{58339F62-27F1-4E31-8DD5-2DE3280646B0}" dt="2021-08-14T14:44:09.903" v="615" actId="478"/>
          <ac:spMkLst>
            <pc:docMk/>
            <pc:sldMk cId="2866573554" sldId="259"/>
            <ac:spMk id="14" creationId="{0C6A9B07-3CA7-4C60-9080-3B6CBB69738A}"/>
          </ac:spMkLst>
        </pc:spChg>
        <pc:spChg chg="add del mod">
          <ac:chgData name="Dmitriy Beznosko" userId="8bcdeb23-d2dd-465e-bda6-8e644f22b48c" providerId="ADAL" clId="{58339F62-27F1-4E31-8DD5-2DE3280646B0}" dt="2021-08-14T14:52:09.144" v="1004" actId="931"/>
          <ac:spMkLst>
            <pc:docMk/>
            <pc:sldMk cId="2866573554" sldId="259"/>
            <ac:spMk id="18" creationId="{F8361E01-49CB-4DCA-9720-A66B2A6FA711}"/>
          </ac:spMkLst>
        </pc:spChg>
        <pc:spChg chg="add del mod">
          <ac:chgData name="Dmitriy Beznosko" userId="8bcdeb23-d2dd-465e-bda6-8e644f22b48c" providerId="ADAL" clId="{58339F62-27F1-4E31-8DD5-2DE3280646B0}" dt="2021-08-14T14:52:46.174" v="1009" actId="478"/>
          <ac:spMkLst>
            <pc:docMk/>
            <pc:sldMk cId="2866573554" sldId="259"/>
            <ac:spMk id="21" creationId="{34EC4CC5-312D-4422-88C2-3094374553CC}"/>
          </ac:spMkLst>
        </pc:spChg>
        <pc:spChg chg="add mod">
          <ac:chgData name="Dmitriy Beznosko" userId="8bcdeb23-d2dd-465e-bda6-8e644f22b48c" providerId="ADAL" clId="{58339F62-27F1-4E31-8DD5-2DE3280646B0}" dt="2021-08-14T14:56:37.284" v="1045" actId="688"/>
          <ac:spMkLst>
            <pc:docMk/>
            <pc:sldMk cId="2866573554" sldId="259"/>
            <ac:spMk id="22" creationId="{52064407-8464-4138-8881-9F934190A91D}"/>
          </ac:spMkLst>
        </pc:spChg>
        <pc:spChg chg="add mod">
          <ac:chgData name="Dmitriy Beznosko" userId="8bcdeb23-d2dd-465e-bda6-8e644f22b48c" providerId="ADAL" clId="{58339F62-27F1-4E31-8DD5-2DE3280646B0}" dt="2021-08-14T14:57:16.928" v="1069" actId="571"/>
          <ac:spMkLst>
            <pc:docMk/>
            <pc:sldMk cId="2866573554" sldId="259"/>
            <ac:spMk id="23" creationId="{4F58D053-9629-4F8F-981F-1EE9ABBA965D}"/>
          </ac:spMkLst>
        </pc:spChg>
        <pc:picChg chg="add del mod">
          <ac:chgData name="Dmitriy Beznosko" userId="8bcdeb23-d2dd-465e-bda6-8e644f22b48c" providerId="ADAL" clId="{58339F62-27F1-4E31-8DD5-2DE3280646B0}" dt="2021-08-14T14:44:52.634" v="629" actId="21"/>
          <ac:picMkLst>
            <pc:docMk/>
            <pc:sldMk cId="2866573554" sldId="259"/>
            <ac:picMk id="3" creationId="{2DB2A2EC-DEF1-4175-83C8-4D32C674AF5F}"/>
          </ac:picMkLst>
        </pc:picChg>
        <pc:picChg chg="add mod">
          <ac:chgData name="Dmitriy Beznosko" userId="8bcdeb23-d2dd-465e-bda6-8e644f22b48c" providerId="ADAL" clId="{58339F62-27F1-4E31-8DD5-2DE3280646B0}" dt="2021-08-14T14:48:11.018" v="788" actId="1076"/>
          <ac:picMkLst>
            <pc:docMk/>
            <pc:sldMk cId="2866573554" sldId="259"/>
            <ac:picMk id="10" creationId="{EBF19C25-2971-46A5-A73C-AEDA10D5B216}"/>
          </ac:picMkLst>
        </pc:picChg>
        <pc:picChg chg="add del mod">
          <ac:chgData name="Dmitriy Beznosko" userId="8bcdeb23-d2dd-465e-bda6-8e644f22b48c" providerId="ADAL" clId="{58339F62-27F1-4E31-8DD5-2DE3280646B0}" dt="2021-08-14T14:44:52.634" v="629" actId="21"/>
          <ac:picMkLst>
            <pc:docMk/>
            <pc:sldMk cId="2866573554" sldId="259"/>
            <ac:picMk id="13" creationId="{215EEB75-AD1D-4A51-BAC7-F234CBB28768}"/>
          </ac:picMkLst>
        </pc:picChg>
        <pc:picChg chg="add del mod">
          <ac:chgData name="Dmitriy Beznosko" userId="8bcdeb23-d2dd-465e-bda6-8e644f22b48c" providerId="ADAL" clId="{58339F62-27F1-4E31-8DD5-2DE3280646B0}" dt="2021-08-14T14:50:02.071" v="798"/>
          <ac:picMkLst>
            <pc:docMk/>
            <pc:sldMk cId="2866573554" sldId="259"/>
            <ac:picMk id="15" creationId="{659F4F0F-46AF-4B2B-8485-E2FDCEF889C3}"/>
          </ac:picMkLst>
        </pc:picChg>
        <pc:picChg chg="add del mod">
          <ac:chgData name="Dmitriy Beznosko" userId="8bcdeb23-d2dd-465e-bda6-8e644f22b48c" providerId="ADAL" clId="{58339F62-27F1-4E31-8DD5-2DE3280646B0}" dt="2021-08-14T14:52:09.144" v="1004" actId="931"/>
          <ac:picMkLst>
            <pc:docMk/>
            <pc:sldMk cId="2866573554" sldId="259"/>
            <ac:picMk id="17" creationId="{5219BF85-E55F-4324-8556-1B4016E56EF7}"/>
          </ac:picMkLst>
        </pc:picChg>
        <pc:picChg chg="add mod">
          <ac:chgData name="Dmitriy Beznosko" userId="8bcdeb23-d2dd-465e-bda6-8e644f22b48c" providerId="ADAL" clId="{58339F62-27F1-4E31-8DD5-2DE3280646B0}" dt="2021-08-14T14:53:21.642" v="1016" actId="1076"/>
          <ac:picMkLst>
            <pc:docMk/>
            <pc:sldMk cId="2866573554" sldId="259"/>
            <ac:picMk id="20" creationId="{9EBBC59E-EDFE-4F58-B4FA-9D022AA5E29E}"/>
          </ac:picMkLst>
        </pc:picChg>
      </pc:sldChg>
      <pc:sldChg chg="addSp delSp modSp add mod setBg modAnim chgLayout">
        <pc:chgData name="Dmitriy Beznosko" userId="8bcdeb23-d2dd-465e-bda6-8e644f22b48c" providerId="ADAL" clId="{58339F62-27F1-4E31-8DD5-2DE3280646B0}" dt="2021-08-14T15:03:20.022" v="1551" actId="1076"/>
        <pc:sldMkLst>
          <pc:docMk/>
          <pc:sldMk cId="816031462" sldId="260"/>
        </pc:sldMkLst>
        <pc:spChg chg="mod ord">
          <ac:chgData name="Dmitriy Beznosko" userId="8bcdeb23-d2dd-465e-bda6-8e644f22b48c" providerId="ADAL" clId="{58339F62-27F1-4E31-8DD5-2DE3280646B0}" dt="2021-08-14T14:57:43.270" v="1076" actId="26606"/>
          <ac:spMkLst>
            <pc:docMk/>
            <pc:sldMk cId="816031462" sldId="260"/>
            <ac:spMk id="4" creationId="{46F7A6AC-0A27-4103-BEC4-EB0B8AD8D7A5}"/>
          </ac:spMkLst>
        </pc:spChg>
        <pc:spChg chg="del mod">
          <ac:chgData name="Dmitriy Beznosko" userId="8bcdeb23-d2dd-465e-bda6-8e644f22b48c" providerId="ADAL" clId="{58339F62-27F1-4E31-8DD5-2DE3280646B0}" dt="2021-08-14T14:57:29.030" v="1071" actId="700"/>
          <ac:spMkLst>
            <pc:docMk/>
            <pc:sldMk cId="816031462" sldId="260"/>
            <ac:spMk id="5" creationId="{A52C2679-8ACE-4D00-81CC-5DBC919C23EB}"/>
          </ac:spMkLst>
        </pc:spChg>
        <pc:spChg chg="del">
          <ac:chgData name="Dmitriy Beznosko" userId="8bcdeb23-d2dd-465e-bda6-8e644f22b48c" providerId="ADAL" clId="{58339F62-27F1-4E31-8DD5-2DE3280646B0}" dt="2021-08-14T14:49:23.290" v="790" actId="931"/>
          <ac:spMkLst>
            <pc:docMk/>
            <pc:sldMk cId="816031462" sldId="260"/>
            <ac:spMk id="6" creationId="{3F449C27-7C02-4D55-BAAB-B9DE8CE14459}"/>
          </ac:spMkLst>
        </pc:spChg>
        <pc:spChg chg="add del mod">
          <ac:chgData name="Dmitriy Beznosko" userId="8bcdeb23-d2dd-465e-bda6-8e644f22b48c" providerId="ADAL" clId="{58339F62-27F1-4E31-8DD5-2DE3280646B0}" dt="2021-08-14T14:49:26.575" v="793" actId="478"/>
          <ac:spMkLst>
            <pc:docMk/>
            <pc:sldMk cId="816031462" sldId="260"/>
            <ac:spMk id="9" creationId="{CAE46A54-2993-47E0-9277-CE8FA01D7298}"/>
          </ac:spMkLst>
        </pc:spChg>
        <pc:spChg chg="add mod ord">
          <ac:chgData name="Dmitriy Beznosko" userId="8bcdeb23-d2dd-465e-bda6-8e644f22b48c" providerId="ADAL" clId="{58339F62-27F1-4E31-8DD5-2DE3280646B0}" dt="2021-08-14T15:03:14.959" v="1549" actId="1076"/>
          <ac:spMkLst>
            <pc:docMk/>
            <pc:sldMk cId="816031462" sldId="260"/>
            <ac:spMk id="10" creationId="{458C5097-E955-4065-872E-6801CD092051}"/>
          </ac:spMkLst>
        </pc:spChg>
        <pc:spChg chg="add del mod">
          <ac:chgData name="Dmitriy Beznosko" userId="8bcdeb23-d2dd-465e-bda6-8e644f22b48c" providerId="ADAL" clId="{58339F62-27F1-4E31-8DD5-2DE3280646B0}" dt="2021-08-14T15:02:47.686" v="1544" actId="478"/>
          <ac:spMkLst>
            <pc:docMk/>
            <pc:sldMk cId="816031462" sldId="260"/>
            <ac:spMk id="13" creationId="{42179938-8287-4B9F-A2A8-DB81D0387E5E}"/>
          </ac:spMkLst>
        </pc:spChg>
        <pc:spChg chg="add del">
          <ac:chgData name="Dmitriy Beznosko" userId="8bcdeb23-d2dd-465e-bda6-8e644f22b48c" providerId="ADAL" clId="{58339F62-27F1-4E31-8DD5-2DE3280646B0}" dt="2021-08-14T14:57:37.430" v="1073" actId="26606"/>
          <ac:spMkLst>
            <pc:docMk/>
            <pc:sldMk cId="816031462" sldId="260"/>
            <ac:spMk id="14" creationId="{7C842507-69E3-4DC5-8433-BB7CA04A6F63}"/>
          </ac:spMkLst>
        </pc:spChg>
        <pc:spChg chg="add del">
          <ac:chgData name="Dmitriy Beznosko" userId="8bcdeb23-d2dd-465e-bda6-8e644f22b48c" providerId="ADAL" clId="{58339F62-27F1-4E31-8DD5-2DE3280646B0}" dt="2021-08-14T14:57:43.267" v="1075" actId="26606"/>
          <ac:spMkLst>
            <pc:docMk/>
            <pc:sldMk cId="816031462" sldId="260"/>
            <ac:spMk id="16" creationId="{B24C143F-ADF0-4B5A-817B-D1F95D155801}"/>
          </ac:spMkLst>
        </pc:spChg>
        <pc:spChg chg="add">
          <ac:chgData name="Dmitriy Beznosko" userId="8bcdeb23-d2dd-465e-bda6-8e644f22b48c" providerId="ADAL" clId="{58339F62-27F1-4E31-8DD5-2DE3280646B0}" dt="2021-08-14T14:57:43.270" v="1076" actId="26606"/>
          <ac:spMkLst>
            <pc:docMk/>
            <pc:sldMk cId="816031462" sldId="260"/>
            <ac:spMk id="17" creationId="{B632AE7B-9F64-4DA0-908C-FF0274747A55}"/>
          </ac:spMkLst>
        </pc:spChg>
        <pc:spChg chg="add mod">
          <ac:chgData name="Dmitriy Beznosko" userId="8bcdeb23-d2dd-465e-bda6-8e644f22b48c" providerId="ADAL" clId="{58339F62-27F1-4E31-8DD5-2DE3280646B0}" dt="2021-08-14T15:03:17.700" v="1550" actId="1076"/>
          <ac:spMkLst>
            <pc:docMk/>
            <pc:sldMk cId="816031462" sldId="260"/>
            <ac:spMk id="18" creationId="{92D02DC8-1E8F-4A93-A422-171A59BFEFCB}"/>
          </ac:spMkLst>
        </pc:spChg>
        <pc:spChg chg="add mod">
          <ac:chgData name="Dmitriy Beznosko" userId="8bcdeb23-d2dd-465e-bda6-8e644f22b48c" providerId="ADAL" clId="{58339F62-27F1-4E31-8DD5-2DE3280646B0}" dt="2021-08-14T15:02:54.336" v="1546" actId="14100"/>
          <ac:spMkLst>
            <pc:docMk/>
            <pc:sldMk cId="816031462" sldId="260"/>
            <ac:spMk id="20" creationId="{B4BD5114-9FD4-4BFB-BC53-08827D491321}"/>
          </ac:spMkLst>
        </pc:spChg>
        <pc:picChg chg="add mod ord">
          <ac:chgData name="Dmitriy Beznosko" userId="8bcdeb23-d2dd-465e-bda6-8e644f22b48c" providerId="ADAL" clId="{58339F62-27F1-4E31-8DD5-2DE3280646B0}" dt="2021-08-14T15:03:20.022" v="1551" actId="1076"/>
          <ac:picMkLst>
            <pc:docMk/>
            <pc:sldMk cId="816031462" sldId="260"/>
            <ac:picMk id="3" creationId="{2E6EBC79-1454-4609-B680-3BF2E334C89A}"/>
          </ac:picMkLst>
        </pc:picChg>
        <pc:picChg chg="add del mod">
          <ac:chgData name="Dmitriy Beznosko" userId="8bcdeb23-d2dd-465e-bda6-8e644f22b48c" providerId="ADAL" clId="{58339F62-27F1-4E31-8DD5-2DE3280646B0}" dt="2021-08-14T14:48:33.631" v="789" actId="478"/>
          <ac:picMkLst>
            <pc:docMk/>
            <pc:sldMk cId="816031462" sldId="260"/>
            <ac:picMk id="7" creationId="{B5385D9D-2734-4D84-81E8-0EB515329850}"/>
          </ac:picMkLst>
        </pc:picChg>
        <pc:picChg chg="add del mod ord">
          <ac:chgData name="Dmitriy Beznosko" userId="8bcdeb23-d2dd-465e-bda6-8e644f22b48c" providerId="ADAL" clId="{58339F62-27F1-4E31-8DD5-2DE3280646B0}" dt="2021-08-14T15:03:10.755" v="1547" actId="1076"/>
          <ac:picMkLst>
            <pc:docMk/>
            <pc:sldMk cId="816031462" sldId="260"/>
            <ac:picMk id="8" creationId="{E08468D4-6C2A-4FF1-90A1-28A5F3719A0D}"/>
          </ac:picMkLst>
        </pc:picChg>
        <pc:picChg chg="add del mod">
          <ac:chgData name="Dmitriy Beznosko" userId="8bcdeb23-d2dd-465e-bda6-8e644f22b48c" providerId="ADAL" clId="{58339F62-27F1-4E31-8DD5-2DE3280646B0}" dt="2021-08-14T15:02:47.686" v="1544" actId="478"/>
          <ac:picMkLst>
            <pc:docMk/>
            <pc:sldMk cId="816031462" sldId="260"/>
            <ac:picMk id="12" creationId="{1D2E9E58-BFD3-45F9-AB4F-D1B48C28D941}"/>
          </ac:picMkLst>
        </pc:picChg>
        <pc:picChg chg="add mod">
          <ac:chgData name="Dmitriy Beznosko" userId="8bcdeb23-d2dd-465e-bda6-8e644f22b48c" providerId="ADAL" clId="{58339F62-27F1-4E31-8DD5-2DE3280646B0}" dt="2021-08-14T15:02:45.454" v="1543" actId="1076"/>
          <ac:picMkLst>
            <pc:docMk/>
            <pc:sldMk cId="816031462" sldId="260"/>
            <ac:picMk id="19" creationId="{05EF9DE1-6C89-4574-9DB7-42D274A98182}"/>
          </ac:picMkLst>
        </pc:picChg>
      </pc:sldChg>
      <pc:sldChg chg="del">
        <pc:chgData name="Dmitriy Beznosko" userId="8bcdeb23-d2dd-465e-bda6-8e644f22b48c" providerId="ADAL" clId="{58339F62-27F1-4E31-8DD5-2DE3280646B0}" dt="2021-08-14T14:02:26.879" v="2" actId="47"/>
        <pc:sldMkLst>
          <pc:docMk/>
          <pc:sldMk cId="4222124871" sldId="260"/>
        </pc:sldMkLst>
      </pc:sldChg>
      <pc:sldChg chg="addSp delSp modSp add mod">
        <pc:chgData name="Dmitriy Beznosko" userId="8bcdeb23-d2dd-465e-bda6-8e644f22b48c" providerId="ADAL" clId="{58339F62-27F1-4E31-8DD5-2DE3280646B0}" dt="2021-08-14T15:29:19.785" v="1905" actId="1076"/>
        <pc:sldMkLst>
          <pc:docMk/>
          <pc:sldMk cId="2747421691" sldId="261"/>
        </pc:sldMkLst>
        <pc:spChg chg="mod">
          <ac:chgData name="Dmitriy Beznosko" userId="8bcdeb23-d2dd-465e-bda6-8e644f22b48c" providerId="ADAL" clId="{58339F62-27F1-4E31-8DD5-2DE3280646B0}" dt="2021-08-14T15:28:49.226" v="1900" actId="1076"/>
          <ac:spMkLst>
            <pc:docMk/>
            <pc:sldMk cId="2747421691" sldId="261"/>
            <ac:spMk id="5" creationId="{A52C2679-8ACE-4D00-81CC-5DBC919C23EB}"/>
          </ac:spMkLst>
        </pc:spChg>
        <pc:spChg chg="mod">
          <ac:chgData name="Dmitriy Beznosko" userId="8bcdeb23-d2dd-465e-bda6-8e644f22b48c" providerId="ADAL" clId="{58339F62-27F1-4E31-8DD5-2DE3280646B0}" dt="2021-08-14T15:29:19.785" v="1905" actId="1076"/>
          <ac:spMkLst>
            <pc:docMk/>
            <pc:sldMk cId="2747421691" sldId="261"/>
            <ac:spMk id="6" creationId="{3F449C27-7C02-4D55-BAAB-B9DE8CE14459}"/>
          </ac:spMkLst>
        </pc:spChg>
        <pc:graphicFrameChg chg="add mod modGraphic">
          <ac:chgData name="Dmitriy Beznosko" userId="8bcdeb23-d2dd-465e-bda6-8e644f22b48c" providerId="ADAL" clId="{58339F62-27F1-4E31-8DD5-2DE3280646B0}" dt="2021-08-14T15:09:25.705" v="1644" actId="1076"/>
          <ac:graphicFrameMkLst>
            <pc:docMk/>
            <pc:sldMk cId="2747421691" sldId="261"/>
            <ac:graphicFrameMk id="9" creationId="{63ABA6E7-A873-44C1-A666-9A8360224100}"/>
          </ac:graphicFrameMkLst>
        </pc:graphicFrameChg>
        <pc:picChg chg="add mod">
          <ac:chgData name="Dmitriy Beznosko" userId="8bcdeb23-d2dd-465e-bda6-8e644f22b48c" providerId="ADAL" clId="{58339F62-27F1-4E31-8DD5-2DE3280646B0}" dt="2021-08-14T15:28:43.204" v="1898" actId="1076"/>
          <ac:picMkLst>
            <pc:docMk/>
            <pc:sldMk cId="2747421691" sldId="261"/>
            <ac:picMk id="3" creationId="{1309AC59-3FCE-412A-BAA8-DC57F647DECA}"/>
          </ac:picMkLst>
        </pc:picChg>
        <pc:picChg chg="add mod">
          <ac:chgData name="Dmitriy Beznosko" userId="8bcdeb23-d2dd-465e-bda6-8e644f22b48c" providerId="ADAL" clId="{58339F62-27F1-4E31-8DD5-2DE3280646B0}" dt="2021-08-14T15:06:39.001" v="1602" actId="1076"/>
          <ac:picMkLst>
            <pc:docMk/>
            <pc:sldMk cId="2747421691" sldId="261"/>
            <ac:picMk id="8" creationId="{3DB624CD-3788-4AFD-9D82-3D5E80F56C1E}"/>
          </ac:picMkLst>
        </pc:picChg>
        <pc:picChg chg="add del mod">
          <ac:chgData name="Dmitriy Beznosko" userId="8bcdeb23-d2dd-465e-bda6-8e644f22b48c" providerId="ADAL" clId="{58339F62-27F1-4E31-8DD5-2DE3280646B0}" dt="2021-08-14T15:28:21.988" v="1892" actId="478"/>
          <ac:picMkLst>
            <pc:docMk/>
            <pc:sldMk cId="2747421691" sldId="261"/>
            <ac:picMk id="11" creationId="{A798A1FB-D1F5-4FAC-B4B6-38A837FEB7F1}"/>
          </ac:picMkLst>
        </pc:picChg>
        <pc:picChg chg="add mod">
          <ac:chgData name="Dmitriy Beznosko" userId="8bcdeb23-d2dd-465e-bda6-8e644f22b48c" providerId="ADAL" clId="{58339F62-27F1-4E31-8DD5-2DE3280646B0}" dt="2021-08-14T15:29:03.095" v="1904" actId="14100"/>
          <ac:picMkLst>
            <pc:docMk/>
            <pc:sldMk cId="2747421691" sldId="261"/>
            <ac:picMk id="13" creationId="{7AB7DB7A-3099-43FC-B637-99FDE6A946A2}"/>
          </ac:picMkLst>
        </pc:picChg>
      </pc:sldChg>
      <pc:sldChg chg="del">
        <pc:chgData name="Dmitriy Beznosko" userId="8bcdeb23-d2dd-465e-bda6-8e644f22b48c" providerId="ADAL" clId="{58339F62-27F1-4E31-8DD5-2DE3280646B0}" dt="2021-08-14T14:02:26.879" v="2" actId="47"/>
        <pc:sldMkLst>
          <pc:docMk/>
          <pc:sldMk cId="4111268237" sldId="261"/>
        </pc:sldMkLst>
      </pc:sldChg>
      <pc:sldChg chg="addSp delSp modSp add mod">
        <pc:chgData name="Dmitriy Beznosko" userId="8bcdeb23-d2dd-465e-bda6-8e644f22b48c" providerId="ADAL" clId="{58339F62-27F1-4E31-8DD5-2DE3280646B0}" dt="2021-08-14T15:29:52.526" v="1927" actId="962"/>
        <pc:sldMkLst>
          <pc:docMk/>
          <pc:sldMk cId="89361422" sldId="262"/>
        </pc:sldMkLst>
        <pc:spChg chg="mod">
          <ac:chgData name="Dmitriy Beznosko" userId="8bcdeb23-d2dd-465e-bda6-8e644f22b48c" providerId="ADAL" clId="{58339F62-27F1-4E31-8DD5-2DE3280646B0}" dt="2021-08-14T15:29:30.204" v="1923" actId="20577"/>
          <ac:spMkLst>
            <pc:docMk/>
            <pc:sldMk cId="89361422" sldId="262"/>
            <ac:spMk id="5" creationId="{A52C2679-8ACE-4D00-81CC-5DBC919C23EB}"/>
          </ac:spMkLst>
        </pc:spChg>
        <pc:spChg chg="del">
          <ac:chgData name="Dmitriy Beznosko" userId="8bcdeb23-d2dd-465e-bda6-8e644f22b48c" providerId="ADAL" clId="{58339F62-27F1-4E31-8DD5-2DE3280646B0}" dt="2021-08-14T15:29:51.664" v="1925"/>
          <ac:spMkLst>
            <pc:docMk/>
            <pc:sldMk cId="89361422" sldId="262"/>
            <ac:spMk id="6" creationId="{3F449C27-7C02-4D55-BAAB-B9DE8CE14459}"/>
          </ac:spMkLst>
        </pc:spChg>
        <pc:picChg chg="add mod ord">
          <ac:chgData name="Dmitriy Beznosko" userId="8bcdeb23-d2dd-465e-bda6-8e644f22b48c" providerId="ADAL" clId="{58339F62-27F1-4E31-8DD5-2DE3280646B0}" dt="2021-08-14T15:29:52.526" v="1927" actId="962"/>
          <ac:picMkLst>
            <pc:docMk/>
            <pc:sldMk cId="89361422" sldId="262"/>
            <ac:picMk id="3" creationId="{03460614-BC75-4425-815E-0572D6A9CD6F}"/>
          </ac:picMkLst>
        </pc:picChg>
      </pc:sldChg>
      <pc:sldChg chg="add del">
        <pc:chgData name="Dmitriy Beznosko" userId="8bcdeb23-d2dd-465e-bda6-8e644f22b48c" providerId="ADAL" clId="{58339F62-27F1-4E31-8DD5-2DE3280646B0}" dt="2021-08-14T15:29:24.089" v="1906" actId="47"/>
        <pc:sldMkLst>
          <pc:docMk/>
          <pc:sldMk cId="3887630944" sldId="263"/>
        </pc:sldMkLst>
      </pc:sldChg>
      <pc:sldChg chg="del">
        <pc:chgData name="Dmitriy Beznosko" userId="8bcdeb23-d2dd-465e-bda6-8e644f22b48c" providerId="ADAL" clId="{58339F62-27F1-4E31-8DD5-2DE3280646B0}" dt="2021-08-14T14:02:26.879" v="2" actId="47"/>
        <pc:sldMkLst>
          <pc:docMk/>
          <pc:sldMk cId="3948514600" sldId="263"/>
        </pc:sldMkLst>
      </pc:sldChg>
      <pc:sldChg chg="add del">
        <pc:chgData name="Dmitriy Beznosko" userId="8bcdeb23-d2dd-465e-bda6-8e644f22b48c" providerId="ADAL" clId="{58339F62-27F1-4E31-8DD5-2DE3280646B0}" dt="2021-08-14T15:29:24.296" v="1907" actId="47"/>
        <pc:sldMkLst>
          <pc:docMk/>
          <pc:sldMk cId="2028517124" sldId="264"/>
        </pc:sldMkLst>
      </pc:sldChg>
      <pc:sldChg chg="del">
        <pc:chgData name="Dmitriy Beznosko" userId="8bcdeb23-d2dd-465e-bda6-8e644f22b48c" providerId="ADAL" clId="{58339F62-27F1-4E31-8DD5-2DE3280646B0}" dt="2021-08-14T14:02:26.879" v="2" actId="47"/>
        <pc:sldMkLst>
          <pc:docMk/>
          <pc:sldMk cId="2265915026" sldId="264"/>
        </pc:sldMkLst>
      </pc:sldChg>
      <pc:sldChg chg="del">
        <pc:chgData name="Dmitriy Beznosko" userId="8bcdeb23-d2dd-465e-bda6-8e644f22b48c" providerId="ADAL" clId="{58339F62-27F1-4E31-8DD5-2DE3280646B0}" dt="2021-08-14T14:02:26.879" v="2" actId="47"/>
        <pc:sldMkLst>
          <pc:docMk/>
          <pc:sldMk cId="1478744555" sldId="265"/>
        </pc:sldMkLst>
      </pc:sldChg>
      <pc:sldChg chg="add del">
        <pc:chgData name="Dmitriy Beznosko" userId="8bcdeb23-d2dd-465e-bda6-8e644f22b48c" providerId="ADAL" clId="{58339F62-27F1-4E31-8DD5-2DE3280646B0}" dt="2021-08-14T15:29:24.497" v="1908" actId="47"/>
        <pc:sldMkLst>
          <pc:docMk/>
          <pc:sldMk cId="1761905157" sldId="265"/>
        </pc:sldMkLst>
      </pc:sldChg>
      <pc:sldChg chg="del">
        <pc:chgData name="Dmitriy Beznosko" userId="8bcdeb23-d2dd-465e-bda6-8e644f22b48c" providerId="ADAL" clId="{58339F62-27F1-4E31-8DD5-2DE3280646B0}" dt="2021-08-14T14:02:26.879" v="2" actId="47"/>
        <pc:sldMkLst>
          <pc:docMk/>
          <pc:sldMk cId="2318023324" sldId="266"/>
        </pc:sldMkLst>
      </pc:sldChg>
      <pc:sldChg chg="add del">
        <pc:chgData name="Dmitriy Beznosko" userId="8bcdeb23-d2dd-465e-bda6-8e644f22b48c" providerId="ADAL" clId="{58339F62-27F1-4E31-8DD5-2DE3280646B0}" dt="2021-08-14T15:29:25.281" v="1909" actId="47"/>
        <pc:sldMkLst>
          <pc:docMk/>
          <pc:sldMk cId="3699816779" sldId="266"/>
        </pc:sldMkLst>
      </pc:sldChg>
      <pc:sldChg chg="addSp delSp modSp add mod">
        <pc:chgData name="Dmitriy Beznosko" userId="8bcdeb23-d2dd-465e-bda6-8e644f22b48c" providerId="ADAL" clId="{58339F62-27F1-4E31-8DD5-2DE3280646B0}" dt="2021-08-14T14:41:23.151" v="572" actId="1076"/>
        <pc:sldMkLst>
          <pc:docMk/>
          <pc:sldMk cId="3744503915" sldId="267"/>
        </pc:sldMkLst>
        <pc:spChg chg="mod">
          <ac:chgData name="Dmitriy Beznosko" userId="8bcdeb23-d2dd-465e-bda6-8e644f22b48c" providerId="ADAL" clId="{58339F62-27F1-4E31-8DD5-2DE3280646B0}" dt="2021-08-14T14:41:02.468" v="568" actId="27636"/>
          <ac:spMkLst>
            <pc:docMk/>
            <pc:sldMk cId="3744503915" sldId="267"/>
            <ac:spMk id="3" creationId="{00000000-0000-0000-0000-000000000000}"/>
          </ac:spMkLst>
        </pc:spChg>
        <pc:spChg chg="add mod ord">
          <ac:chgData name="Dmitriy Beznosko" userId="8bcdeb23-d2dd-465e-bda6-8e644f22b48c" providerId="ADAL" clId="{58339F62-27F1-4E31-8DD5-2DE3280646B0}" dt="2021-08-14T14:40:38.935" v="565" actId="1076"/>
          <ac:spMkLst>
            <pc:docMk/>
            <pc:sldMk cId="3744503915" sldId="267"/>
            <ac:spMk id="7" creationId="{3ECA6B08-2F60-4994-A4C8-2A7FC95D381E}"/>
          </ac:spMkLst>
        </pc:spChg>
        <pc:spChg chg="add del mod">
          <ac:chgData name="Dmitriy Beznosko" userId="8bcdeb23-d2dd-465e-bda6-8e644f22b48c" providerId="ADAL" clId="{58339F62-27F1-4E31-8DD5-2DE3280646B0}" dt="2021-08-14T14:40:10.024" v="556" actId="478"/>
          <ac:spMkLst>
            <pc:docMk/>
            <pc:sldMk cId="3744503915" sldId="267"/>
            <ac:spMk id="9" creationId="{385B9675-B96F-4104-ABF8-63765B59BBB4}"/>
          </ac:spMkLst>
        </pc:spChg>
        <pc:picChg chg="mod">
          <ac:chgData name="Dmitriy Beznosko" userId="8bcdeb23-d2dd-465e-bda6-8e644f22b48c" providerId="ADAL" clId="{58339F62-27F1-4E31-8DD5-2DE3280646B0}" dt="2021-08-14T14:41:23.151" v="572" actId="1076"/>
          <ac:picMkLst>
            <pc:docMk/>
            <pc:sldMk cId="3744503915" sldId="267"/>
            <ac:picMk id="6" creationId="{00000000-0000-0000-0000-000000000000}"/>
          </ac:picMkLst>
        </pc:picChg>
        <pc:picChg chg="add mod">
          <ac:chgData name="Dmitriy Beznosko" userId="8bcdeb23-d2dd-465e-bda6-8e644f22b48c" providerId="ADAL" clId="{58339F62-27F1-4E31-8DD5-2DE3280646B0}" dt="2021-08-14T14:40:43.659" v="566" actId="1076"/>
          <ac:picMkLst>
            <pc:docMk/>
            <pc:sldMk cId="3744503915" sldId="267"/>
            <ac:picMk id="8" creationId="{1E2D0061-0D1A-42E2-94A2-146166A2F138}"/>
          </ac:picMkLst>
        </pc:picChg>
      </pc:sldChg>
      <pc:sldChg chg="addSp delSp modSp add mod">
        <pc:chgData name="Dmitriy Beznosko" userId="8bcdeb23-d2dd-465e-bda6-8e644f22b48c" providerId="ADAL" clId="{58339F62-27F1-4E31-8DD5-2DE3280646B0}" dt="2021-08-14T14:26:18.475" v="528" actId="6549"/>
        <pc:sldMkLst>
          <pc:docMk/>
          <pc:sldMk cId="1117902159" sldId="268"/>
        </pc:sldMkLst>
        <pc:spChg chg="mod">
          <ac:chgData name="Dmitriy Beznosko" userId="8bcdeb23-d2dd-465e-bda6-8e644f22b48c" providerId="ADAL" clId="{58339F62-27F1-4E31-8DD5-2DE3280646B0}" dt="2021-08-14T14:23:00.772" v="424" actId="1076"/>
          <ac:spMkLst>
            <pc:docMk/>
            <pc:sldMk cId="1117902159" sldId="268"/>
            <ac:spMk id="2" creationId="{00000000-0000-0000-0000-000000000000}"/>
          </ac:spMkLst>
        </pc:spChg>
        <pc:spChg chg="mod">
          <ac:chgData name="Dmitriy Beznosko" userId="8bcdeb23-d2dd-465e-bda6-8e644f22b48c" providerId="ADAL" clId="{58339F62-27F1-4E31-8DD5-2DE3280646B0}" dt="2021-08-14T14:26:18.475" v="528" actId="6549"/>
          <ac:spMkLst>
            <pc:docMk/>
            <pc:sldMk cId="1117902159" sldId="268"/>
            <ac:spMk id="3" creationId="{00000000-0000-0000-0000-000000000000}"/>
          </ac:spMkLst>
        </pc:spChg>
        <pc:spChg chg="add mod">
          <ac:chgData name="Dmitriy Beznosko" userId="8bcdeb23-d2dd-465e-bda6-8e644f22b48c" providerId="ADAL" clId="{58339F62-27F1-4E31-8DD5-2DE3280646B0}" dt="2021-08-14T14:25:47.436" v="526" actId="1076"/>
          <ac:spMkLst>
            <pc:docMk/>
            <pc:sldMk cId="1117902159" sldId="268"/>
            <ac:spMk id="8" creationId="{10318CA7-D3D4-42FD-ACD2-11E32C33A428}"/>
          </ac:spMkLst>
        </pc:spChg>
        <pc:picChg chg="add mod">
          <ac:chgData name="Dmitriy Beznosko" userId="8bcdeb23-d2dd-465e-bda6-8e644f22b48c" providerId="ADAL" clId="{58339F62-27F1-4E31-8DD5-2DE3280646B0}" dt="2021-08-14T14:23:16.539" v="427"/>
          <ac:picMkLst>
            <pc:docMk/>
            <pc:sldMk cId="1117902159" sldId="268"/>
            <ac:picMk id="6" creationId="{603535AC-BD2E-4D9A-93BA-69C65D014D25}"/>
          </ac:picMkLst>
        </pc:picChg>
        <pc:picChg chg="del">
          <ac:chgData name="Dmitriy Beznosko" userId="8bcdeb23-d2dd-465e-bda6-8e644f22b48c" providerId="ADAL" clId="{58339F62-27F1-4E31-8DD5-2DE3280646B0}" dt="2021-08-14T14:22:41.264" v="416" actId="478"/>
          <ac:picMkLst>
            <pc:docMk/>
            <pc:sldMk cId="1117902159" sldId="268"/>
            <ac:picMk id="4098" creationId="{00000000-0000-0000-0000-000000000000}"/>
          </ac:picMkLst>
        </pc:picChg>
        <pc:picChg chg="mod">
          <ac:chgData name="Dmitriy Beznosko" userId="8bcdeb23-d2dd-465e-bda6-8e644f22b48c" providerId="ADAL" clId="{58339F62-27F1-4E31-8DD5-2DE3280646B0}" dt="2021-08-14T14:23:08.550" v="426" actId="1076"/>
          <ac:picMkLst>
            <pc:docMk/>
            <pc:sldMk cId="1117902159" sldId="268"/>
            <ac:picMk id="4100" creationId="{00000000-0000-0000-0000-000000000000}"/>
          </ac:picMkLst>
        </pc:picChg>
        <pc:picChg chg="del mod">
          <ac:chgData name="Dmitriy Beznosko" userId="8bcdeb23-d2dd-465e-bda6-8e644f22b48c" providerId="ADAL" clId="{58339F62-27F1-4E31-8DD5-2DE3280646B0}" dt="2021-08-14T14:24:37.608" v="475" actId="478"/>
          <ac:picMkLst>
            <pc:docMk/>
            <pc:sldMk cId="1117902159" sldId="268"/>
            <ac:picMk id="4102" creationId="{00000000-0000-0000-0000-000000000000}"/>
          </ac:picMkLst>
        </pc:picChg>
      </pc:sldChg>
      <pc:sldChg chg="addSp delSp modSp add mod ord">
        <pc:chgData name="Dmitriy Beznosko" userId="8bcdeb23-d2dd-465e-bda6-8e644f22b48c" providerId="ADAL" clId="{58339F62-27F1-4E31-8DD5-2DE3280646B0}" dt="2021-08-14T14:39:09.735" v="552" actId="1076"/>
        <pc:sldMkLst>
          <pc:docMk/>
          <pc:sldMk cId="1678973397" sldId="269"/>
        </pc:sldMkLst>
        <pc:spChg chg="mod">
          <ac:chgData name="Dmitriy Beznosko" userId="8bcdeb23-d2dd-465e-bda6-8e644f22b48c" providerId="ADAL" clId="{58339F62-27F1-4E31-8DD5-2DE3280646B0}" dt="2021-08-14T14:38:35.831" v="545" actId="1076"/>
          <ac:spMkLst>
            <pc:docMk/>
            <pc:sldMk cId="1678973397" sldId="269"/>
            <ac:spMk id="3" creationId="{00000000-0000-0000-0000-000000000000}"/>
          </ac:spMkLst>
        </pc:spChg>
        <pc:spChg chg="mod">
          <ac:chgData name="Dmitriy Beznosko" userId="8bcdeb23-d2dd-465e-bda6-8e644f22b48c" providerId="ADAL" clId="{58339F62-27F1-4E31-8DD5-2DE3280646B0}" dt="2021-08-14T14:38:18.758" v="537" actId="14100"/>
          <ac:spMkLst>
            <pc:docMk/>
            <pc:sldMk cId="1678973397" sldId="269"/>
            <ac:spMk id="6" creationId="{00000000-0000-0000-0000-000000000000}"/>
          </ac:spMkLst>
        </pc:spChg>
        <pc:spChg chg="add mod ord">
          <ac:chgData name="Dmitriy Beznosko" userId="8bcdeb23-d2dd-465e-bda6-8e644f22b48c" providerId="ADAL" clId="{58339F62-27F1-4E31-8DD5-2DE3280646B0}" dt="2021-08-14T14:39:09.735" v="552" actId="1076"/>
          <ac:spMkLst>
            <pc:docMk/>
            <pc:sldMk cId="1678973397" sldId="269"/>
            <ac:spMk id="7" creationId="{79C76687-768A-4D75-A171-B08E03D5F2AB}"/>
          </ac:spMkLst>
        </pc:spChg>
        <pc:spChg chg="add del mod">
          <ac:chgData name="Dmitriy Beznosko" userId="8bcdeb23-d2dd-465e-bda6-8e644f22b48c" providerId="ADAL" clId="{58339F62-27F1-4E31-8DD5-2DE3280646B0}" dt="2021-08-14T14:30:11.936" v="530" actId="478"/>
          <ac:spMkLst>
            <pc:docMk/>
            <pc:sldMk cId="1678973397" sldId="269"/>
            <ac:spMk id="10" creationId="{C26016AF-77D9-4700-8FF9-CA5C9E976AFF}"/>
          </ac:spMkLst>
        </pc:spChg>
        <pc:picChg chg="del">
          <ac:chgData name="Dmitriy Beznosko" userId="8bcdeb23-d2dd-465e-bda6-8e644f22b48c" providerId="ADAL" clId="{58339F62-27F1-4E31-8DD5-2DE3280646B0}" dt="2021-08-14T14:30:52.488" v="535" actId="478"/>
          <ac:picMkLst>
            <pc:docMk/>
            <pc:sldMk cId="1678973397" sldId="269"/>
            <ac:picMk id="5" creationId="{00000000-0000-0000-0000-000000000000}"/>
          </ac:picMkLst>
        </pc:picChg>
        <pc:picChg chg="add del mod">
          <ac:chgData name="Dmitriy Beznosko" userId="8bcdeb23-d2dd-465e-bda6-8e644f22b48c" providerId="ADAL" clId="{58339F62-27F1-4E31-8DD5-2DE3280646B0}" dt="2021-08-14T14:30:19.304" v="533" actId="478"/>
          <ac:picMkLst>
            <pc:docMk/>
            <pc:sldMk cId="1678973397" sldId="269"/>
            <ac:picMk id="9" creationId="{137D37E9-A084-4A04-9952-BAEFA975E6AB}"/>
          </ac:picMkLst>
        </pc:picChg>
        <pc:picChg chg="add mod">
          <ac:chgData name="Dmitriy Beznosko" userId="8bcdeb23-d2dd-465e-bda6-8e644f22b48c" providerId="ADAL" clId="{58339F62-27F1-4E31-8DD5-2DE3280646B0}" dt="2021-08-14T14:38:44.022" v="548" actId="1076"/>
          <ac:picMkLst>
            <pc:docMk/>
            <pc:sldMk cId="1678973397" sldId="269"/>
            <ac:picMk id="12" creationId="{E357DB0E-2F87-4489-A566-864CAB5209CE}"/>
          </ac:picMkLst>
        </pc:picChg>
        <pc:picChg chg="add mod">
          <ac:chgData name="Dmitriy Beznosko" userId="8bcdeb23-d2dd-465e-bda6-8e644f22b48c" providerId="ADAL" clId="{58339F62-27F1-4E31-8DD5-2DE3280646B0}" dt="2021-08-14T14:30:56.733" v="536" actId="1076"/>
          <ac:picMkLst>
            <pc:docMk/>
            <pc:sldMk cId="1678973397" sldId="269"/>
            <ac:picMk id="1026" creationId="{F3F10090-0735-447D-83FF-3A040DD472FB}"/>
          </ac:picMkLst>
        </pc:picChg>
      </pc:sldChg>
      <pc:sldChg chg="add del">
        <pc:chgData name="Dmitriy Beznosko" userId="8bcdeb23-d2dd-465e-bda6-8e644f22b48c" providerId="ADAL" clId="{58339F62-27F1-4E31-8DD5-2DE3280646B0}" dt="2021-08-14T14:07:28.361" v="23" actId="47"/>
        <pc:sldMkLst>
          <pc:docMk/>
          <pc:sldMk cId="2885058379" sldId="269"/>
        </pc:sldMkLst>
      </pc:sldChg>
      <pc:sldChg chg="addSp delSp modSp new mod setBg modClrScheme modAnim chgLayout">
        <pc:chgData name="Dmitriy Beznosko" userId="8bcdeb23-d2dd-465e-bda6-8e644f22b48c" providerId="ADAL" clId="{58339F62-27F1-4E31-8DD5-2DE3280646B0}" dt="2021-08-14T18:16:58.361" v="1956" actId="207"/>
        <pc:sldMkLst>
          <pc:docMk/>
          <pc:sldMk cId="3265866864" sldId="270"/>
        </pc:sldMkLst>
        <pc:spChg chg="del mod ord">
          <ac:chgData name="Dmitriy Beznosko" userId="8bcdeb23-d2dd-465e-bda6-8e644f22b48c" providerId="ADAL" clId="{58339F62-27F1-4E31-8DD5-2DE3280646B0}" dt="2021-08-14T18:16:15.433" v="1943" actId="700"/>
          <ac:spMkLst>
            <pc:docMk/>
            <pc:sldMk cId="3265866864" sldId="270"/>
            <ac:spMk id="2" creationId="{9B9C851F-B506-4465-B6F8-C22A05CFF311}"/>
          </ac:spMkLst>
        </pc:spChg>
        <pc:spChg chg="del mod ord">
          <ac:chgData name="Dmitriy Beznosko" userId="8bcdeb23-d2dd-465e-bda6-8e644f22b48c" providerId="ADAL" clId="{58339F62-27F1-4E31-8DD5-2DE3280646B0}" dt="2021-08-14T18:16:15.433" v="1943" actId="700"/>
          <ac:spMkLst>
            <pc:docMk/>
            <pc:sldMk cId="3265866864" sldId="270"/>
            <ac:spMk id="3" creationId="{4FCF65D3-37EC-4BD3-A767-3A16B042E089}"/>
          </ac:spMkLst>
        </pc:spChg>
        <pc:spChg chg="mod ord">
          <ac:chgData name="Dmitriy Beznosko" userId="8bcdeb23-d2dd-465e-bda6-8e644f22b48c" providerId="ADAL" clId="{58339F62-27F1-4E31-8DD5-2DE3280646B0}" dt="2021-08-14T18:16:15.433" v="1943" actId="700"/>
          <ac:spMkLst>
            <pc:docMk/>
            <pc:sldMk cId="3265866864" sldId="270"/>
            <ac:spMk id="4" creationId="{AD8ACC9F-BC9E-4AE9-B4B4-B61B2DBEFEBD}"/>
          </ac:spMkLst>
        </pc:spChg>
        <pc:spChg chg="add mod ord">
          <ac:chgData name="Dmitriy Beznosko" userId="8bcdeb23-d2dd-465e-bda6-8e644f22b48c" providerId="ADAL" clId="{58339F62-27F1-4E31-8DD5-2DE3280646B0}" dt="2021-08-14T18:16:58.361" v="1956" actId="207"/>
          <ac:spMkLst>
            <pc:docMk/>
            <pc:sldMk cId="3265866864" sldId="270"/>
            <ac:spMk id="5" creationId="{FEC06B4E-5631-40D8-8D94-FD2C3BC94627}"/>
          </ac:spMkLst>
        </pc:spChg>
        <pc:spChg chg="add del mod ord">
          <ac:chgData name="Dmitriy Beznosko" userId="8bcdeb23-d2dd-465e-bda6-8e644f22b48c" providerId="ADAL" clId="{58339F62-27F1-4E31-8DD5-2DE3280646B0}" dt="2021-08-14T18:16:28.342" v="1945"/>
          <ac:spMkLst>
            <pc:docMk/>
            <pc:sldMk cId="3265866864" sldId="270"/>
            <ac:spMk id="6" creationId="{C8C9324E-1EC1-4486-BB18-3AA94A4B260E}"/>
          </ac:spMkLst>
        </pc:spChg>
        <pc:picChg chg="add mod">
          <ac:chgData name="Dmitriy Beznosko" userId="8bcdeb23-d2dd-465e-bda6-8e644f22b48c" providerId="ADAL" clId="{58339F62-27F1-4E31-8DD5-2DE3280646B0}" dt="2021-08-14T18:16:42.062" v="1954" actId="14100"/>
          <ac:picMkLst>
            <pc:docMk/>
            <pc:sldMk cId="3265866864" sldId="270"/>
            <ac:picMk id="7" creationId="{FD40FD2D-16AC-48D5-AF56-99A3C40BABE7}"/>
          </ac:picMkLst>
        </pc:pic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44500D1-0C33-419D-9B64-406D0F2AF7F0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462FEFD7-02BA-4DAC-8808-722B9347752A}">
      <dgm:prSet/>
      <dgm:spPr/>
      <dgm:t>
        <a:bodyPr/>
        <a:lstStyle/>
        <a:p>
          <a:r>
            <a:rPr lang="fr-BE"/>
            <a:t>• </a:t>
          </a:r>
          <a:r>
            <a:rPr lang="fr-BE" b="1"/>
            <a:t>Cluster</a:t>
          </a:r>
          <a:r>
            <a:rPr lang="fr-BE"/>
            <a:t>: concentration of more than ~50 galaxies</a:t>
          </a:r>
          <a:endParaRPr lang="en-US"/>
        </a:p>
      </dgm:t>
    </dgm:pt>
    <dgm:pt modelId="{F750FDAA-2627-4245-9655-A5862F19A2A8}" type="parTrans" cxnId="{40FCCDC0-949D-4EF8-B13C-9E3A138601E1}">
      <dgm:prSet/>
      <dgm:spPr/>
      <dgm:t>
        <a:bodyPr/>
        <a:lstStyle/>
        <a:p>
          <a:endParaRPr lang="en-US"/>
        </a:p>
      </dgm:t>
    </dgm:pt>
    <dgm:pt modelId="{AA966514-2183-4941-A5E7-01145507843F}" type="sibTrans" cxnId="{40FCCDC0-949D-4EF8-B13C-9E3A138601E1}">
      <dgm:prSet/>
      <dgm:spPr/>
      <dgm:t>
        <a:bodyPr/>
        <a:lstStyle/>
        <a:p>
          <a:endParaRPr lang="en-US"/>
        </a:p>
      </dgm:t>
    </dgm:pt>
    <dgm:pt modelId="{E28E91A6-9791-4B0B-A818-6A5829CE8D07}">
      <dgm:prSet/>
      <dgm:spPr/>
      <dgm:t>
        <a:bodyPr/>
        <a:lstStyle/>
        <a:p>
          <a:r>
            <a:rPr lang="fr-BE"/>
            <a:t>diameter &gt; ~1.5 Mpc/</a:t>
          </a:r>
          <a:r>
            <a:rPr lang="fr-BE" i="1"/>
            <a:t>h</a:t>
          </a:r>
          <a:endParaRPr lang="en-US"/>
        </a:p>
      </dgm:t>
    </dgm:pt>
    <dgm:pt modelId="{D63984D3-6159-4020-8BFA-BC32148DB095}" type="parTrans" cxnId="{DA2ECC23-3A15-4FC4-9BBF-9CACA441EA77}">
      <dgm:prSet/>
      <dgm:spPr/>
      <dgm:t>
        <a:bodyPr/>
        <a:lstStyle/>
        <a:p>
          <a:endParaRPr lang="en-US"/>
        </a:p>
      </dgm:t>
    </dgm:pt>
    <dgm:pt modelId="{5C27368C-FEDA-4A2D-B662-AE2666B93ADF}" type="sibTrans" cxnId="{DA2ECC23-3A15-4FC4-9BBF-9CACA441EA77}">
      <dgm:prSet/>
      <dgm:spPr/>
      <dgm:t>
        <a:bodyPr/>
        <a:lstStyle/>
        <a:p>
          <a:endParaRPr lang="en-US"/>
        </a:p>
      </dgm:t>
    </dgm:pt>
    <dgm:pt modelId="{EE363E86-7AF8-4468-A6AD-904AFC8FFC66}">
      <dgm:prSet/>
      <dgm:spPr/>
      <dgm:t>
        <a:bodyPr/>
        <a:lstStyle/>
        <a:p>
          <a:r>
            <a:rPr lang="fr-BE"/>
            <a:t>mass &gt; ~3·10</a:t>
          </a:r>
          <a:r>
            <a:rPr lang="fr-BE" baseline="30000"/>
            <a:t>14</a:t>
          </a:r>
          <a:r>
            <a:rPr lang="fr-BE"/>
            <a:t> M</a:t>
          </a:r>
          <a:r>
            <a:rPr lang="fr-BE" baseline="-25000"/>
            <a:t>O</a:t>
          </a:r>
          <a:endParaRPr lang="en-US"/>
        </a:p>
      </dgm:t>
    </dgm:pt>
    <dgm:pt modelId="{7BC4A6E0-B999-4DBF-88B5-38FD19B93426}" type="parTrans" cxnId="{79EF8532-218A-4BE1-93BB-50A6AA8289F8}">
      <dgm:prSet/>
      <dgm:spPr/>
      <dgm:t>
        <a:bodyPr/>
        <a:lstStyle/>
        <a:p>
          <a:endParaRPr lang="en-US"/>
        </a:p>
      </dgm:t>
    </dgm:pt>
    <dgm:pt modelId="{2C5C1F4C-42F8-40EF-82D1-EB4FB129C325}" type="sibTrans" cxnId="{79EF8532-218A-4BE1-93BB-50A6AA8289F8}">
      <dgm:prSet/>
      <dgm:spPr/>
      <dgm:t>
        <a:bodyPr/>
        <a:lstStyle/>
        <a:p>
          <a:endParaRPr lang="en-US"/>
        </a:p>
      </dgm:t>
    </dgm:pt>
    <dgm:pt modelId="{0CA44AC4-5CF2-472E-9F0C-8C87279BFABB}">
      <dgm:prSet/>
      <dgm:spPr/>
      <dgm:t>
        <a:bodyPr/>
        <a:lstStyle/>
        <a:p>
          <a:r>
            <a:rPr lang="fr-BE"/>
            <a:t>• </a:t>
          </a:r>
          <a:r>
            <a:rPr lang="fr-BE" b="1"/>
            <a:t>Groups</a:t>
          </a:r>
          <a:r>
            <a:rPr lang="fr-BE"/>
            <a:t>: smaller concentrations</a:t>
          </a:r>
          <a:endParaRPr lang="en-US"/>
        </a:p>
      </dgm:t>
    </dgm:pt>
    <dgm:pt modelId="{982EF89A-EF20-47ED-9622-186399E456B9}" type="parTrans" cxnId="{AE6C841D-211A-41A0-AA82-D3C2B43E8AF1}">
      <dgm:prSet/>
      <dgm:spPr/>
      <dgm:t>
        <a:bodyPr/>
        <a:lstStyle/>
        <a:p>
          <a:endParaRPr lang="en-US"/>
        </a:p>
      </dgm:t>
    </dgm:pt>
    <dgm:pt modelId="{4D35C245-5C87-4F72-96FB-38B8628B01FD}" type="sibTrans" cxnId="{AE6C841D-211A-41A0-AA82-D3C2B43E8AF1}">
      <dgm:prSet/>
      <dgm:spPr/>
      <dgm:t>
        <a:bodyPr/>
        <a:lstStyle/>
        <a:p>
          <a:endParaRPr lang="en-US"/>
        </a:p>
      </dgm:t>
    </dgm:pt>
    <dgm:pt modelId="{D1062240-0AB8-49EA-B771-8A06826BACA2}">
      <dgm:prSet/>
      <dgm:spPr/>
      <dgm:t>
        <a:bodyPr/>
        <a:lstStyle/>
        <a:p>
          <a:r>
            <a:rPr lang="fr-BE"/>
            <a:t>mass  ~3·10</a:t>
          </a:r>
          <a:r>
            <a:rPr lang="fr-BE" baseline="30000"/>
            <a:t>13</a:t>
          </a:r>
          <a:r>
            <a:rPr lang="fr-BE"/>
            <a:t> M</a:t>
          </a:r>
          <a:r>
            <a:rPr lang="fr-BE" baseline="-25000"/>
            <a:t>O</a:t>
          </a:r>
          <a:endParaRPr lang="en-US"/>
        </a:p>
      </dgm:t>
    </dgm:pt>
    <dgm:pt modelId="{875948F8-F183-4441-AC3D-B8DD0492CC4F}" type="parTrans" cxnId="{0F175D18-F010-4AFD-8371-21123EFFB0B4}">
      <dgm:prSet/>
      <dgm:spPr/>
      <dgm:t>
        <a:bodyPr/>
        <a:lstStyle/>
        <a:p>
          <a:endParaRPr lang="en-US"/>
        </a:p>
      </dgm:t>
    </dgm:pt>
    <dgm:pt modelId="{1A118AE6-C97B-461A-8F39-F3EF06BAE9D0}" type="sibTrans" cxnId="{0F175D18-F010-4AFD-8371-21123EFFB0B4}">
      <dgm:prSet/>
      <dgm:spPr/>
      <dgm:t>
        <a:bodyPr/>
        <a:lstStyle/>
        <a:p>
          <a:endParaRPr lang="en-US"/>
        </a:p>
      </dgm:t>
    </dgm:pt>
    <dgm:pt modelId="{C220C977-16CE-4019-B732-0393D6896310}" type="pres">
      <dgm:prSet presAssocID="{C44500D1-0C33-419D-9B64-406D0F2AF7F0}" presName="linear" presStyleCnt="0">
        <dgm:presLayoutVars>
          <dgm:animLvl val="lvl"/>
          <dgm:resizeHandles val="exact"/>
        </dgm:presLayoutVars>
      </dgm:prSet>
      <dgm:spPr/>
    </dgm:pt>
    <dgm:pt modelId="{8621C5E4-21CA-478B-96D2-8704254DAA1C}" type="pres">
      <dgm:prSet presAssocID="{462FEFD7-02BA-4DAC-8808-722B9347752A}" presName="parentText" presStyleLbl="node1" presStyleIdx="0" presStyleCnt="5">
        <dgm:presLayoutVars>
          <dgm:chMax val="0"/>
          <dgm:bulletEnabled val="1"/>
        </dgm:presLayoutVars>
      </dgm:prSet>
      <dgm:spPr/>
    </dgm:pt>
    <dgm:pt modelId="{7BFB2C46-4C69-40FC-855B-5F3F0BE5A8F2}" type="pres">
      <dgm:prSet presAssocID="{AA966514-2183-4941-A5E7-01145507843F}" presName="spacer" presStyleCnt="0"/>
      <dgm:spPr/>
    </dgm:pt>
    <dgm:pt modelId="{5176F1F3-59F5-4A20-9607-4E872ABA5F22}" type="pres">
      <dgm:prSet presAssocID="{E28E91A6-9791-4B0B-A818-6A5829CE8D07}" presName="parentText" presStyleLbl="node1" presStyleIdx="1" presStyleCnt="5">
        <dgm:presLayoutVars>
          <dgm:chMax val="0"/>
          <dgm:bulletEnabled val="1"/>
        </dgm:presLayoutVars>
      </dgm:prSet>
      <dgm:spPr/>
    </dgm:pt>
    <dgm:pt modelId="{73A2EB19-70D7-410F-A395-7232DED0366E}" type="pres">
      <dgm:prSet presAssocID="{5C27368C-FEDA-4A2D-B662-AE2666B93ADF}" presName="spacer" presStyleCnt="0"/>
      <dgm:spPr/>
    </dgm:pt>
    <dgm:pt modelId="{F08B08E5-93C6-4367-A02D-C10DD87D350D}" type="pres">
      <dgm:prSet presAssocID="{EE363E86-7AF8-4468-A6AD-904AFC8FFC66}" presName="parentText" presStyleLbl="node1" presStyleIdx="2" presStyleCnt="5">
        <dgm:presLayoutVars>
          <dgm:chMax val="0"/>
          <dgm:bulletEnabled val="1"/>
        </dgm:presLayoutVars>
      </dgm:prSet>
      <dgm:spPr/>
    </dgm:pt>
    <dgm:pt modelId="{9BC3F4E0-B787-4470-82E0-4BE1A95759DB}" type="pres">
      <dgm:prSet presAssocID="{2C5C1F4C-42F8-40EF-82D1-EB4FB129C325}" presName="spacer" presStyleCnt="0"/>
      <dgm:spPr/>
    </dgm:pt>
    <dgm:pt modelId="{0AEB10DC-84E5-4F97-B6ED-8E9228348F5B}" type="pres">
      <dgm:prSet presAssocID="{0CA44AC4-5CF2-472E-9F0C-8C87279BFABB}" presName="parentText" presStyleLbl="node1" presStyleIdx="3" presStyleCnt="5">
        <dgm:presLayoutVars>
          <dgm:chMax val="0"/>
          <dgm:bulletEnabled val="1"/>
        </dgm:presLayoutVars>
      </dgm:prSet>
      <dgm:spPr/>
    </dgm:pt>
    <dgm:pt modelId="{FB179322-8098-4A88-8440-8A9079C23A26}" type="pres">
      <dgm:prSet presAssocID="{4D35C245-5C87-4F72-96FB-38B8628B01FD}" presName="spacer" presStyleCnt="0"/>
      <dgm:spPr/>
    </dgm:pt>
    <dgm:pt modelId="{55ED53AC-B733-413A-B0E7-B50745E69756}" type="pres">
      <dgm:prSet presAssocID="{D1062240-0AB8-49EA-B771-8A06826BACA2}" presName="parentText" presStyleLbl="node1" presStyleIdx="4" presStyleCnt="5">
        <dgm:presLayoutVars>
          <dgm:chMax val="0"/>
          <dgm:bulletEnabled val="1"/>
        </dgm:presLayoutVars>
      </dgm:prSet>
      <dgm:spPr/>
    </dgm:pt>
  </dgm:ptLst>
  <dgm:cxnLst>
    <dgm:cxn modelId="{0F175D18-F010-4AFD-8371-21123EFFB0B4}" srcId="{C44500D1-0C33-419D-9B64-406D0F2AF7F0}" destId="{D1062240-0AB8-49EA-B771-8A06826BACA2}" srcOrd="4" destOrd="0" parTransId="{875948F8-F183-4441-AC3D-B8DD0492CC4F}" sibTransId="{1A118AE6-C97B-461A-8F39-F3EF06BAE9D0}"/>
    <dgm:cxn modelId="{AE6C841D-211A-41A0-AA82-D3C2B43E8AF1}" srcId="{C44500D1-0C33-419D-9B64-406D0F2AF7F0}" destId="{0CA44AC4-5CF2-472E-9F0C-8C87279BFABB}" srcOrd="3" destOrd="0" parTransId="{982EF89A-EF20-47ED-9622-186399E456B9}" sibTransId="{4D35C245-5C87-4F72-96FB-38B8628B01FD}"/>
    <dgm:cxn modelId="{DA2ECC23-3A15-4FC4-9BBF-9CACA441EA77}" srcId="{C44500D1-0C33-419D-9B64-406D0F2AF7F0}" destId="{E28E91A6-9791-4B0B-A818-6A5829CE8D07}" srcOrd="1" destOrd="0" parTransId="{D63984D3-6159-4020-8BFA-BC32148DB095}" sibTransId="{5C27368C-FEDA-4A2D-B662-AE2666B93ADF}"/>
    <dgm:cxn modelId="{79EF8532-218A-4BE1-93BB-50A6AA8289F8}" srcId="{C44500D1-0C33-419D-9B64-406D0F2AF7F0}" destId="{EE363E86-7AF8-4468-A6AD-904AFC8FFC66}" srcOrd="2" destOrd="0" parTransId="{7BC4A6E0-B999-4DBF-88B5-38FD19B93426}" sibTransId="{2C5C1F4C-42F8-40EF-82D1-EB4FB129C325}"/>
    <dgm:cxn modelId="{A81BFA46-7C8E-4D33-B0C1-F81C15C9E083}" type="presOf" srcId="{EE363E86-7AF8-4468-A6AD-904AFC8FFC66}" destId="{F08B08E5-93C6-4367-A02D-C10DD87D350D}" srcOrd="0" destOrd="0" presId="urn:microsoft.com/office/officeart/2005/8/layout/vList2"/>
    <dgm:cxn modelId="{42B74189-E3A2-4B0C-879A-2CC2DC173F2A}" type="presOf" srcId="{E28E91A6-9791-4B0B-A818-6A5829CE8D07}" destId="{5176F1F3-59F5-4A20-9607-4E872ABA5F22}" srcOrd="0" destOrd="0" presId="urn:microsoft.com/office/officeart/2005/8/layout/vList2"/>
    <dgm:cxn modelId="{D9EF41A4-7C8C-4C5C-845E-07695E7475CD}" type="presOf" srcId="{462FEFD7-02BA-4DAC-8808-722B9347752A}" destId="{8621C5E4-21CA-478B-96D2-8704254DAA1C}" srcOrd="0" destOrd="0" presId="urn:microsoft.com/office/officeart/2005/8/layout/vList2"/>
    <dgm:cxn modelId="{AD8BA0BE-3378-4C58-A757-3B4F3EA6B940}" type="presOf" srcId="{C44500D1-0C33-419D-9B64-406D0F2AF7F0}" destId="{C220C977-16CE-4019-B732-0393D6896310}" srcOrd="0" destOrd="0" presId="urn:microsoft.com/office/officeart/2005/8/layout/vList2"/>
    <dgm:cxn modelId="{40FCCDC0-949D-4EF8-B13C-9E3A138601E1}" srcId="{C44500D1-0C33-419D-9B64-406D0F2AF7F0}" destId="{462FEFD7-02BA-4DAC-8808-722B9347752A}" srcOrd="0" destOrd="0" parTransId="{F750FDAA-2627-4245-9655-A5862F19A2A8}" sibTransId="{AA966514-2183-4941-A5E7-01145507843F}"/>
    <dgm:cxn modelId="{8682F3C7-4F99-4599-8EA4-D1766BF83F54}" type="presOf" srcId="{0CA44AC4-5CF2-472E-9F0C-8C87279BFABB}" destId="{0AEB10DC-84E5-4F97-B6ED-8E9228348F5B}" srcOrd="0" destOrd="0" presId="urn:microsoft.com/office/officeart/2005/8/layout/vList2"/>
    <dgm:cxn modelId="{E2CB2EFA-B898-4CBC-AC14-F1C6023F7DB4}" type="presOf" srcId="{D1062240-0AB8-49EA-B771-8A06826BACA2}" destId="{55ED53AC-B733-413A-B0E7-B50745E69756}" srcOrd="0" destOrd="0" presId="urn:microsoft.com/office/officeart/2005/8/layout/vList2"/>
    <dgm:cxn modelId="{2ECA89C8-4D1E-4F3C-894C-0D8AF73A1863}" type="presParOf" srcId="{C220C977-16CE-4019-B732-0393D6896310}" destId="{8621C5E4-21CA-478B-96D2-8704254DAA1C}" srcOrd="0" destOrd="0" presId="urn:microsoft.com/office/officeart/2005/8/layout/vList2"/>
    <dgm:cxn modelId="{7BDE1226-3E00-425B-8E0D-D54A1CC03A7B}" type="presParOf" srcId="{C220C977-16CE-4019-B732-0393D6896310}" destId="{7BFB2C46-4C69-40FC-855B-5F3F0BE5A8F2}" srcOrd="1" destOrd="0" presId="urn:microsoft.com/office/officeart/2005/8/layout/vList2"/>
    <dgm:cxn modelId="{31285D12-9814-4313-A352-7EC698F5D6E3}" type="presParOf" srcId="{C220C977-16CE-4019-B732-0393D6896310}" destId="{5176F1F3-59F5-4A20-9607-4E872ABA5F22}" srcOrd="2" destOrd="0" presId="urn:microsoft.com/office/officeart/2005/8/layout/vList2"/>
    <dgm:cxn modelId="{EC8F22B7-0198-4284-8416-35F25442DA60}" type="presParOf" srcId="{C220C977-16CE-4019-B732-0393D6896310}" destId="{73A2EB19-70D7-410F-A395-7232DED0366E}" srcOrd="3" destOrd="0" presId="urn:microsoft.com/office/officeart/2005/8/layout/vList2"/>
    <dgm:cxn modelId="{4C2D60D3-3BDB-4DAB-B639-430BEE20BE2D}" type="presParOf" srcId="{C220C977-16CE-4019-B732-0393D6896310}" destId="{F08B08E5-93C6-4367-A02D-C10DD87D350D}" srcOrd="4" destOrd="0" presId="urn:microsoft.com/office/officeart/2005/8/layout/vList2"/>
    <dgm:cxn modelId="{A2C4B3BC-F15A-4C9A-9B6B-FB6F514F5D20}" type="presParOf" srcId="{C220C977-16CE-4019-B732-0393D6896310}" destId="{9BC3F4E0-B787-4470-82E0-4BE1A95759DB}" srcOrd="5" destOrd="0" presId="urn:microsoft.com/office/officeart/2005/8/layout/vList2"/>
    <dgm:cxn modelId="{6A9CDA1B-C63C-4D90-80E4-65505DB70BDB}" type="presParOf" srcId="{C220C977-16CE-4019-B732-0393D6896310}" destId="{0AEB10DC-84E5-4F97-B6ED-8E9228348F5B}" srcOrd="6" destOrd="0" presId="urn:microsoft.com/office/officeart/2005/8/layout/vList2"/>
    <dgm:cxn modelId="{D5EFA90F-DEA8-4AFD-A445-35F65096E2A8}" type="presParOf" srcId="{C220C977-16CE-4019-B732-0393D6896310}" destId="{FB179322-8098-4A88-8440-8A9079C23A26}" srcOrd="7" destOrd="0" presId="urn:microsoft.com/office/officeart/2005/8/layout/vList2"/>
    <dgm:cxn modelId="{B433D2B9-B5BE-4F3C-AB2E-4E9FC2E06AE8}" type="presParOf" srcId="{C220C977-16CE-4019-B732-0393D6896310}" destId="{55ED53AC-B733-413A-B0E7-B50745E69756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E8A5D6D-AFDB-4DA8-BFDB-106D07E4D5EB}" type="doc">
      <dgm:prSet loTypeId="urn:microsoft.com/office/officeart/2005/8/layout/vList2" loCatId="list" qsTypeId="urn:microsoft.com/office/officeart/2005/8/quickstyle/simple2" qsCatId="simple" csTypeId="urn:microsoft.com/office/officeart/2005/8/colors/colorful5" csCatId="colorful"/>
      <dgm:spPr/>
      <dgm:t>
        <a:bodyPr/>
        <a:lstStyle/>
        <a:p>
          <a:endParaRPr lang="en-US"/>
        </a:p>
      </dgm:t>
    </dgm:pt>
    <dgm:pt modelId="{D25054EB-5513-42ED-BF32-336A92295F1D}">
      <dgm:prSet/>
      <dgm:spPr/>
      <dgm:t>
        <a:bodyPr/>
        <a:lstStyle/>
        <a:p>
          <a:r>
            <a:rPr lang="fr-BE"/>
            <a:t>• cluster ↔ overdensity of galaxies in a given solid angle</a:t>
          </a:r>
          <a:endParaRPr lang="en-US"/>
        </a:p>
      </dgm:t>
    </dgm:pt>
    <dgm:pt modelId="{88886CC8-2A8A-4EBA-B535-3DF7159B5899}" type="parTrans" cxnId="{14006606-1CC9-4784-874B-9063ECD23EFD}">
      <dgm:prSet/>
      <dgm:spPr/>
      <dgm:t>
        <a:bodyPr/>
        <a:lstStyle/>
        <a:p>
          <a:endParaRPr lang="en-US"/>
        </a:p>
      </dgm:t>
    </dgm:pt>
    <dgm:pt modelId="{65D8C979-7BFA-4BDF-9B7F-844BC69E2F35}" type="sibTrans" cxnId="{14006606-1CC9-4784-874B-9063ECD23EFD}">
      <dgm:prSet/>
      <dgm:spPr/>
      <dgm:t>
        <a:bodyPr/>
        <a:lstStyle/>
        <a:p>
          <a:endParaRPr lang="en-US"/>
        </a:p>
      </dgm:t>
    </dgm:pt>
    <dgm:pt modelId="{2EB6FD30-F48D-4D55-A452-6CA2A47C24B3}">
      <dgm:prSet/>
      <dgm:spPr/>
      <dgm:t>
        <a:bodyPr/>
        <a:lstStyle/>
        <a:p>
          <a:r>
            <a:rPr lang="fr-BE"/>
            <a:t>• if one orders galaxies from the brightest to the faintest one		     → </a:t>
          </a:r>
          <a:r>
            <a:rPr lang="fr-BE" i="1"/>
            <a:t>m</a:t>
          </a:r>
          <a:r>
            <a:rPr lang="fr-BE" i="1" baseline="-25000"/>
            <a:t>k</a:t>
          </a:r>
          <a:r>
            <a:rPr lang="fr-BE"/>
            <a:t> = magnitude of the </a:t>
          </a:r>
          <a:r>
            <a:rPr lang="fr-BE" i="1"/>
            <a:t>k</a:t>
          </a:r>
          <a:r>
            <a:rPr lang="fr-BE" baseline="30000"/>
            <a:t>th</a:t>
          </a:r>
          <a:r>
            <a:rPr lang="fr-BE"/>
            <a:t> brightest cluster galaxy</a:t>
          </a:r>
          <a:endParaRPr lang="en-US"/>
        </a:p>
      </dgm:t>
    </dgm:pt>
    <dgm:pt modelId="{F7D1A737-9935-4321-B9D5-248C1F0199D8}" type="parTrans" cxnId="{5C3F6406-D906-47AC-8434-57E847D98C95}">
      <dgm:prSet/>
      <dgm:spPr/>
      <dgm:t>
        <a:bodyPr/>
        <a:lstStyle/>
        <a:p>
          <a:endParaRPr lang="en-US"/>
        </a:p>
      </dgm:t>
    </dgm:pt>
    <dgm:pt modelId="{E6BE703C-FE62-4D38-9752-50E97302E571}" type="sibTrans" cxnId="{5C3F6406-D906-47AC-8434-57E847D98C95}">
      <dgm:prSet/>
      <dgm:spPr/>
      <dgm:t>
        <a:bodyPr/>
        <a:lstStyle/>
        <a:p>
          <a:endParaRPr lang="en-US"/>
        </a:p>
      </dgm:t>
    </dgm:pt>
    <dgm:pt modelId="{08E015C5-4E9D-4BD6-8C8C-1354BDFDF2CD}">
      <dgm:prSet/>
      <dgm:spPr/>
      <dgm:t>
        <a:bodyPr/>
        <a:lstStyle/>
        <a:p>
          <a:r>
            <a:rPr lang="fr-BE" b="1"/>
            <a:t>Abell criterion (1958)</a:t>
          </a:r>
          <a:endParaRPr lang="en-US"/>
        </a:p>
      </dgm:t>
    </dgm:pt>
    <dgm:pt modelId="{166FB407-6DCE-488A-BCAC-D73FC4167D02}" type="parTrans" cxnId="{6AD36658-045D-44BD-B155-2A8BA3F5C687}">
      <dgm:prSet/>
      <dgm:spPr/>
      <dgm:t>
        <a:bodyPr/>
        <a:lstStyle/>
        <a:p>
          <a:endParaRPr lang="en-US"/>
        </a:p>
      </dgm:t>
    </dgm:pt>
    <dgm:pt modelId="{9D42831D-7770-472C-A115-9ADB03BA9BAE}" type="sibTrans" cxnId="{6AD36658-045D-44BD-B155-2A8BA3F5C687}">
      <dgm:prSet/>
      <dgm:spPr/>
      <dgm:t>
        <a:bodyPr/>
        <a:lstStyle/>
        <a:p>
          <a:endParaRPr lang="en-US"/>
        </a:p>
      </dgm:t>
    </dgm:pt>
    <dgm:pt modelId="{BEE6B2FC-523F-4A15-B098-0177C7CD2534}">
      <dgm:prSet/>
      <dgm:spPr/>
      <dgm:t>
        <a:bodyPr/>
        <a:lstStyle/>
        <a:p>
          <a:r>
            <a:rPr lang="fr-BE"/>
            <a:t>A cluster of galaxies is a concentration of:</a:t>
          </a:r>
          <a:endParaRPr lang="en-US"/>
        </a:p>
      </dgm:t>
    </dgm:pt>
    <dgm:pt modelId="{C4F5F790-FB26-4119-9FC8-FBC43C19BFFA}" type="parTrans" cxnId="{4293B663-CFB9-4375-8E98-2CB902D2E6DB}">
      <dgm:prSet/>
      <dgm:spPr/>
      <dgm:t>
        <a:bodyPr/>
        <a:lstStyle/>
        <a:p>
          <a:endParaRPr lang="en-US"/>
        </a:p>
      </dgm:t>
    </dgm:pt>
    <dgm:pt modelId="{A46E722D-D246-4446-AAE7-6FD81DB948D0}" type="sibTrans" cxnId="{4293B663-CFB9-4375-8E98-2CB902D2E6DB}">
      <dgm:prSet/>
      <dgm:spPr/>
      <dgm:t>
        <a:bodyPr/>
        <a:lstStyle/>
        <a:p>
          <a:endParaRPr lang="en-US"/>
        </a:p>
      </dgm:t>
    </dgm:pt>
    <dgm:pt modelId="{AED80E01-29FB-4D38-9912-3B082D13DB3D}">
      <dgm:prSet/>
      <dgm:spPr/>
      <dgm:t>
        <a:bodyPr/>
        <a:lstStyle/>
        <a:p>
          <a:r>
            <a:rPr lang="fr-BE"/>
            <a:t>– more than 50 galaxies with magnitude </a:t>
          </a:r>
          <a:r>
            <a:rPr lang="fr-BE" i="1"/>
            <a:t>m</a:t>
          </a:r>
          <a:r>
            <a:rPr lang="fr-BE"/>
            <a:t>: </a:t>
          </a:r>
          <a:r>
            <a:rPr lang="fr-BE" i="1"/>
            <a:t>m</a:t>
          </a:r>
          <a:r>
            <a:rPr lang="fr-BE" baseline="-25000"/>
            <a:t>3</a:t>
          </a:r>
          <a:r>
            <a:rPr lang="fr-BE"/>
            <a:t> &lt; </a:t>
          </a:r>
          <a:r>
            <a:rPr lang="fr-BE" i="1"/>
            <a:t>m</a:t>
          </a:r>
          <a:r>
            <a:rPr lang="fr-BE"/>
            <a:t> &lt; </a:t>
          </a:r>
          <a:r>
            <a:rPr lang="fr-BE" i="1"/>
            <a:t>m</a:t>
          </a:r>
          <a:r>
            <a:rPr lang="fr-BE" baseline="-25000"/>
            <a:t>3</a:t>
          </a:r>
          <a:r>
            <a:rPr lang="fr-BE"/>
            <a:t>+2</a:t>
          </a:r>
          <a:endParaRPr lang="en-US"/>
        </a:p>
      </dgm:t>
    </dgm:pt>
    <dgm:pt modelId="{611C752F-36AC-4600-8E46-66D25ACFDECE}" type="parTrans" cxnId="{DC1D4FF4-D437-40B9-AB8E-417D673F1AA3}">
      <dgm:prSet/>
      <dgm:spPr/>
      <dgm:t>
        <a:bodyPr/>
        <a:lstStyle/>
        <a:p>
          <a:endParaRPr lang="en-US"/>
        </a:p>
      </dgm:t>
    </dgm:pt>
    <dgm:pt modelId="{46FBB4D6-CE08-4BBC-8BBD-6A1325E5343C}" type="sibTrans" cxnId="{DC1D4FF4-D437-40B9-AB8E-417D673F1AA3}">
      <dgm:prSet/>
      <dgm:spPr/>
      <dgm:t>
        <a:bodyPr/>
        <a:lstStyle/>
        <a:p>
          <a:endParaRPr lang="en-US"/>
        </a:p>
      </dgm:t>
    </dgm:pt>
    <dgm:pt modelId="{19CD946E-1214-4A02-922C-06CD3484D87D}">
      <dgm:prSet/>
      <dgm:spPr/>
      <dgm:t>
        <a:bodyPr/>
        <a:lstStyle/>
        <a:p>
          <a:r>
            <a:rPr lang="fr-BE"/>
            <a:t>– in a circle of angular radius </a:t>
          </a:r>
          <a:r>
            <a:rPr lang="el-GR" i="1"/>
            <a:t>θ</a:t>
          </a:r>
          <a:r>
            <a:rPr lang="fr-BE" i="1" baseline="-25000"/>
            <a:t>a</a:t>
          </a:r>
          <a:r>
            <a:rPr lang="fr-BE"/>
            <a:t> &lt; 1</a:t>
          </a:r>
          <a:r>
            <a:rPr lang="el-GR"/>
            <a:t>΄</a:t>
          </a:r>
          <a:r>
            <a:rPr lang="fr-BE"/>
            <a:t>.7/</a:t>
          </a:r>
          <a:r>
            <a:rPr lang="fr-BE" i="1"/>
            <a:t>z</a:t>
          </a:r>
          <a:endParaRPr lang="en-US"/>
        </a:p>
      </dgm:t>
    </dgm:pt>
    <dgm:pt modelId="{28B87BAB-0337-4C73-B4DA-32C1EFD70F19}" type="parTrans" cxnId="{1031251C-E084-4854-9DA3-E6C3A47F8E5E}">
      <dgm:prSet/>
      <dgm:spPr/>
      <dgm:t>
        <a:bodyPr/>
        <a:lstStyle/>
        <a:p>
          <a:endParaRPr lang="en-US"/>
        </a:p>
      </dgm:t>
    </dgm:pt>
    <dgm:pt modelId="{0CEA6127-46E9-41DA-B8EF-2A591CA671A6}" type="sibTrans" cxnId="{1031251C-E084-4854-9DA3-E6C3A47F8E5E}">
      <dgm:prSet/>
      <dgm:spPr/>
      <dgm:t>
        <a:bodyPr/>
        <a:lstStyle/>
        <a:p>
          <a:endParaRPr lang="en-US"/>
        </a:p>
      </dgm:t>
    </dgm:pt>
    <dgm:pt modelId="{94C08DB2-8E15-4043-B199-81F7314BFAD5}">
      <dgm:prSet/>
      <dgm:spPr/>
      <dgm:t>
        <a:bodyPr/>
        <a:lstStyle/>
        <a:p>
          <a:r>
            <a:rPr lang="fr-BE"/>
            <a:t>(in the Abell catalogue, </a:t>
          </a:r>
          <a:r>
            <a:rPr lang="fr-BE" i="1"/>
            <a:t>z</a:t>
          </a:r>
          <a:r>
            <a:rPr lang="fr-BE"/>
            <a:t> is estimated from </a:t>
          </a:r>
          <a:r>
            <a:rPr lang="fr-BE" i="1"/>
            <a:t>m</a:t>
          </a:r>
          <a:r>
            <a:rPr lang="fr-BE" baseline="-25000"/>
            <a:t>10</a:t>
          </a:r>
          <a:r>
            <a:rPr lang="fr-BE"/>
            <a:t>, assumed identical in all clusters)</a:t>
          </a:r>
          <a:endParaRPr lang="en-US"/>
        </a:p>
      </dgm:t>
    </dgm:pt>
    <dgm:pt modelId="{3E164BB4-E19C-42D3-BD2B-62686FCD34BE}" type="parTrans" cxnId="{BE851BCC-981A-423A-B58A-02169712716D}">
      <dgm:prSet/>
      <dgm:spPr/>
      <dgm:t>
        <a:bodyPr/>
        <a:lstStyle/>
        <a:p>
          <a:endParaRPr lang="en-US"/>
        </a:p>
      </dgm:t>
    </dgm:pt>
    <dgm:pt modelId="{F0FC4CB5-2510-4F64-AA8A-90A0B3C08253}" type="sibTrans" cxnId="{BE851BCC-981A-423A-B58A-02169712716D}">
      <dgm:prSet/>
      <dgm:spPr/>
      <dgm:t>
        <a:bodyPr/>
        <a:lstStyle/>
        <a:p>
          <a:endParaRPr lang="en-US"/>
        </a:p>
      </dgm:t>
    </dgm:pt>
    <dgm:pt modelId="{9A903FDC-9478-4FC5-AA7B-F2E42FA83A8F}" type="pres">
      <dgm:prSet presAssocID="{CE8A5D6D-AFDB-4DA8-BFDB-106D07E4D5EB}" presName="linear" presStyleCnt="0">
        <dgm:presLayoutVars>
          <dgm:animLvl val="lvl"/>
          <dgm:resizeHandles val="exact"/>
        </dgm:presLayoutVars>
      </dgm:prSet>
      <dgm:spPr/>
    </dgm:pt>
    <dgm:pt modelId="{58B74AFF-5C9A-4599-9772-5D2F833AD6E2}" type="pres">
      <dgm:prSet presAssocID="{D25054EB-5513-42ED-BF32-336A92295F1D}" presName="parentText" presStyleLbl="node1" presStyleIdx="0" presStyleCnt="7">
        <dgm:presLayoutVars>
          <dgm:chMax val="0"/>
          <dgm:bulletEnabled val="1"/>
        </dgm:presLayoutVars>
      </dgm:prSet>
      <dgm:spPr/>
    </dgm:pt>
    <dgm:pt modelId="{030FD477-8D29-48C0-BA14-6688D622D842}" type="pres">
      <dgm:prSet presAssocID="{65D8C979-7BFA-4BDF-9B7F-844BC69E2F35}" presName="spacer" presStyleCnt="0"/>
      <dgm:spPr/>
    </dgm:pt>
    <dgm:pt modelId="{D8C678E2-6F56-4AAB-870C-778D01323CDD}" type="pres">
      <dgm:prSet presAssocID="{2EB6FD30-F48D-4D55-A452-6CA2A47C24B3}" presName="parentText" presStyleLbl="node1" presStyleIdx="1" presStyleCnt="7">
        <dgm:presLayoutVars>
          <dgm:chMax val="0"/>
          <dgm:bulletEnabled val="1"/>
        </dgm:presLayoutVars>
      </dgm:prSet>
      <dgm:spPr/>
    </dgm:pt>
    <dgm:pt modelId="{A9474145-BBC5-487F-A18F-FA7383772485}" type="pres">
      <dgm:prSet presAssocID="{E6BE703C-FE62-4D38-9752-50E97302E571}" presName="spacer" presStyleCnt="0"/>
      <dgm:spPr/>
    </dgm:pt>
    <dgm:pt modelId="{4705724D-F5FF-44C6-91DC-E7AD382DE255}" type="pres">
      <dgm:prSet presAssocID="{08E015C5-4E9D-4BD6-8C8C-1354BDFDF2CD}" presName="parentText" presStyleLbl="node1" presStyleIdx="2" presStyleCnt="7">
        <dgm:presLayoutVars>
          <dgm:chMax val="0"/>
          <dgm:bulletEnabled val="1"/>
        </dgm:presLayoutVars>
      </dgm:prSet>
      <dgm:spPr/>
    </dgm:pt>
    <dgm:pt modelId="{4B986A4A-381B-4969-B799-DE119FC65980}" type="pres">
      <dgm:prSet presAssocID="{9D42831D-7770-472C-A115-9ADB03BA9BAE}" presName="spacer" presStyleCnt="0"/>
      <dgm:spPr/>
    </dgm:pt>
    <dgm:pt modelId="{D1EB516A-D75E-4BE2-A79D-25386DE49571}" type="pres">
      <dgm:prSet presAssocID="{BEE6B2FC-523F-4A15-B098-0177C7CD2534}" presName="parentText" presStyleLbl="node1" presStyleIdx="3" presStyleCnt="7">
        <dgm:presLayoutVars>
          <dgm:chMax val="0"/>
          <dgm:bulletEnabled val="1"/>
        </dgm:presLayoutVars>
      </dgm:prSet>
      <dgm:spPr/>
    </dgm:pt>
    <dgm:pt modelId="{7CCA8438-D0A0-4FF3-B18A-9FE4EC8D6B60}" type="pres">
      <dgm:prSet presAssocID="{A46E722D-D246-4446-AAE7-6FD81DB948D0}" presName="spacer" presStyleCnt="0"/>
      <dgm:spPr/>
    </dgm:pt>
    <dgm:pt modelId="{BF49D3DE-0DA0-41DF-897D-5956EC8B3540}" type="pres">
      <dgm:prSet presAssocID="{AED80E01-29FB-4D38-9912-3B082D13DB3D}" presName="parentText" presStyleLbl="node1" presStyleIdx="4" presStyleCnt="7">
        <dgm:presLayoutVars>
          <dgm:chMax val="0"/>
          <dgm:bulletEnabled val="1"/>
        </dgm:presLayoutVars>
      </dgm:prSet>
      <dgm:spPr/>
    </dgm:pt>
    <dgm:pt modelId="{D6CF13E8-AFB1-466C-91D0-544AE5016B85}" type="pres">
      <dgm:prSet presAssocID="{46FBB4D6-CE08-4BBC-8BBD-6A1325E5343C}" presName="spacer" presStyleCnt="0"/>
      <dgm:spPr/>
    </dgm:pt>
    <dgm:pt modelId="{295DAF85-F1C2-4F00-8D03-CA65E3AAB508}" type="pres">
      <dgm:prSet presAssocID="{19CD946E-1214-4A02-922C-06CD3484D87D}" presName="parentText" presStyleLbl="node1" presStyleIdx="5" presStyleCnt="7">
        <dgm:presLayoutVars>
          <dgm:chMax val="0"/>
          <dgm:bulletEnabled val="1"/>
        </dgm:presLayoutVars>
      </dgm:prSet>
      <dgm:spPr/>
    </dgm:pt>
    <dgm:pt modelId="{8BD7B071-C3F7-4B4F-9716-E522B93A45AB}" type="pres">
      <dgm:prSet presAssocID="{0CEA6127-46E9-41DA-B8EF-2A591CA671A6}" presName="spacer" presStyleCnt="0"/>
      <dgm:spPr/>
    </dgm:pt>
    <dgm:pt modelId="{37906B10-72C2-411D-A6BD-CA56D356E8C6}" type="pres">
      <dgm:prSet presAssocID="{94C08DB2-8E15-4043-B199-81F7314BFAD5}" presName="parentText" presStyleLbl="node1" presStyleIdx="6" presStyleCnt="7">
        <dgm:presLayoutVars>
          <dgm:chMax val="0"/>
          <dgm:bulletEnabled val="1"/>
        </dgm:presLayoutVars>
      </dgm:prSet>
      <dgm:spPr/>
    </dgm:pt>
  </dgm:ptLst>
  <dgm:cxnLst>
    <dgm:cxn modelId="{5C3F6406-D906-47AC-8434-57E847D98C95}" srcId="{CE8A5D6D-AFDB-4DA8-BFDB-106D07E4D5EB}" destId="{2EB6FD30-F48D-4D55-A452-6CA2A47C24B3}" srcOrd="1" destOrd="0" parTransId="{F7D1A737-9935-4321-B9D5-248C1F0199D8}" sibTransId="{E6BE703C-FE62-4D38-9752-50E97302E571}"/>
    <dgm:cxn modelId="{14006606-1CC9-4784-874B-9063ECD23EFD}" srcId="{CE8A5D6D-AFDB-4DA8-BFDB-106D07E4D5EB}" destId="{D25054EB-5513-42ED-BF32-336A92295F1D}" srcOrd="0" destOrd="0" parTransId="{88886CC8-2A8A-4EBA-B535-3DF7159B5899}" sibTransId="{65D8C979-7BFA-4BDF-9B7F-844BC69E2F35}"/>
    <dgm:cxn modelId="{1031251C-E084-4854-9DA3-E6C3A47F8E5E}" srcId="{CE8A5D6D-AFDB-4DA8-BFDB-106D07E4D5EB}" destId="{19CD946E-1214-4A02-922C-06CD3484D87D}" srcOrd="5" destOrd="0" parTransId="{28B87BAB-0337-4C73-B4DA-32C1EFD70F19}" sibTransId="{0CEA6127-46E9-41DA-B8EF-2A591CA671A6}"/>
    <dgm:cxn modelId="{66DF762B-B96A-4D17-9082-4AF6A321FF81}" type="presOf" srcId="{94C08DB2-8E15-4043-B199-81F7314BFAD5}" destId="{37906B10-72C2-411D-A6BD-CA56D356E8C6}" srcOrd="0" destOrd="0" presId="urn:microsoft.com/office/officeart/2005/8/layout/vList2"/>
    <dgm:cxn modelId="{4293B663-CFB9-4375-8E98-2CB902D2E6DB}" srcId="{CE8A5D6D-AFDB-4DA8-BFDB-106D07E4D5EB}" destId="{BEE6B2FC-523F-4A15-B098-0177C7CD2534}" srcOrd="3" destOrd="0" parTransId="{C4F5F790-FB26-4119-9FC8-FBC43C19BFFA}" sibTransId="{A46E722D-D246-4446-AAE7-6FD81DB948D0}"/>
    <dgm:cxn modelId="{E3BDC769-6BC1-43A3-906A-BA10815E7473}" type="presOf" srcId="{AED80E01-29FB-4D38-9912-3B082D13DB3D}" destId="{BF49D3DE-0DA0-41DF-897D-5956EC8B3540}" srcOrd="0" destOrd="0" presId="urn:microsoft.com/office/officeart/2005/8/layout/vList2"/>
    <dgm:cxn modelId="{6AD36658-045D-44BD-B155-2A8BA3F5C687}" srcId="{CE8A5D6D-AFDB-4DA8-BFDB-106D07E4D5EB}" destId="{08E015C5-4E9D-4BD6-8C8C-1354BDFDF2CD}" srcOrd="2" destOrd="0" parTransId="{166FB407-6DCE-488A-BCAC-D73FC4167D02}" sibTransId="{9D42831D-7770-472C-A115-9ADB03BA9BAE}"/>
    <dgm:cxn modelId="{86C5D158-BE62-4078-A778-7DF86CCB7CA9}" type="presOf" srcId="{BEE6B2FC-523F-4A15-B098-0177C7CD2534}" destId="{D1EB516A-D75E-4BE2-A79D-25386DE49571}" srcOrd="0" destOrd="0" presId="urn:microsoft.com/office/officeart/2005/8/layout/vList2"/>
    <dgm:cxn modelId="{EE9F108B-740C-4AC4-8AB5-1E3E6588450D}" type="presOf" srcId="{19CD946E-1214-4A02-922C-06CD3484D87D}" destId="{295DAF85-F1C2-4F00-8D03-CA65E3AAB508}" srcOrd="0" destOrd="0" presId="urn:microsoft.com/office/officeart/2005/8/layout/vList2"/>
    <dgm:cxn modelId="{E01D008D-098A-47B4-9AB0-20AACDAA23F9}" type="presOf" srcId="{08E015C5-4E9D-4BD6-8C8C-1354BDFDF2CD}" destId="{4705724D-F5FF-44C6-91DC-E7AD382DE255}" srcOrd="0" destOrd="0" presId="urn:microsoft.com/office/officeart/2005/8/layout/vList2"/>
    <dgm:cxn modelId="{F6D7F8AE-13E4-4C39-95BA-AAF48581950C}" type="presOf" srcId="{CE8A5D6D-AFDB-4DA8-BFDB-106D07E4D5EB}" destId="{9A903FDC-9478-4FC5-AA7B-F2E42FA83A8F}" srcOrd="0" destOrd="0" presId="urn:microsoft.com/office/officeart/2005/8/layout/vList2"/>
    <dgm:cxn modelId="{0D4760B3-C992-4313-A3A2-C8F76BA5A317}" type="presOf" srcId="{D25054EB-5513-42ED-BF32-336A92295F1D}" destId="{58B74AFF-5C9A-4599-9772-5D2F833AD6E2}" srcOrd="0" destOrd="0" presId="urn:microsoft.com/office/officeart/2005/8/layout/vList2"/>
    <dgm:cxn modelId="{A683F2B4-BBF0-41C5-B521-B3FD210C6E25}" type="presOf" srcId="{2EB6FD30-F48D-4D55-A452-6CA2A47C24B3}" destId="{D8C678E2-6F56-4AAB-870C-778D01323CDD}" srcOrd="0" destOrd="0" presId="urn:microsoft.com/office/officeart/2005/8/layout/vList2"/>
    <dgm:cxn modelId="{BE851BCC-981A-423A-B58A-02169712716D}" srcId="{CE8A5D6D-AFDB-4DA8-BFDB-106D07E4D5EB}" destId="{94C08DB2-8E15-4043-B199-81F7314BFAD5}" srcOrd="6" destOrd="0" parTransId="{3E164BB4-E19C-42D3-BD2B-62686FCD34BE}" sibTransId="{F0FC4CB5-2510-4F64-AA8A-90A0B3C08253}"/>
    <dgm:cxn modelId="{DC1D4FF4-D437-40B9-AB8E-417D673F1AA3}" srcId="{CE8A5D6D-AFDB-4DA8-BFDB-106D07E4D5EB}" destId="{AED80E01-29FB-4D38-9912-3B082D13DB3D}" srcOrd="4" destOrd="0" parTransId="{611C752F-36AC-4600-8E46-66D25ACFDECE}" sibTransId="{46FBB4D6-CE08-4BBC-8BBD-6A1325E5343C}"/>
    <dgm:cxn modelId="{DC098FC1-87F6-4803-BA56-FD369EC4A895}" type="presParOf" srcId="{9A903FDC-9478-4FC5-AA7B-F2E42FA83A8F}" destId="{58B74AFF-5C9A-4599-9772-5D2F833AD6E2}" srcOrd="0" destOrd="0" presId="urn:microsoft.com/office/officeart/2005/8/layout/vList2"/>
    <dgm:cxn modelId="{3E8950F9-41AC-4214-90A4-A836A5E7939C}" type="presParOf" srcId="{9A903FDC-9478-4FC5-AA7B-F2E42FA83A8F}" destId="{030FD477-8D29-48C0-BA14-6688D622D842}" srcOrd="1" destOrd="0" presId="urn:microsoft.com/office/officeart/2005/8/layout/vList2"/>
    <dgm:cxn modelId="{F7AA2FBA-A5EE-420C-8230-AD4B5D0354A6}" type="presParOf" srcId="{9A903FDC-9478-4FC5-AA7B-F2E42FA83A8F}" destId="{D8C678E2-6F56-4AAB-870C-778D01323CDD}" srcOrd="2" destOrd="0" presId="urn:microsoft.com/office/officeart/2005/8/layout/vList2"/>
    <dgm:cxn modelId="{22F3BA6C-A760-447A-BBD7-7BC503B5F5BE}" type="presParOf" srcId="{9A903FDC-9478-4FC5-AA7B-F2E42FA83A8F}" destId="{A9474145-BBC5-487F-A18F-FA7383772485}" srcOrd="3" destOrd="0" presId="urn:microsoft.com/office/officeart/2005/8/layout/vList2"/>
    <dgm:cxn modelId="{6C90E93B-BE75-440C-8390-0BA685B0B3D2}" type="presParOf" srcId="{9A903FDC-9478-4FC5-AA7B-F2E42FA83A8F}" destId="{4705724D-F5FF-44C6-91DC-E7AD382DE255}" srcOrd="4" destOrd="0" presId="urn:microsoft.com/office/officeart/2005/8/layout/vList2"/>
    <dgm:cxn modelId="{55C55F08-A95A-41F0-8B72-88B255C323BE}" type="presParOf" srcId="{9A903FDC-9478-4FC5-AA7B-F2E42FA83A8F}" destId="{4B986A4A-381B-4969-B799-DE119FC65980}" srcOrd="5" destOrd="0" presId="urn:microsoft.com/office/officeart/2005/8/layout/vList2"/>
    <dgm:cxn modelId="{DB5E9906-03E6-4EF6-B06F-A17764DCB088}" type="presParOf" srcId="{9A903FDC-9478-4FC5-AA7B-F2E42FA83A8F}" destId="{D1EB516A-D75E-4BE2-A79D-25386DE49571}" srcOrd="6" destOrd="0" presId="urn:microsoft.com/office/officeart/2005/8/layout/vList2"/>
    <dgm:cxn modelId="{3FE1FE71-2953-4160-9D9F-26CEA0B60F57}" type="presParOf" srcId="{9A903FDC-9478-4FC5-AA7B-F2E42FA83A8F}" destId="{7CCA8438-D0A0-4FF3-B18A-9FE4EC8D6B60}" srcOrd="7" destOrd="0" presId="urn:microsoft.com/office/officeart/2005/8/layout/vList2"/>
    <dgm:cxn modelId="{161FADBA-259A-48C9-9991-AC3A6ED2EBFC}" type="presParOf" srcId="{9A903FDC-9478-4FC5-AA7B-F2E42FA83A8F}" destId="{BF49D3DE-0DA0-41DF-897D-5956EC8B3540}" srcOrd="8" destOrd="0" presId="urn:microsoft.com/office/officeart/2005/8/layout/vList2"/>
    <dgm:cxn modelId="{CEA83E47-8C44-4465-A9B5-01DB170197C1}" type="presParOf" srcId="{9A903FDC-9478-4FC5-AA7B-F2E42FA83A8F}" destId="{D6CF13E8-AFB1-466C-91D0-544AE5016B85}" srcOrd="9" destOrd="0" presId="urn:microsoft.com/office/officeart/2005/8/layout/vList2"/>
    <dgm:cxn modelId="{F959FC73-9E35-4438-9DD0-807FFD4F8ABF}" type="presParOf" srcId="{9A903FDC-9478-4FC5-AA7B-F2E42FA83A8F}" destId="{295DAF85-F1C2-4F00-8D03-CA65E3AAB508}" srcOrd="10" destOrd="0" presId="urn:microsoft.com/office/officeart/2005/8/layout/vList2"/>
    <dgm:cxn modelId="{1C0C4467-A832-4B5D-863B-E24DDB5BC2BD}" type="presParOf" srcId="{9A903FDC-9478-4FC5-AA7B-F2E42FA83A8F}" destId="{8BD7B071-C3F7-4B4F-9716-E522B93A45AB}" srcOrd="11" destOrd="0" presId="urn:microsoft.com/office/officeart/2005/8/layout/vList2"/>
    <dgm:cxn modelId="{7CFA1B88-5355-40D9-B75C-8EA70E220F01}" type="presParOf" srcId="{9A903FDC-9478-4FC5-AA7B-F2E42FA83A8F}" destId="{37906B10-72C2-411D-A6BD-CA56D356E8C6}" srcOrd="1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E7A057D-6ACA-443F-A89A-1D28D7411693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E4909379-57E5-4349-AF21-45349896A188}">
      <dgm:prSet/>
      <dgm:spPr/>
      <dgm:t>
        <a:bodyPr/>
        <a:lstStyle/>
        <a:p>
          <a:r>
            <a:rPr lang="fr-BE"/>
            <a:t>• Similar to clusters but less massive, less populated, less extended</a:t>
          </a:r>
          <a:endParaRPr lang="en-US"/>
        </a:p>
      </dgm:t>
    </dgm:pt>
    <dgm:pt modelId="{F2979923-94CE-4A9E-A792-A12101B98354}" type="parTrans" cxnId="{31C8B954-444C-4FD1-ACCD-C8A217A35A9C}">
      <dgm:prSet/>
      <dgm:spPr/>
      <dgm:t>
        <a:bodyPr/>
        <a:lstStyle/>
        <a:p>
          <a:endParaRPr lang="en-US"/>
        </a:p>
      </dgm:t>
    </dgm:pt>
    <dgm:pt modelId="{2DABEB89-7334-4B68-9B34-A5F07A85AD25}" type="sibTrans" cxnId="{31C8B954-444C-4FD1-ACCD-C8A217A35A9C}">
      <dgm:prSet/>
      <dgm:spPr/>
      <dgm:t>
        <a:bodyPr/>
        <a:lstStyle/>
        <a:p>
          <a:endParaRPr lang="en-US"/>
        </a:p>
      </dgm:t>
    </dgm:pt>
    <dgm:pt modelId="{F269F477-C11C-4B6E-99EC-40AEEC8FF325}">
      <dgm:prSet/>
      <dgm:spPr/>
      <dgm:t>
        <a:bodyPr/>
        <a:lstStyle/>
        <a:p>
          <a:r>
            <a:rPr lang="fr-BE"/>
            <a:t>• </a:t>
          </a:r>
          <a:r>
            <a:rPr lang="fr-BE" u="sng"/>
            <a:t>Compact groups</a:t>
          </a:r>
          <a:r>
            <a:rPr lang="fr-BE"/>
            <a:t>:</a:t>
          </a:r>
          <a:endParaRPr lang="en-US"/>
        </a:p>
      </dgm:t>
    </dgm:pt>
    <dgm:pt modelId="{04C60188-D157-469F-A124-D4227C279251}" type="parTrans" cxnId="{726D0687-CF39-40DB-B6E2-51F44FBE9225}">
      <dgm:prSet/>
      <dgm:spPr/>
      <dgm:t>
        <a:bodyPr/>
        <a:lstStyle/>
        <a:p>
          <a:endParaRPr lang="en-US"/>
        </a:p>
      </dgm:t>
    </dgm:pt>
    <dgm:pt modelId="{50C69B06-A260-466F-9181-51DADCB37A5A}" type="sibTrans" cxnId="{726D0687-CF39-40DB-B6E2-51F44FBE9225}">
      <dgm:prSet/>
      <dgm:spPr/>
      <dgm:t>
        <a:bodyPr/>
        <a:lstStyle/>
        <a:p>
          <a:endParaRPr lang="en-US"/>
        </a:p>
      </dgm:t>
    </dgm:pt>
    <dgm:pt modelId="{70D291ED-6625-4753-A854-1939012C96D7}">
      <dgm:prSet/>
      <dgm:spPr/>
      <dgm:t>
        <a:bodyPr/>
        <a:lstStyle/>
        <a:p>
          <a:r>
            <a:rPr lang="fr-BE"/>
            <a:t>– a few very close galaxies</a:t>
          </a:r>
          <a:endParaRPr lang="en-US"/>
        </a:p>
      </dgm:t>
    </dgm:pt>
    <dgm:pt modelId="{E9067E14-7A54-4F06-8D48-FE72A25AF8F5}" type="parTrans" cxnId="{7C8A5ED2-F6DC-4900-971A-A0FB0C9D8937}">
      <dgm:prSet/>
      <dgm:spPr/>
      <dgm:t>
        <a:bodyPr/>
        <a:lstStyle/>
        <a:p>
          <a:endParaRPr lang="en-US"/>
        </a:p>
      </dgm:t>
    </dgm:pt>
    <dgm:pt modelId="{9E3E4476-91F6-408E-B808-FBCB676C09E9}" type="sibTrans" cxnId="{7C8A5ED2-F6DC-4900-971A-A0FB0C9D8937}">
      <dgm:prSet/>
      <dgm:spPr/>
      <dgm:t>
        <a:bodyPr/>
        <a:lstStyle/>
        <a:p>
          <a:endParaRPr lang="en-US"/>
        </a:p>
      </dgm:t>
    </dgm:pt>
    <dgm:pt modelId="{9C8803D3-C5E1-48CC-99DE-3D1735534B9A}">
      <dgm:prSet/>
      <dgm:spPr/>
      <dgm:t>
        <a:bodyPr/>
        <a:lstStyle/>
        <a:p>
          <a:r>
            <a:rPr lang="fr-BE"/>
            <a:t>– often in interaction</a:t>
          </a:r>
          <a:endParaRPr lang="en-US"/>
        </a:p>
      </dgm:t>
    </dgm:pt>
    <dgm:pt modelId="{0DCF5D7E-724F-4C93-AB4E-5ABB2E09AD54}" type="parTrans" cxnId="{B087940A-B3EF-4D44-87D8-1373332B4F32}">
      <dgm:prSet/>
      <dgm:spPr/>
      <dgm:t>
        <a:bodyPr/>
        <a:lstStyle/>
        <a:p>
          <a:endParaRPr lang="en-US"/>
        </a:p>
      </dgm:t>
    </dgm:pt>
    <dgm:pt modelId="{761D9C9D-296D-4103-8D07-95A619667771}" type="sibTrans" cxnId="{B087940A-B3EF-4D44-87D8-1373332B4F32}">
      <dgm:prSet/>
      <dgm:spPr/>
      <dgm:t>
        <a:bodyPr/>
        <a:lstStyle/>
        <a:p>
          <a:endParaRPr lang="en-US"/>
        </a:p>
      </dgm:t>
    </dgm:pt>
    <dgm:pt modelId="{99654F20-6AC5-41AE-BB6B-442A49714FF3}">
      <dgm:prSet/>
      <dgm:spPr/>
      <dgm:t>
        <a:bodyPr/>
        <a:lstStyle/>
        <a:p>
          <a:r>
            <a:rPr lang="fr-BE"/>
            <a:t>– X emission</a:t>
          </a:r>
          <a:endParaRPr lang="en-US"/>
        </a:p>
      </dgm:t>
    </dgm:pt>
    <dgm:pt modelId="{D35FBEE7-5264-4E0D-9AC5-9A9E655504D9}" type="parTrans" cxnId="{D98ED5F5-DE5C-42BC-B938-B1CDF15342D1}">
      <dgm:prSet/>
      <dgm:spPr/>
      <dgm:t>
        <a:bodyPr/>
        <a:lstStyle/>
        <a:p>
          <a:endParaRPr lang="en-US"/>
        </a:p>
      </dgm:t>
    </dgm:pt>
    <dgm:pt modelId="{730A4F7F-140E-4981-9802-AF44A6E6DFA2}" type="sibTrans" cxnId="{D98ED5F5-DE5C-42BC-B938-B1CDF15342D1}">
      <dgm:prSet/>
      <dgm:spPr/>
      <dgm:t>
        <a:bodyPr/>
        <a:lstStyle/>
        <a:p>
          <a:endParaRPr lang="en-US"/>
        </a:p>
      </dgm:t>
    </dgm:pt>
    <dgm:pt modelId="{1D3B88B4-0D03-41FE-A565-F1F49BEF04C9}">
      <dgm:prSet/>
      <dgm:spPr/>
      <dgm:t>
        <a:bodyPr/>
        <a:lstStyle/>
        <a:p>
          <a:r>
            <a:rPr lang="fr-BE"/>
            <a:t>– short lifetime			    (</a:t>
          </a:r>
          <a:r>
            <a:rPr lang="fr-BE" i="1"/>
            <a:t>t</a:t>
          </a:r>
          <a:r>
            <a:rPr lang="fr-BE" i="1" baseline="-25000"/>
            <a:t>dyn</a:t>
          </a:r>
          <a:r>
            <a:rPr lang="fr-BE"/>
            <a:t> ~ </a:t>
          </a:r>
          <a:r>
            <a:rPr lang="fr-BE" i="1"/>
            <a:t>R</a:t>
          </a:r>
          <a:r>
            <a:rPr lang="fr-BE"/>
            <a:t>/</a:t>
          </a:r>
          <a:r>
            <a:rPr lang="el-GR" i="1"/>
            <a:t>σ</a:t>
          </a:r>
          <a:r>
            <a:rPr lang="fr-BE"/>
            <a:t> ~ 200 million years)</a:t>
          </a:r>
          <a:endParaRPr lang="en-US"/>
        </a:p>
      </dgm:t>
    </dgm:pt>
    <dgm:pt modelId="{0603634C-008E-4E5B-B0DF-B2B9AB582065}" type="parTrans" cxnId="{48E953F4-F7FA-4D7B-89AC-1EB6DA588CC3}">
      <dgm:prSet/>
      <dgm:spPr/>
      <dgm:t>
        <a:bodyPr/>
        <a:lstStyle/>
        <a:p>
          <a:endParaRPr lang="en-US"/>
        </a:p>
      </dgm:t>
    </dgm:pt>
    <dgm:pt modelId="{FCD3ECCC-AA37-405F-8F09-72370DA4A3D0}" type="sibTrans" cxnId="{48E953F4-F7FA-4D7B-89AC-1EB6DA588CC3}">
      <dgm:prSet/>
      <dgm:spPr/>
      <dgm:t>
        <a:bodyPr/>
        <a:lstStyle/>
        <a:p>
          <a:endParaRPr lang="en-US"/>
        </a:p>
      </dgm:t>
    </dgm:pt>
    <dgm:pt modelId="{0A897EF5-B1F6-42AC-B127-A524A13BE10C}" type="pres">
      <dgm:prSet presAssocID="{4E7A057D-6ACA-443F-A89A-1D28D7411693}" presName="linear" presStyleCnt="0">
        <dgm:presLayoutVars>
          <dgm:animLvl val="lvl"/>
          <dgm:resizeHandles val="exact"/>
        </dgm:presLayoutVars>
      </dgm:prSet>
      <dgm:spPr/>
    </dgm:pt>
    <dgm:pt modelId="{FCD63F25-9887-4828-9D59-7EE15F384C67}" type="pres">
      <dgm:prSet presAssocID="{E4909379-57E5-4349-AF21-45349896A188}" presName="parentText" presStyleLbl="node1" presStyleIdx="0" presStyleCnt="6">
        <dgm:presLayoutVars>
          <dgm:chMax val="0"/>
          <dgm:bulletEnabled val="1"/>
        </dgm:presLayoutVars>
      </dgm:prSet>
      <dgm:spPr/>
    </dgm:pt>
    <dgm:pt modelId="{7C0B604F-EE86-4AC8-9C9B-F486B7F7A174}" type="pres">
      <dgm:prSet presAssocID="{2DABEB89-7334-4B68-9B34-A5F07A85AD25}" presName="spacer" presStyleCnt="0"/>
      <dgm:spPr/>
    </dgm:pt>
    <dgm:pt modelId="{CB28D357-403C-4AFF-B76F-17D650F3C8BC}" type="pres">
      <dgm:prSet presAssocID="{F269F477-C11C-4B6E-99EC-40AEEC8FF325}" presName="parentText" presStyleLbl="node1" presStyleIdx="1" presStyleCnt="6">
        <dgm:presLayoutVars>
          <dgm:chMax val="0"/>
          <dgm:bulletEnabled val="1"/>
        </dgm:presLayoutVars>
      </dgm:prSet>
      <dgm:spPr/>
    </dgm:pt>
    <dgm:pt modelId="{E4B90C94-1405-4927-8B0E-77B893A4948A}" type="pres">
      <dgm:prSet presAssocID="{50C69B06-A260-466F-9181-51DADCB37A5A}" presName="spacer" presStyleCnt="0"/>
      <dgm:spPr/>
    </dgm:pt>
    <dgm:pt modelId="{DEA5420C-FEF8-4D12-B9B5-BD41737A73A7}" type="pres">
      <dgm:prSet presAssocID="{70D291ED-6625-4753-A854-1939012C96D7}" presName="parentText" presStyleLbl="node1" presStyleIdx="2" presStyleCnt="6">
        <dgm:presLayoutVars>
          <dgm:chMax val="0"/>
          <dgm:bulletEnabled val="1"/>
        </dgm:presLayoutVars>
      </dgm:prSet>
      <dgm:spPr/>
    </dgm:pt>
    <dgm:pt modelId="{716CCF7A-0DF8-445F-BE8A-5616418D8FD8}" type="pres">
      <dgm:prSet presAssocID="{9E3E4476-91F6-408E-B808-FBCB676C09E9}" presName="spacer" presStyleCnt="0"/>
      <dgm:spPr/>
    </dgm:pt>
    <dgm:pt modelId="{3DDAC4CD-1838-40FA-8FA9-5E282F944B26}" type="pres">
      <dgm:prSet presAssocID="{9C8803D3-C5E1-48CC-99DE-3D1735534B9A}" presName="parentText" presStyleLbl="node1" presStyleIdx="3" presStyleCnt="6">
        <dgm:presLayoutVars>
          <dgm:chMax val="0"/>
          <dgm:bulletEnabled val="1"/>
        </dgm:presLayoutVars>
      </dgm:prSet>
      <dgm:spPr/>
    </dgm:pt>
    <dgm:pt modelId="{E36FF5F3-43B6-49EE-A79C-6A5BFC4E5622}" type="pres">
      <dgm:prSet presAssocID="{761D9C9D-296D-4103-8D07-95A619667771}" presName="spacer" presStyleCnt="0"/>
      <dgm:spPr/>
    </dgm:pt>
    <dgm:pt modelId="{50BD579D-8A94-401B-8D0A-F6F8C9D603A5}" type="pres">
      <dgm:prSet presAssocID="{99654F20-6AC5-41AE-BB6B-442A49714FF3}" presName="parentText" presStyleLbl="node1" presStyleIdx="4" presStyleCnt="6">
        <dgm:presLayoutVars>
          <dgm:chMax val="0"/>
          <dgm:bulletEnabled val="1"/>
        </dgm:presLayoutVars>
      </dgm:prSet>
      <dgm:spPr/>
    </dgm:pt>
    <dgm:pt modelId="{9A18FACA-71F1-4288-83BC-0139D10BBA0D}" type="pres">
      <dgm:prSet presAssocID="{730A4F7F-140E-4981-9802-AF44A6E6DFA2}" presName="spacer" presStyleCnt="0"/>
      <dgm:spPr/>
    </dgm:pt>
    <dgm:pt modelId="{A05EE73B-57FB-47EE-9679-06EA2CB1BD0C}" type="pres">
      <dgm:prSet presAssocID="{1D3B88B4-0D03-41FE-A565-F1F49BEF04C9}" presName="parentText" presStyleLbl="node1" presStyleIdx="5" presStyleCnt="6">
        <dgm:presLayoutVars>
          <dgm:chMax val="0"/>
          <dgm:bulletEnabled val="1"/>
        </dgm:presLayoutVars>
      </dgm:prSet>
      <dgm:spPr/>
    </dgm:pt>
  </dgm:ptLst>
  <dgm:cxnLst>
    <dgm:cxn modelId="{30F45409-9788-41BE-86A2-B3210508E096}" type="presOf" srcId="{F269F477-C11C-4B6E-99EC-40AEEC8FF325}" destId="{CB28D357-403C-4AFF-B76F-17D650F3C8BC}" srcOrd="0" destOrd="0" presId="urn:microsoft.com/office/officeart/2005/8/layout/vList2"/>
    <dgm:cxn modelId="{B087940A-B3EF-4D44-87D8-1373332B4F32}" srcId="{4E7A057D-6ACA-443F-A89A-1D28D7411693}" destId="{9C8803D3-C5E1-48CC-99DE-3D1735534B9A}" srcOrd="3" destOrd="0" parTransId="{0DCF5D7E-724F-4C93-AB4E-5ABB2E09AD54}" sibTransId="{761D9C9D-296D-4103-8D07-95A619667771}"/>
    <dgm:cxn modelId="{695A3B5C-F3C9-4621-BC84-39E8EB2713C9}" type="presOf" srcId="{E4909379-57E5-4349-AF21-45349896A188}" destId="{FCD63F25-9887-4828-9D59-7EE15F384C67}" srcOrd="0" destOrd="0" presId="urn:microsoft.com/office/officeart/2005/8/layout/vList2"/>
    <dgm:cxn modelId="{CBBB396D-0C15-45E0-981E-DA95ADD986E8}" type="presOf" srcId="{99654F20-6AC5-41AE-BB6B-442A49714FF3}" destId="{50BD579D-8A94-401B-8D0A-F6F8C9D603A5}" srcOrd="0" destOrd="0" presId="urn:microsoft.com/office/officeart/2005/8/layout/vList2"/>
    <dgm:cxn modelId="{5ECEB473-E31D-4035-AD0B-C7E2916FBFC9}" type="presOf" srcId="{1D3B88B4-0D03-41FE-A565-F1F49BEF04C9}" destId="{A05EE73B-57FB-47EE-9679-06EA2CB1BD0C}" srcOrd="0" destOrd="0" presId="urn:microsoft.com/office/officeart/2005/8/layout/vList2"/>
    <dgm:cxn modelId="{31C8B954-444C-4FD1-ACCD-C8A217A35A9C}" srcId="{4E7A057D-6ACA-443F-A89A-1D28D7411693}" destId="{E4909379-57E5-4349-AF21-45349896A188}" srcOrd="0" destOrd="0" parTransId="{F2979923-94CE-4A9E-A792-A12101B98354}" sibTransId="{2DABEB89-7334-4B68-9B34-A5F07A85AD25}"/>
    <dgm:cxn modelId="{726D0687-CF39-40DB-B6E2-51F44FBE9225}" srcId="{4E7A057D-6ACA-443F-A89A-1D28D7411693}" destId="{F269F477-C11C-4B6E-99EC-40AEEC8FF325}" srcOrd="1" destOrd="0" parTransId="{04C60188-D157-469F-A124-D4227C279251}" sibTransId="{50C69B06-A260-466F-9181-51DADCB37A5A}"/>
    <dgm:cxn modelId="{1B93D290-9935-40F7-A8B3-8B89622AFB1D}" type="presOf" srcId="{9C8803D3-C5E1-48CC-99DE-3D1735534B9A}" destId="{3DDAC4CD-1838-40FA-8FA9-5E282F944B26}" srcOrd="0" destOrd="0" presId="urn:microsoft.com/office/officeart/2005/8/layout/vList2"/>
    <dgm:cxn modelId="{7C8A5ED2-F6DC-4900-971A-A0FB0C9D8937}" srcId="{4E7A057D-6ACA-443F-A89A-1D28D7411693}" destId="{70D291ED-6625-4753-A854-1939012C96D7}" srcOrd="2" destOrd="0" parTransId="{E9067E14-7A54-4F06-8D48-FE72A25AF8F5}" sibTransId="{9E3E4476-91F6-408E-B808-FBCB676C09E9}"/>
    <dgm:cxn modelId="{C51071F4-6A5C-4C77-B704-57D9849E7553}" type="presOf" srcId="{70D291ED-6625-4753-A854-1939012C96D7}" destId="{DEA5420C-FEF8-4D12-B9B5-BD41737A73A7}" srcOrd="0" destOrd="0" presId="urn:microsoft.com/office/officeart/2005/8/layout/vList2"/>
    <dgm:cxn modelId="{48E953F4-F7FA-4D7B-89AC-1EB6DA588CC3}" srcId="{4E7A057D-6ACA-443F-A89A-1D28D7411693}" destId="{1D3B88B4-0D03-41FE-A565-F1F49BEF04C9}" srcOrd="5" destOrd="0" parTransId="{0603634C-008E-4E5B-B0DF-B2B9AB582065}" sibTransId="{FCD3ECCC-AA37-405F-8F09-72370DA4A3D0}"/>
    <dgm:cxn modelId="{D98ED5F5-DE5C-42BC-B938-B1CDF15342D1}" srcId="{4E7A057D-6ACA-443F-A89A-1D28D7411693}" destId="{99654F20-6AC5-41AE-BB6B-442A49714FF3}" srcOrd="4" destOrd="0" parTransId="{D35FBEE7-5264-4E0D-9AC5-9A9E655504D9}" sibTransId="{730A4F7F-140E-4981-9802-AF44A6E6DFA2}"/>
    <dgm:cxn modelId="{A82BE1FF-F75A-4A3E-9CEA-8198DA3FBAEB}" type="presOf" srcId="{4E7A057D-6ACA-443F-A89A-1D28D7411693}" destId="{0A897EF5-B1F6-42AC-B127-A524A13BE10C}" srcOrd="0" destOrd="0" presId="urn:microsoft.com/office/officeart/2005/8/layout/vList2"/>
    <dgm:cxn modelId="{BFFBD7F6-D9BF-4D9B-A08B-DA15A5650637}" type="presParOf" srcId="{0A897EF5-B1F6-42AC-B127-A524A13BE10C}" destId="{FCD63F25-9887-4828-9D59-7EE15F384C67}" srcOrd="0" destOrd="0" presId="urn:microsoft.com/office/officeart/2005/8/layout/vList2"/>
    <dgm:cxn modelId="{15CDF027-79B6-4377-9161-6833E0EC2880}" type="presParOf" srcId="{0A897EF5-B1F6-42AC-B127-A524A13BE10C}" destId="{7C0B604F-EE86-4AC8-9C9B-F486B7F7A174}" srcOrd="1" destOrd="0" presId="urn:microsoft.com/office/officeart/2005/8/layout/vList2"/>
    <dgm:cxn modelId="{5B350806-30B1-4272-B9B0-A20532298D79}" type="presParOf" srcId="{0A897EF5-B1F6-42AC-B127-A524A13BE10C}" destId="{CB28D357-403C-4AFF-B76F-17D650F3C8BC}" srcOrd="2" destOrd="0" presId="urn:microsoft.com/office/officeart/2005/8/layout/vList2"/>
    <dgm:cxn modelId="{C76F5821-D9CC-45D0-A704-E9C7C3CA24D6}" type="presParOf" srcId="{0A897EF5-B1F6-42AC-B127-A524A13BE10C}" destId="{E4B90C94-1405-4927-8B0E-77B893A4948A}" srcOrd="3" destOrd="0" presId="urn:microsoft.com/office/officeart/2005/8/layout/vList2"/>
    <dgm:cxn modelId="{38333CE2-7F16-4F12-93DA-9F566C204481}" type="presParOf" srcId="{0A897EF5-B1F6-42AC-B127-A524A13BE10C}" destId="{DEA5420C-FEF8-4D12-B9B5-BD41737A73A7}" srcOrd="4" destOrd="0" presId="urn:microsoft.com/office/officeart/2005/8/layout/vList2"/>
    <dgm:cxn modelId="{AF7975BD-6A93-4AB2-AA08-32772E4968CE}" type="presParOf" srcId="{0A897EF5-B1F6-42AC-B127-A524A13BE10C}" destId="{716CCF7A-0DF8-445F-BE8A-5616418D8FD8}" srcOrd="5" destOrd="0" presId="urn:microsoft.com/office/officeart/2005/8/layout/vList2"/>
    <dgm:cxn modelId="{9097F763-B507-46BE-8A79-09582ABFE770}" type="presParOf" srcId="{0A897EF5-B1F6-42AC-B127-A524A13BE10C}" destId="{3DDAC4CD-1838-40FA-8FA9-5E282F944B26}" srcOrd="6" destOrd="0" presId="urn:microsoft.com/office/officeart/2005/8/layout/vList2"/>
    <dgm:cxn modelId="{1ED560CE-1EB7-4F62-B51A-2A95A73C1F65}" type="presParOf" srcId="{0A897EF5-B1F6-42AC-B127-A524A13BE10C}" destId="{E36FF5F3-43B6-49EE-A79C-6A5BFC4E5622}" srcOrd="7" destOrd="0" presId="urn:microsoft.com/office/officeart/2005/8/layout/vList2"/>
    <dgm:cxn modelId="{ED31ECAC-2799-43FA-BB02-C84843C44D18}" type="presParOf" srcId="{0A897EF5-B1F6-42AC-B127-A524A13BE10C}" destId="{50BD579D-8A94-401B-8D0A-F6F8C9D603A5}" srcOrd="8" destOrd="0" presId="urn:microsoft.com/office/officeart/2005/8/layout/vList2"/>
    <dgm:cxn modelId="{9B0930FF-07C7-4F70-B71A-0DA20683C5F1}" type="presParOf" srcId="{0A897EF5-B1F6-42AC-B127-A524A13BE10C}" destId="{9A18FACA-71F1-4288-83BC-0139D10BBA0D}" srcOrd="9" destOrd="0" presId="urn:microsoft.com/office/officeart/2005/8/layout/vList2"/>
    <dgm:cxn modelId="{3D9DF55F-0B9B-4F27-BA02-42B895D26090}" type="presParOf" srcId="{0A897EF5-B1F6-42AC-B127-A524A13BE10C}" destId="{A05EE73B-57FB-47EE-9679-06EA2CB1BD0C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891F1DE-4290-4FE7-9408-28553A9E1F83}" type="doc">
      <dgm:prSet loTypeId="urn:microsoft.com/office/officeart/2008/layout/LinedList" loCatId="list" qsTypeId="urn:microsoft.com/office/officeart/2005/8/quickstyle/simple1" qsCatId="simple" csTypeId="urn:microsoft.com/office/officeart/2005/8/colors/colorful1" csCatId="colorful"/>
      <dgm:spPr/>
      <dgm:t>
        <a:bodyPr/>
        <a:lstStyle/>
        <a:p>
          <a:endParaRPr lang="en-US"/>
        </a:p>
      </dgm:t>
    </dgm:pt>
    <dgm:pt modelId="{7AF8FEFB-DDDF-4AC7-A0BC-7CC1ECA6E3FF}">
      <dgm:prSet/>
      <dgm:spPr/>
      <dgm:t>
        <a:bodyPr/>
        <a:lstStyle/>
        <a:p>
          <a:r>
            <a:rPr lang="en-US"/>
            <a:t>Hot intergalactic gases in rich clusters account for a small part of the unobserved mass</a:t>
          </a:r>
        </a:p>
      </dgm:t>
    </dgm:pt>
    <dgm:pt modelId="{CA841FD5-45AD-44F3-8353-453E11F0A4E6}" type="parTrans" cxnId="{4F68C78E-9E24-4D2C-8915-7B46266A8056}">
      <dgm:prSet/>
      <dgm:spPr/>
      <dgm:t>
        <a:bodyPr/>
        <a:lstStyle/>
        <a:p>
          <a:endParaRPr lang="en-US"/>
        </a:p>
      </dgm:t>
    </dgm:pt>
    <dgm:pt modelId="{88F6FB98-ED3F-4973-B0A2-BDF1EE81C449}" type="sibTrans" cxnId="{4F68C78E-9E24-4D2C-8915-7B46266A8056}">
      <dgm:prSet/>
      <dgm:spPr/>
      <dgm:t>
        <a:bodyPr/>
        <a:lstStyle/>
        <a:p>
          <a:endParaRPr lang="en-US"/>
        </a:p>
      </dgm:t>
    </dgm:pt>
    <dgm:pt modelId="{3FDB4807-321A-4C1C-80C0-B0CCE1CE9920}">
      <dgm:prSet/>
      <dgm:spPr/>
      <dgm:t>
        <a:bodyPr/>
        <a:lstStyle/>
        <a:p>
          <a:r>
            <a:rPr lang="en-US"/>
            <a:t>These gases are detected by their X-ray emission</a:t>
          </a:r>
        </a:p>
      </dgm:t>
    </dgm:pt>
    <dgm:pt modelId="{EE259999-E9D6-4FA2-89E2-AC0448B84D64}" type="parTrans" cxnId="{53CABA5E-9751-42DB-95A4-5810BAEFE887}">
      <dgm:prSet/>
      <dgm:spPr/>
      <dgm:t>
        <a:bodyPr/>
        <a:lstStyle/>
        <a:p>
          <a:endParaRPr lang="en-US"/>
        </a:p>
      </dgm:t>
    </dgm:pt>
    <dgm:pt modelId="{70F140B3-667D-4957-9178-1C080AB2540E}" type="sibTrans" cxnId="{53CABA5E-9751-42DB-95A4-5810BAEFE887}">
      <dgm:prSet/>
      <dgm:spPr/>
      <dgm:t>
        <a:bodyPr/>
        <a:lstStyle/>
        <a:p>
          <a:endParaRPr lang="en-US"/>
        </a:p>
      </dgm:t>
    </dgm:pt>
    <dgm:pt modelId="{16AEF66C-9D23-4A97-9400-0E66FAAA541F}">
      <dgm:prSet/>
      <dgm:spPr/>
      <dgm:t>
        <a:bodyPr/>
        <a:lstStyle/>
        <a:p>
          <a:r>
            <a:rPr lang="en-US"/>
            <a:t>The remaining unobserved mass is probably in the form of dark-matter halos that surround the galaxies in these clusters</a:t>
          </a:r>
        </a:p>
      </dgm:t>
    </dgm:pt>
    <dgm:pt modelId="{3D0C75EB-E3AC-4F96-B6EE-942B92BCB5FF}" type="parTrans" cxnId="{BCE91714-0FCF-4015-B853-34FAF1ECE618}">
      <dgm:prSet/>
      <dgm:spPr/>
      <dgm:t>
        <a:bodyPr/>
        <a:lstStyle/>
        <a:p>
          <a:endParaRPr lang="en-US"/>
        </a:p>
      </dgm:t>
    </dgm:pt>
    <dgm:pt modelId="{9A09A8D3-9FFF-495F-88B9-C6B6EAFC9A8C}" type="sibTrans" cxnId="{BCE91714-0FCF-4015-B853-34FAF1ECE618}">
      <dgm:prSet/>
      <dgm:spPr/>
      <dgm:t>
        <a:bodyPr/>
        <a:lstStyle/>
        <a:p>
          <a:endParaRPr lang="en-US"/>
        </a:p>
      </dgm:t>
    </dgm:pt>
    <dgm:pt modelId="{03E7E125-2C28-4736-B1F1-5F8FA049B53C}" type="pres">
      <dgm:prSet presAssocID="{6891F1DE-4290-4FE7-9408-28553A9E1F83}" presName="vert0" presStyleCnt="0">
        <dgm:presLayoutVars>
          <dgm:dir/>
          <dgm:animOne val="branch"/>
          <dgm:animLvl val="lvl"/>
        </dgm:presLayoutVars>
      </dgm:prSet>
      <dgm:spPr/>
    </dgm:pt>
    <dgm:pt modelId="{F6D75D29-C577-401F-8464-80D61DDF9FFB}" type="pres">
      <dgm:prSet presAssocID="{7AF8FEFB-DDDF-4AC7-A0BC-7CC1ECA6E3FF}" presName="thickLine" presStyleLbl="alignNode1" presStyleIdx="0" presStyleCnt="3"/>
      <dgm:spPr/>
    </dgm:pt>
    <dgm:pt modelId="{80C09538-F1AA-4DCD-B017-2E3E7E684566}" type="pres">
      <dgm:prSet presAssocID="{7AF8FEFB-DDDF-4AC7-A0BC-7CC1ECA6E3FF}" presName="horz1" presStyleCnt="0"/>
      <dgm:spPr/>
    </dgm:pt>
    <dgm:pt modelId="{84B9429A-741F-4353-8E58-46D449C507F4}" type="pres">
      <dgm:prSet presAssocID="{7AF8FEFB-DDDF-4AC7-A0BC-7CC1ECA6E3FF}" presName="tx1" presStyleLbl="revTx" presStyleIdx="0" presStyleCnt="3"/>
      <dgm:spPr/>
    </dgm:pt>
    <dgm:pt modelId="{AA6B344A-50DD-4241-85EE-9926441520A6}" type="pres">
      <dgm:prSet presAssocID="{7AF8FEFB-DDDF-4AC7-A0BC-7CC1ECA6E3FF}" presName="vert1" presStyleCnt="0"/>
      <dgm:spPr/>
    </dgm:pt>
    <dgm:pt modelId="{2CEE313C-2264-4D70-BB35-568F9995F54F}" type="pres">
      <dgm:prSet presAssocID="{3FDB4807-321A-4C1C-80C0-B0CCE1CE9920}" presName="thickLine" presStyleLbl="alignNode1" presStyleIdx="1" presStyleCnt="3"/>
      <dgm:spPr/>
    </dgm:pt>
    <dgm:pt modelId="{82AC0233-80F7-4A55-B83C-FFF7A7CB5B74}" type="pres">
      <dgm:prSet presAssocID="{3FDB4807-321A-4C1C-80C0-B0CCE1CE9920}" presName="horz1" presStyleCnt="0"/>
      <dgm:spPr/>
    </dgm:pt>
    <dgm:pt modelId="{985FBB94-2A76-4462-A744-E378999C080C}" type="pres">
      <dgm:prSet presAssocID="{3FDB4807-321A-4C1C-80C0-B0CCE1CE9920}" presName="tx1" presStyleLbl="revTx" presStyleIdx="1" presStyleCnt="3"/>
      <dgm:spPr/>
    </dgm:pt>
    <dgm:pt modelId="{8C8DB8FB-1E7B-4978-999B-F6395453D5A9}" type="pres">
      <dgm:prSet presAssocID="{3FDB4807-321A-4C1C-80C0-B0CCE1CE9920}" presName="vert1" presStyleCnt="0"/>
      <dgm:spPr/>
    </dgm:pt>
    <dgm:pt modelId="{6D98981B-884E-48DB-8CD6-665AF2332D53}" type="pres">
      <dgm:prSet presAssocID="{16AEF66C-9D23-4A97-9400-0E66FAAA541F}" presName="thickLine" presStyleLbl="alignNode1" presStyleIdx="2" presStyleCnt="3"/>
      <dgm:spPr/>
    </dgm:pt>
    <dgm:pt modelId="{5D0BD1B0-762E-44AB-B136-B3E3811F79A1}" type="pres">
      <dgm:prSet presAssocID="{16AEF66C-9D23-4A97-9400-0E66FAAA541F}" presName="horz1" presStyleCnt="0"/>
      <dgm:spPr/>
    </dgm:pt>
    <dgm:pt modelId="{8F4434FA-26B4-48ED-A2C1-CF6EF8ABA509}" type="pres">
      <dgm:prSet presAssocID="{16AEF66C-9D23-4A97-9400-0E66FAAA541F}" presName="tx1" presStyleLbl="revTx" presStyleIdx="2" presStyleCnt="3"/>
      <dgm:spPr/>
    </dgm:pt>
    <dgm:pt modelId="{81779928-9321-4D34-A7BA-9C6F9AFD9A6E}" type="pres">
      <dgm:prSet presAssocID="{16AEF66C-9D23-4A97-9400-0E66FAAA541F}" presName="vert1" presStyleCnt="0"/>
      <dgm:spPr/>
    </dgm:pt>
  </dgm:ptLst>
  <dgm:cxnLst>
    <dgm:cxn modelId="{BCE91714-0FCF-4015-B853-34FAF1ECE618}" srcId="{6891F1DE-4290-4FE7-9408-28553A9E1F83}" destId="{16AEF66C-9D23-4A97-9400-0E66FAAA541F}" srcOrd="2" destOrd="0" parTransId="{3D0C75EB-E3AC-4F96-B6EE-942B92BCB5FF}" sibTransId="{9A09A8D3-9FFF-495F-88B9-C6B6EAFC9A8C}"/>
    <dgm:cxn modelId="{53CABA5E-9751-42DB-95A4-5810BAEFE887}" srcId="{6891F1DE-4290-4FE7-9408-28553A9E1F83}" destId="{3FDB4807-321A-4C1C-80C0-B0CCE1CE9920}" srcOrd="1" destOrd="0" parTransId="{EE259999-E9D6-4FA2-89E2-AC0448B84D64}" sibTransId="{70F140B3-667D-4957-9178-1C080AB2540E}"/>
    <dgm:cxn modelId="{302A1563-9719-49ED-85F5-0775307D900C}" type="presOf" srcId="{3FDB4807-321A-4C1C-80C0-B0CCE1CE9920}" destId="{985FBB94-2A76-4462-A744-E378999C080C}" srcOrd="0" destOrd="0" presId="urn:microsoft.com/office/officeart/2008/layout/LinedList"/>
    <dgm:cxn modelId="{A5B36072-7444-46A4-B72C-03EA4FC1A918}" type="presOf" srcId="{7AF8FEFB-DDDF-4AC7-A0BC-7CC1ECA6E3FF}" destId="{84B9429A-741F-4353-8E58-46D449C507F4}" srcOrd="0" destOrd="0" presId="urn:microsoft.com/office/officeart/2008/layout/LinedList"/>
    <dgm:cxn modelId="{4F68C78E-9E24-4D2C-8915-7B46266A8056}" srcId="{6891F1DE-4290-4FE7-9408-28553A9E1F83}" destId="{7AF8FEFB-DDDF-4AC7-A0BC-7CC1ECA6E3FF}" srcOrd="0" destOrd="0" parTransId="{CA841FD5-45AD-44F3-8353-453E11F0A4E6}" sibTransId="{88F6FB98-ED3F-4973-B0A2-BDF1EE81C449}"/>
    <dgm:cxn modelId="{932EE79E-F501-4404-8315-58351ABF0BB0}" type="presOf" srcId="{16AEF66C-9D23-4A97-9400-0E66FAAA541F}" destId="{8F4434FA-26B4-48ED-A2C1-CF6EF8ABA509}" srcOrd="0" destOrd="0" presId="urn:microsoft.com/office/officeart/2008/layout/LinedList"/>
    <dgm:cxn modelId="{10920CC2-675F-4918-B4AA-0B62D6CB6E4F}" type="presOf" srcId="{6891F1DE-4290-4FE7-9408-28553A9E1F83}" destId="{03E7E125-2C28-4736-B1F1-5F8FA049B53C}" srcOrd="0" destOrd="0" presId="urn:microsoft.com/office/officeart/2008/layout/LinedList"/>
    <dgm:cxn modelId="{B20C6F2F-E2FA-4396-BA40-B026E3CF2EAD}" type="presParOf" srcId="{03E7E125-2C28-4736-B1F1-5F8FA049B53C}" destId="{F6D75D29-C577-401F-8464-80D61DDF9FFB}" srcOrd="0" destOrd="0" presId="urn:microsoft.com/office/officeart/2008/layout/LinedList"/>
    <dgm:cxn modelId="{9746C7FE-A695-4C30-92A1-9B57FF71DDF3}" type="presParOf" srcId="{03E7E125-2C28-4736-B1F1-5F8FA049B53C}" destId="{80C09538-F1AA-4DCD-B017-2E3E7E684566}" srcOrd="1" destOrd="0" presId="urn:microsoft.com/office/officeart/2008/layout/LinedList"/>
    <dgm:cxn modelId="{541247A8-ABA7-4E76-8067-1EE43B175132}" type="presParOf" srcId="{80C09538-F1AA-4DCD-B017-2E3E7E684566}" destId="{84B9429A-741F-4353-8E58-46D449C507F4}" srcOrd="0" destOrd="0" presId="urn:microsoft.com/office/officeart/2008/layout/LinedList"/>
    <dgm:cxn modelId="{1C9BEDEA-9FA3-4B92-BB93-61DB97D96578}" type="presParOf" srcId="{80C09538-F1AA-4DCD-B017-2E3E7E684566}" destId="{AA6B344A-50DD-4241-85EE-9926441520A6}" srcOrd="1" destOrd="0" presId="urn:microsoft.com/office/officeart/2008/layout/LinedList"/>
    <dgm:cxn modelId="{1459AEED-B399-45D8-B686-2D677A06CA03}" type="presParOf" srcId="{03E7E125-2C28-4736-B1F1-5F8FA049B53C}" destId="{2CEE313C-2264-4D70-BB35-568F9995F54F}" srcOrd="2" destOrd="0" presId="urn:microsoft.com/office/officeart/2008/layout/LinedList"/>
    <dgm:cxn modelId="{3FC76D7F-653B-4F2A-AE37-3AEA6AEA4B27}" type="presParOf" srcId="{03E7E125-2C28-4736-B1F1-5F8FA049B53C}" destId="{82AC0233-80F7-4A55-B83C-FFF7A7CB5B74}" srcOrd="3" destOrd="0" presId="urn:microsoft.com/office/officeart/2008/layout/LinedList"/>
    <dgm:cxn modelId="{76D71EC2-D69B-413E-A376-23ED5928E00E}" type="presParOf" srcId="{82AC0233-80F7-4A55-B83C-FFF7A7CB5B74}" destId="{985FBB94-2A76-4462-A744-E378999C080C}" srcOrd="0" destOrd="0" presId="urn:microsoft.com/office/officeart/2008/layout/LinedList"/>
    <dgm:cxn modelId="{1095A712-164E-447A-BA17-B3492BB17BAB}" type="presParOf" srcId="{82AC0233-80F7-4A55-B83C-FFF7A7CB5B74}" destId="{8C8DB8FB-1E7B-4978-999B-F6395453D5A9}" srcOrd="1" destOrd="0" presId="urn:microsoft.com/office/officeart/2008/layout/LinedList"/>
    <dgm:cxn modelId="{E2CC1AE8-76DA-46D3-9952-69BB661C95F9}" type="presParOf" srcId="{03E7E125-2C28-4736-B1F1-5F8FA049B53C}" destId="{6D98981B-884E-48DB-8CD6-665AF2332D53}" srcOrd="4" destOrd="0" presId="urn:microsoft.com/office/officeart/2008/layout/LinedList"/>
    <dgm:cxn modelId="{954C9F99-FBC4-4005-A603-5814EE9B089D}" type="presParOf" srcId="{03E7E125-2C28-4736-B1F1-5F8FA049B53C}" destId="{5D0BD1B0-762E-44AB-B136-B3E3811F79A1}" srcOrd="5" destOrd="0" presId="urn:microsoft.com/office/officeart/2008/layout/LinedList"/>
    <dgm:cxn modelId="{EDB2F96B-2883-4E34-B4C3-6C23CC33A3EA}" type="presParOf" srcId="{5D0BD1B0-762E-44AB-B136-B3E3811F79A1}" destId="{8F4434FA-26B4-48ED-A2C1-CF6EF8ABA509}" srcOrd="0" destOrd="0" presId="urn:microsoft.com/office/officeart/2008/layout/LinedList"/>
    <dgm:cxn modelId="{1C6BFE73-AB48-4990-9277-E6B206E6B0B6}" type="presParOf" srcId="{5D0BD1B0-762E-44AB-B136-B3E3811F79A1}" destId="{81779928-9321-4D34-A7BA-9C6F9AFD9A6E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621C5E4-21CA-478B-96D2-8704254DAA1C}">
      <dsp:nvSpPr>
        <dsp:cNvPr id="0" name=""/>
        <dsp:cNvSpPr/>
      </dsp:nvSpPr>
      <dsp:spPr>
        <a:xfrm>
          <a:off x="0" y="42962"/>
          <a:ext cx="3976638" cy="95471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397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BE" sz="2400" kern="1200"/>
            <a:t>• </a:t>
          </a:r>
          <a:r>
            <a:rPr lang="fr-BE" sz="2400" b="1" kern="1200"/>
            <a:t>Cluster</a:t>
          </a:r>
          <a:r>
            <a:rPr lang="fr-BE" sz="2400" kern="1200"/>
            <a:t>: concentration of more than ~50 galaxies</a:t>
          </a:r>
          <a:endParaRPr lang="en-US" sz="2400" kern="1200"/>
        </a:p>
      </dsp:txBody>
      <dsp:txXfrm>
        <a:off x="46606" y="89568"/>
        <a:ext cx="3883426" cy="861507"/>
      </dsp:txXfrm>
    </dsp:sp>
    <dsp:sp modelId="{5176F1F3-59F5-4A20-9607-4E872ABA5F22}">
      <dsp:nvSpPr>
        <dsp:cNvPr id="0" name=""/>
        <dsp:cNvSpPr/>
      </dsp:nvSpPr>
      <dsp:spPr>
        <a:xfrm>
          <a:off x="0" y="1066802"/>
          <a:ext cx="3976638" cy="95471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397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BE" sz="2400" kern="1200"/>
            <a:t>diameter &gt; ~1.5 Mpc/</a:t>
          </a:r>
          <a:r>
            <a:rPr lang="fr-BE" sz="2400" i="1" kern="1200"/>
            <a:t>h</a:t>
          </a:r>
          <a:endParaRPr lang="en-US" sz="2400" kern="1200"/>
        </a:p>
      </dsp:txBody>
      <dsp:txXfrm>
        <a:off x="46606" y="1113408"/>
        <a:ext cx="3883426" cy="861507"/>
      </dsp:txXfrm>
    </dsp:sp>
    <dsp:sp modelId="{F08B08E5-93C6-4367-A02D-C10DD87D350D}">
      <dsp:nvSpPr>
        <dsp:cNvPr id="0" name=""/>
        <dsp:cNvSpPr/>
      </dsp:nvSpPr>
      <dsp:spPr>
        <a:xfrm>
          <a:off x="0" y="2090642"/>
          <a:ext cx="3976638" cy="95471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397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BE" sz="2400" kern="1200"/>
            <a:t>mass &gt; ~3·10</a:t>
          </a:r>
          <a:r>
            <a:rPr lang="fr-BE" sz="2400" kern="1200" baseline="30000"/>
            <a:t>14</a:t>
          </a:r>
          <a:r>
            <a:rPr lang="fr-BE" sz="2400" kern="1200"/>
            <a:t> M</a:t>
          </a:r>
          <a:r>
            <a:rPr lang="fr-BE" sz="2400" kern="1200" baseline="-25000"/>
            <a:t>O</a:t>
          </a:r>
          <a:endParaRPr lang="en-US" sz="2400" kern="1200"/>
        </a:p>
      </dsp:txBody>
      <dsp:txXfrm>
        <a:off x="46606" y="2137248"/>
        <a:ext cx="3883426" cy="861507"/>
      </dsp:txXfrm>
    </dsp:sp>
    <dsp:sp modelId="{0AEB10DC-84E5-4F97-B6ED-8E9228348F5B}">
      <dsp:nvSpPr>
        <dsp:cNvPr id="0" name=""/>
        <dsp:cNvSpPr/>
      </dsp:nvSpPr>
      <dsp:spPr>
        <a:xfrm>
          <a:off x="0" y="3114482"/>
          <a:ext cx="3976638" cy="95471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397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BE" sz="2400" kern="1200"/>
            <a:t>• </a:t>
          </a:r>
          <a:r>
            <a:rPr lang="fr-BE" sz="2400" b="1" kern="1200"/>
            <a:t>Groups</a:t>
          </a:r>
          <a:r>
            <a:rPr lang="fr-BE" sz="2400" kern="1200"/>
            <a:t>: smaller concentrations</a:t>
          </a:r>
          <a:endParaRPr lang="en-US" sz="2400" kern="1200"/>
        </a:p>
      </dsp:txBody>
      <dsp:txXfrm>
        <a:off x="46606" y="3161088"/>
        <a:ext cx="3883426" cy="861507"/>
      </dsp:txXfrm>
    </dsp:sp>
    <dsp:sp modelId="{55ED53AC-B733-413A-B0E7-B50745E69756}">
      <dsp:nvSpPr>
        <dsp:cNvPr id="0" name=""/>
        <dsp:cNvSpPr/>
      </dsp:nvSpPr>
      <dsp:spPr>
        <a:xfrm>
          <a:off x="0" y="4138322"/>
          <a:ext cx="3976638" cy="95471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397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BE" sz="2400" kern="1200"/>
            <a:t>mass  ~3·10</a:t>
          </a:r>
          <a:r>
            <a:rPr lang="fr-BE" sz="2400" kern="1200" baseline="30000"/>
            <a:t>13</a:t>
          </a:r>
          <a:r>
            <a:rPr lang="fr-BE" sz="2400" kern="1200"/>
            <a:t> M</a:t>
          </a:r>
          <a:r>
            <a:rPr lang="fr-BE" sz="2400" kern="1200" baseline="-25000"/>
            <a:t>O</a:t>
          </a:r>
          <a:endParaRPr lang="en-US" sz="2400" kern="1200"/>
        </a:p>
      </dsp:txBody>
      <dsp:txXfrm>
        <a:off x="46606" y="4184928"/>
        <a:ext cx="3883426" cy="86150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8B74AFF-5C9A-4599-9772-5D2F833AD6E2}">
      <dsp:nvSpPr>
        <dsp:cNvPr id="0" name=""/>
        <dsp:cNvSpPr/>
      </dsp:nvSpPr>
      <dsp:spPr>
        <a:xfrm>
          <a:off x="0" y="144903"/>
          <a:ext cx="6919325" cy="545658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714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BE" sz="1400" kern="1200"/>
            <a:t>• cluster ↔ overdensity of galaxies in a given solid angle</a:t>
          </a:r>
          <a:endParaRPr lang="en-US" sz="1400" kern="1200"/>
        </a:p>
      </dsp:txBody>
      <dsp:txXfrm>
        <a:off x="26637" y="171540"/>
        <a:ext cx="6866051" cy="492384"/>
      </dsp:txXfrm>
    </dsp:sp>
    <dsp:sp modelId="{D8C678E2-6F56-4AAB-870C-778D01323CDD}">
      <dsp:nvSpPr>
        <dsp:cNvPr id="0" name=""/>
        <dsp:cNvSpPr/>
      </dsp:nvSpPr>
      <dsp:spPr>
        <a:xfrm>
          <a:off x="0" y="730882"/>
          <a:ext cx="6919325" cy="545658"/>
        </a:xfrm>
        <a:prstGeom prst="roundRect">
          <a:avLst/>
        </a:prstGeom>
        <a:solidFill>
          <a:schemeClr val="accent5">
            <a:hueOff val="-3178193"/>
            <a:satOff val="838"/>
            <a:lumOff val="425"/>
            <a:alphaOff val="0"/>
          </a:schemeClr>
        </a:solidFill>
        <a:ln w="1714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BE" sz="1400" kern="1200"/>
            <a:t>• if one orders galaxies from the brightest to the faintest one		     → </a:t>
          </a:r>
          <a:r>
            <a:rPr lang="fr-BE" sz="1400" i="1" kern="1200"/>
            <a:t>m</a:t>
          </a:r>
          <a:r>
            <a:rPr lang="fr-BE" sz="1400" i="1" kern="1200" baseline="-25000"/>
            <a:t>k</a:t>
          </a:r>
          <a:r>
            <a:rPr lang="fr-BE" sz="1400" kern="1200"/>
            <a:t> = magnitude of the </a:t>
          </a:r>
          <a:r>
            <a:rPr lang="fr-BE" sz="1400" i="1" kern="1200"/>
            <a:t>k</a:t>
          </a:r>
          <a:r>
            <a:rPr lang="fr-BE" sz="1400" kern="1200" baseline="30000"/>
            <a:t>th</a:t>
          </a:r>
          <a:r>
            <a:rPr lang="fr-BE" sz="1400" kern="1200"/>
            <a:t> brightest cluster galaxy</a:t>
          </a:r>
          <a:endParaRPr lang="en-US" sz="1400" kern="1200"/>
        </a:p>
      </dsp:txBody>
      <dsp:txXfrm>
        <a:off x="26637" y="757519"/>
        <a:ext cx="6866051" cy="492384"/>
      </dsp:txXfrm>
    </dsp:sp>
    <dsp:sp modelId="{4705724D-F5FF-44C6-91DC-E7AD382DE255}">
      <dsp:nvSpPr>
        <dsp:cNvPr id="0" name=""/>
        <dsp:cNvSpPr/>
      </dsp:nvSpPr>
      <dsp:spPr>
        <a:xfrm>
          <a:off x="0" y="1316860"/>
          <a:ext cx="6919325" cy="545658"/>
        </a:xfrm>
        <a:prstGeom prst="roundRect">
          <a:avLst/>
        </a:prstGeom>
        <a:solidFill>
          <a:schemeClr val="accent5">
            <a:hueOff val="-6356385"/>
            <a:satOff val="1676"/>
            <a:lumOff val="850"/>
            <a:alphaOff val="0"/>
          </a:schemeClr>
        </a:solidFill>
        <a:ln w="1714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BE" sz="1400" b="1" kern="1200"/>
            <a:t>Abell criterion (1958)</a:t>
          </a:r>
          <a:endParaRPr lang="en-US" sz="1400" kern="1200"/>
        </a:p>
      </dsp:txBody>
      <dsp:txXfrm>
        <a:off x="26637" y="1343497"/>
        <a:ext cx="6866051" cy="492384"/>
      </dsp:txXfrm>
    </dsp:sp>
    <dsp:sp modelId="{D1EB516A-D75E-4BE2-A79D-25386DE49571}">
      <dsp:nvSpPr>
        <dsp:cNvPr id="0" name=""/>
        <dsp:cNvSpPr/>
      </dsp:nvSpPr>
      <dsp:spPr>
        <a:xfrm>
          <a:off x="0" y="1902839"/>
          <a:ext cx="6919325" cy="545658"/>
        </a:xfrm>
        <a:prstGeom prst="roundRect">
          <a:avLst/>
        </a:prstGeom>
        <a:solidFill>
          <a:schemeClr val="accent5">
            <a:hueOff val="-9534578"/>
            <a:satOff val="2515"/>
            <a:lumOff val="1275"/>
            <a:alphaOff val="0"/>
          </a:schemeClr>
        </a:solidFill>
        <a:ln w="1714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BE" sz="1400" kern="1200"/>
            <a:t>A cluster of galaxies is a concentration of:</a:t>
          </a:r>
          <a:endParaRPr lang="en-US" sz="1400" kern="1200"/>
        </a:p>
      </dsp:txBody>
      <dsp:txXfrm>
        <a:off x="26637" y="1929476"/>
        <a:ext cx="6866051" cy="492384"/>
      </dsp:txXfrm>
    </dsp:sp>
    <dsp:sp modelId="{BF49D3DE-0DA0-41DF-897D-5956EC8B3540}">
      <dsp:nvSpPr>
        <dsp:cNvPr id="0" name=""/>
        <dsp:cNvSpPr/>
      </dsp:nvSpPr>
      <dsp:spPr>
        <a:xfrm>
          <a:off x="0" y="2488818"/>
          <a:ext cx="6919325" cy="545658"/>
        </a:xfrm>
        <a:prstGeom prst="roundRect">
          <a:avLst/>
        </a:prstGeom>
        <a:solidFill>
          <a:schemeClr val="accent5">
            <a:hueOff val="-12712771"/>
            <a:satOff val="3353"/>
            <a:lumOff val="1699"/>
            <a:alphaOff val="0"/>
          </a:schemeClr>
        </a:solidFill>
        <a:ln w="1714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BE" sz="1400" kern="1200"/>
            <a:t>– more than 50 galaxies with magnitude </a:t>
          </a:r>
          <a:r>
            <a:rPr lang="fr-BE" sz="1400" i="1" kern="1200"/>
            <a:t>m</a:t>
          </a:r>
          <a:r>
            <a:rPr lang="fr-BE" sz="1400" kern="1200"/>
            <a:t>: </a:t>
          </a:r>
          <a:r>
            <a:rPr lang="fr-BE" sz="1400" i="1" kern="1200"/>
            <a:t>m</a:t>
          </a:r>
          <a:r>
            <a:rPr lang="fr-BE" sz="1400" kern="1200" baseline="-25000"/>
            <a:t>3</a:t>
          </a:r>
          <a:r>
            <a:rPr lang="fr-BE" sz="1400" kern="1200"/>
            <a:t> &lt; </a:t>
          </a:r>
          <a:r>
            <a:rPr lang="fr-BE" sz="1400" i="1" kern="1200"/>
            <a:t>m</a:t>
          </a:r>
          <a:r>
            <a:rPr lang="fr-BE" sz="1400" kern="1200"/>
            <a:t> &lt; </a:t>
          </a:r>
          <a:r>
            <a:rPr lang="fr-BE" sz="1400" i="1" kern="1200"/>
            <a:t>m</a:t>
          </a:r>
          <a:r>
            <a:rPr lang="fr-BE" sz="1400" kern="1200" baseline="-25000"/>
            <a:t>3</a:t>
          </a:r>
          <a:r>
            <a:rPr lang="fr-BE" sz="1400" kern="1200"/>
            <a:t>+2</a:t>
          </a:r>
          <a:endParaRPr lang="en-US" sz="1400" kern="1200"/>
        </a:p>
      </dsp:txBody>
      <dsp:txXfrm>
        <a:off x="26637" y="2515455"/>
        <a:ext cx="6866051" cy="492384"/>
      </dsp:txXfrm>
    </dsp:sp>
    <dsp:sp modelId="{295DAF85-F1C2-4F00-8D03-CA65E3AAB508}">
      <dsp:nvSpPr>
        <dsp:cNvPr id="0" name=""/>
        <dsp:cNvSpPr/>
      </dsp:nvSpPr>
      <dsp:spPr>
        <a:xfrm>
          <a:off x="0" y="3074797"/>
          <a:ext cx="6919325" cy="545658"/>
        </a:xfrm>
        <a:prstGeom prst="roundRect">
          <a:avLst/>
        </a:prstGeom>
        <a:solidFill>
          <a:schemeClr val="accent5">
            <a:hueOff val="-15890964"/>
            <a:satOff val="4191"/>
            <a:lumOff val="2124"/>
            <a:alphaOff val="0"/>
          </a:schemeClr>
        </a:solidFill>
        <a:ln w="1714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BE" sz="1400" kern="1200"/>
            <a:t>– in a circle of angular radius </a:t>
          </a:r>
          <a:r>
            <a:rPr lang="el-GR" sz="1400" i="1" kern="1200"/>
            <a:t>θ</a:t>
          </a:r>
          <a:r>
            <a:rPr lang="fr-BE" sz="1400" i="1" kern="1200" baseline="-25000"/>
            <a:t>a</a:t>
          </a:r>
          <a:r>
            <a:rPr lang="fr-BE" sz="1400" kern="1200"/>
            <a:t> &lt; 1</a:t>
          </a:r>
          <a:r>
            <a:rPr lang="el-GR" sz="1400" kern="1200"/>
            <a:t>΄</a:t>
          </a:r>
          <a:r>
            <a:rPr lang="fr-BE" sz="1400" kern="1200"/>
            <a:t>.7/</a:t>
          </a:r>
          <a:r>
            <a:rPr lang="fr-BE" sz="1400" i="1" kern="1200"/>
            <a:t>z</a:t>
          </a:r>
          <a:endParaRPr lang="en-US" sz="1400" kern="1200"/>
        </a:p>
      </dsp:txBody>
      <dsp:txXfrm>
        <a:off x="26637" y="3101434"/>
        <a:ext cx="6866051" cy="492384"/>
      </dsp:txXfrm>
    </dsp:sp>
    <dsp:sp modelId="{37906B10-72C2-411D-A6BD-CA56D356E8C6}">
      <dsp:nvSpPr>
        <dsp:cNvPr id="0" name=""/>
        <dsp:cNvSpPr/>
      </dsp:nvSpPr>
      <dsp:spPr>
        <a:xfrm>
          <a:off x="0" y="3660775"/>
          <a:ext cx="6919325" cy="545658"/>
        </a:xfrm>
        <a:prstGeom prst="roundRect">
          <a:avLst/>
        </a:prstGeom>
        <a:solidFill>
          <a:schemeClr val="accent5">
            <a:hueOff val="-19069156"/>
            <a:satOff val="5029"/>
            <a:lumOff val="2549"/>
            <a:alphaOff val="0"/>
          </a:schemeClr>
        </a:solidFill>
        <a:ln w="1714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BE" sz="1400" kern="1200"/>
            <a:t>(in the Abell catalogue, </a:t>
          </a:r>
          <a:r>
            <a:rPr lang="fr-BE" sz="1400" i="1" kern="1200"/>
            <a:t>z</a:t>
          </a:r>
          <a:r>
            <a:rPr lang="fr-BE" sz="1400" kern="1200"/>
            <a:t> is estimated from </a:t>
          </a:r>
          <a:r>
            <a:rPr lang="fr-BE" sz="1400" i="1" kern="1200"/>
            <a:t>m</a:t>
          </a:r>
          <a:r>
            <a:rPr lang="fr-BE" sz="1400" kern="1200" baseline="-25000"/>
            <a:t>10</a:t>
          </a:r>
          <a:r>
            <a:rPr lang="fr-BE" sz="1400" kern="1200"/>
            <a:t>, assumed identical in all clusters)</a:t>
          </a:r>
          <a:endParaRPr lang="en-US" sz="1400" kern="1200"/>
        </a:p>
      </dsp:txBody>
      <dsp:txXfrm>
        <a:off x="26637" y="3687412"/>
        <a:ext cx="6866051" cy="49238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D63F25-9887-4828-9D59-7EE15F384C67}">
      <dsp:nvSpPr>
        <dsp:cNvPr id="0" name=""/>
        <dsp:cNvSpPr/>
      </dsp:nvSpPr>
      <dsp:spPr>
        <a:xfrm>
          <a:off x="0" y="43331"/>
          <a:ext cx="5438774" cy="795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397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BE" sz="2000" kern="1200"/>
            <a:t>• Similar to clusters but less massive, less populated, less extended</a:t>
          </a:r>
          <a:endParaRPr lang="en-US" sz="2000" kern="1200"/>
        </a:p>
      </dsp:txBody>
      <dsp:txXfrm>
        <a:off x="38838" y="82169"/>
        <a:ext cx="5361098" cy="717924"/>
      </dsp:txXfrm>
    </dsp:sp>
    <dsp:sp modelId="{CB28D357-403C-4AFF-B76F-17D650F3C8BC}">
      <dsp:nvSpPr>
        <dsp:cNvPr id="0" name=""/>
        <dsp:cNvSpPr/>
      </dsp:nvSpPr>
      <dsp:spPr>
        <a:xfrm>
          <a:off x="0" y="896531"/>
          <a:ext cx="5438774" cy="795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397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BE" sz="2000" kern="1200"/>
            <a:t>• </a:t>
          </a:r>
          <a:r>
            <a:rPr lang="fr-BE" sz="2000" u="sng" kern="1200"/>
            <a:t>Compact groups</a:t>
          </a:r>
          <a:r>
            <a:rPr lang="fr-BE" sz="2000" kern="1200"/>
            <a:t>:</a:t>
          </a:r>
          <a:endParaRPr lang="en-US" sz="2000" kern="1200"/>
        </a:p>
      </dsp:txBody>
      <dsp:txXfrm>
        <a:off x="38838" y="935369"/>
        <a:ext cx="5361098" cy="717924"/>
      </dsp:txXfrm>
    </dsp:sp>
    <dsp:sp modelId="{DEA5420C-FEF8-4D12-B9B5-BD41737A73A7}">
      <dsp:nvSpPr>
        <dsp:cNvPr id="0" name=""/>
        <dsp:cNvSpPr/>
      </dsp:nvSpPr>
      <dsp:spPr>
        <a:xfrm>
          <a:off x="0" y="1749731"/>
          <a:ext cx="5438774" cy="795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397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BE" sz="2000" kern="1200"/>
            <a:t>– a few very close galaxies</a:t>
          </a:r>
          <a:endParaRPr lang="en-US" sz="2000" kern="1200"/>
        </a:p>
      </dsp:txBody>
      <dsp:txXfrm>
        <a:off x="38838" y="1788569"/>
        <a:ext cx="5361098" cy="717924"/>
      </dsp:txXfrm>
    </dsp:sp>
    <dsp:sp modelId="{3DDAC4CD-1838-40FA-8FA9-5E282F944B26}">
      <dsp:nvSpPr>
        <dsp:cNvPr id="0" name=""/>
        <dsp:cNvSpPr/>
      </dsp:nvSpPr>
      <dsp:spPr>
        <a:xfrm>
          <a:off x="0" y="2602931"/>
          <a:ext cx="5438774" cy="795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397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BE" sz="2000" kern="1200"/>
            <a:t>– often in interaction</a:t>
          </a:r>
          <a:endParaRPr lang="en-US" sz="2000" kern="1200"/>
        </a:p>
      </dsp:txBody>
      <dsp:txXfrm>
        <a:off x="38838" y="2641769"/>
        <a:ext cx="5361098" cy="717924"/>
      </dsp:txXfrm>
    </dsp:sp>
    <dsp:sp modelId="{50BD579D-8A94-401B-8D0A-F6F8C9D603A5}">
      <dsp:nvSpPr>
        <dsp:cNvPr id="0" name=""/>
        <dsp:cNvSpPr/>
      </dsp:nvSpPr>
      <dsp:spPr>
        <a:xfrm>
          <a:off x="0" y="3456131"/>
          <a:ext cx="5438774" cy="795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397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BE" sz="2000" kern="1200"/>
            <a:t>– X emission</a:t>
          </a:r>
          <a:endParaRPr lang="en-US" sz="2000" kern="1200"/>
        </a:p>
      </dsp:txBody>
      <dsp:txXfrm>
        <a:off x="38838" y="3494969"/>
        <a:ext cx="5361098" cy="717924"/>
      </dsp:txXfrm>
    </dsp:sp>
    <dsp:sp modelId="{A05EE73B-57FB-47EE-9679-06EA2CB1BD0C}">
      <dsp:nvSpPr>
        <dsp:cNvPr id="0" name=""/>
        <dsp:cNvSpPr/>
      </dsp:nvSpPr>
      <dsp:spPr>
        <a:xfrm>
          <a:off x="0" y="4309330"/>
          <a:ext cx="5438774" cy="795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397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BE" sz="2000" kern="1200"/>
            <a:t>– short lifetime			    (</a:t>
          </a:r>
          <a:r>
            <a:rPr lang="fr-BE" sz="2000" i="1" kern="1200"/>
            <a:t>t</a:t>
          </a:r>
          <a:r>
            <a:rPr lang="fr-BE" sz="2000" i="1" kern="1200" baseline="-25000"/>
            <a:t>dyn</a:t>
          </a:r>
          <a:r>
            <a:rPr lang="fr-BE" sz="2000" kern="1200"/>
            <a:t> ~ </a:t>
          </a:r>
          <a:r>
            <a:rPr lang="fr-BE" sz="2000" i="1" kern="1200"/>
            <a:t>R</a:t>
          </a:r>
          <a:r>
            <a:rPr lang="fr-BE" sz="2000" kern="1200"/>
            <a:t>/</a:t>
          </a:r>
          <a:r>
            <a:rPr lang="el-GR" sz="2000" i="1" kern="1200"/>
            <a:t>σ</a:t>
          </a:r>
          <a:r>
            <a:rPr lang="fr-BE" sz="2000" kern="1200"/>
            <a:t> ~ 200 million years)</a:t>
          </a:r>
          <a:endParaRPr lang="en-US" sz="2000" kern="1200"/>
        </a:p>
      </dsp:txBody>
      <dsp:txXfrm>
        <a:off x="38838" y="4348168"/>
        <a:ext cx="5361098" cy="71792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6D75D29-C577-401F-8464-80D61DDF9FFB}">
      <dsp:nvSpPr>
        <dsp:cNvPr id="0" name=""/>
        <dsp:cNvSpPr/>
      </dsp:nvSpPr>
      <dsp:spPr>
        <a:xfrm>
          <a:off x="0" y="2492"/>
          <a:ext cx="4869656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4B9429A-741F-4353-8E58-46D449C507F4}">
      <dsp:nvSpPr>
        <dsp:cNvPr id="0" name=""/>
        <dsp:cNvSpPr/>
      </dsp:nvSpPr>
      <dsp:spPr>
        <a:xfrm>
          <a:off x="0" y="2492"/>
          <a:ext cx="4869656" cy="170013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t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/>
            <a:t>Hot intergalactic gases in rich clusters account for a small part of the unobserved mass</a:t>
          </a:r>
        </a:p>
      </dsp:txBody>
      <dsp:txXfrm>
        <a:off x="0" y="2492"/>
        <a:ext cx="4869656" cy="1700138"/>
      </dsp:txXfrm>
    </dsp:sp>
    <dsp:sp modelId="{2CEE313C-2264-4D70-BB35-568F9995F54F}">
      <dsp:nvSpPr>
        <dsp:cNvPr id="0" name=""/>
        <dsp:cNvSpPr/>
      </dsp:nvSpPr>
      <dsp:spPr>
        <a:xfrm>
          <a:off x="0" y="1702630"/>
          <a:ext cx="4869656" cy="0"/>
        </a:xfrm>
        <a:prstGeom prst="lin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85FBB94-2A76-4462-A744-E378999C080C}">
      <dsp:nvSpPr>
        <dsp:cNvPr id="0" name=""/>
        <dsp:cNvSpPr/>
      </dsp:nvSpPr>
      <dsp:spPr>
        <a:xfrm>
          <a:off x="0" y="1702630"/>
          <a:ext cx="4869656" cy="170013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t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/>
            <a:t>These gases are detected by their X-ray emission</a:t>
          </a:r>
        </a:p>
      </dsp:txBody>
      <dsp:txXfrm>
        <a:off x="0" y="1702630"/>
        <a:ext cx="4869656" cy="1700138"/>
      </dsp:txXfrm>
    </dsp:sp>
    <dsp:sp modelId="{6D98981B-884E-48DB-8CD6-665AF2332D53}">
      <dsp:nvSpPr>
        <dsp:cNvPr id="0" name=""/>
        <dsp:cNvSpPr/>
      </dsp:nvSpPr>
      <dsp:spPr>
        <a:xfrm>
          <a:off x="0" y="3402769"/>
          <a:ext cx="4869656" cy="0"/>
        </a:xfrm>
        <a:prstGeom prst="lin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F4434FA-26B4-48ED-A2C1-CF6EF8ABA509}">
      <dsp:nvSpPr>
        <dsp:cNvPr id="0" name=""/>
        <dsp:cNvSpPr/>
      </dsp:nvSpPr>
      <dsp:spPr>
        <a:xfrm>
          <a:off x="0" y="3402769"/>
          <a:ext cx="4869656" cy="170013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t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/>
            <a:t>The remaining unobserved mass is probably in the form of dark-matter halos that surround the galaxies in these clusters</a:t>
          </a:r>
        </a:p>
      </dsp:txBody>
      <dsp:txXfrm>
        <a:off x="0" y="3402769"/>
        <a:ext cx="4869656" cy="170013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8C874D-609F-4C3D-B0B1-AA80BDF93A25}" type="datetimeFigureOut">
              <a:rPr lang="en-US" smtClean="0"/>
              <a:t>11/5/2021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5A5634-ED21-41BB-8ED7-952669B1C4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41826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5251B8B9-DE10-451E-8DD5-36996C2C04D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634CBBA-7B9F-42D1-A2F6-B9924B629FB8}" type="slidenum">
              <a:rPr lang="fr-FR" altLang="fr-FR"/>
              <a:pPr>
                <a:spcBef>
                  <a:spcPct val="0"/>
                </a:spcBef>
              </a:pPr>
              <a:t>5</a:t>
            </a:fld>
            <a:endParaRPr lang="fr-FR" altLang="fr-FR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6EC0BA45-D262-4EBD-B2BD-2B549F1301A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ADA20F49-A4F2-44EE-9FCA-0849A713E11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altLang="fr-FR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>
            <a:extLst>
              <a:ext uri="{FF2B5EF4-FFF2-40B4-BE49-F238E27FC236}">
                <a16:creationId xmlns:a16="http://schemas.microsoft.com/office/drawing/2014/main" id="{E1AE8C7E-5B79-4BDC-899B-CB810AA48FD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D16A535A-F10E-4575-A54E-4709597EF3DF}" type="slidenum">
              <a:rPr lang="fr-FR" altLang="fr-FR"/>
              <a:pPr>
                <a:spcBef>
                  <a:spcPct val="0"/>
                </a:spcBef>
              </a:pPr>
              <a:t>15</a:t>
            </a:fld>
            <a:endParaRPr lang="fr-FR" altLang="fr-FR"/>
          </a:p>
        </p:txBody>
      </p:sp>
      <p:sp>
        <p:nvSpPr>
          <p:cNvPr id="30723" name="Rectangle 2">
            <a:extLst>
              <a:ext uri="{FF2B5EF4-FFF2-40B4-BE49-F238E27FC236}">
                <a16:creationId xmlns:a16="http://schemas.microsoft.com/office/drawing/2014/main" id="{62C105EC-CA47-4AF6-96D2-4B137FA0F49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>
            <a:extLst>
              <a:ext uri="{FF2B5EF4-FFF2-40B4-BE49-F238E27FC236}">
                <a16:creationId xmlns:a16="http://schemas.microsoft.com/office/drawing/2014/main" id="{1E04D2AE-332D-499A-A001-4B08EC37DC2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altLang="fr-FR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>
            <a:extLst>
              <a:ext uri="{FF2B5EF4-FFF2-40B4-BE49-F238E27FC236}">
                <a16:creationId xmlns:a16="http://schemas.microsoft.com/office/drawing/2014/main" id="{E18750B9-B0D3-43F2-B9DB-1B311BAC7C8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224DB55C-43E0-4C53-9626-8084F3C0DB7D}" type="slidenum">
              <a:rPr lang="fr-FR" altLang="fr-FR"/>
              <a:pPr>
                <a:spcBef>
                  <a:spcPct val="0"/>
                </a:spcBef>
              </a:pPr>
              <a:t>16</a:t>
            </a:fld>
            <a:endParaRPr lang="fr-FR" altLang="fr-FR"/>
          </a:p>
        </p:txBody>
      </p:sp>
      <p:sp>
        <p:nvSpPr>
          <p:cNvPr id="32771" name="Rectangle 2">
            <a:extLst>
              <a:ext uri="{FF2B5EF4-FFF2-40B4-BE49-F238E27FC236}">
                <a16:creationId xmlns:a16="http://schemas.microsoft.com/office/drawing/2014/main" id="{65A29AA9-8D01-481F-88F8-79C44552F37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>
            <a:extLst>
              <a:ext uri="{FF2B5EF4-FFF2-40B4-BE49-F238E27FC236}">
                <a16:creationId xmlns:a16="http://schemas.microsoft.com/office/drawing/2014/main" id="{4BFF244B-F144-4D6E-991F-D50608900F4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altLang="fr-FR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>
            <a:extLst>
              <a:ext uri="{FF2B5EF4-FFF2-40B4-BE49-F238E27FC236}">
                <a16:creationId xmlns:a16="http://schemas.microsoft.com/office/drawing/2014/main" id="{A2BCB19B-00F1-4BAD-A49C-CCB129EED18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DE174644-1D50-45BA-B6A8-7AA0623EC8FE}" type="slidenum">
              <a:rPr lang="fr-FR" altLang="fr-FR"/>
              <a:pPr>
                <a:spcBef>
                  <a:spcPct val="0"/>
                </a:spcBef>
              </a:pPr>
              <a:t>17</a:t>
            </a:fld>
            <a:endParaRPr lang="fr-FR" altLang="fr-FR"/>
          </a:p>
        </p:txBody>
      </p:sp>
      <p:sp>
        <p:nvSpPr>
          <p:cNvPr id="34819" name="Rectangle 2">
            <a:extLst>
              <a:ext uri="{FF2B5EF4-FFF2-40B4-BE49-F238E27FC236}">
                <a16:creationId xmlns:a16="http://schemas.microsoft.com/office/drawing/2014/main" id="{C7C047EF-A58B-4202-B09B-C9C9DB5CEC9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>
            <a:extLst>
              <a:ext uri="{FF2B5EF4-FFF2-40B4-BE49-F238E27FC236}">
                <a16:creationId xmlns:a16="http://schemas.microsoft.com/office/drawing/2014/main" id="{15180B04-43F7-4333-B0E4-EB6B6A01A77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altLang="fr-FR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>
            <a:extLst>
              <a:ext uri="{FF2B5EF4-FFF2-40B4-BE49-F238E27FC236}">
                <a16:creationId xmlns:a16="http://schemas.microsoft.com/office/drawing/2014/main" id="{CCEB027C-7525-498A-923F-12B3A64C4A0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82D6538E-283F-4F6C-BF49-AA5E5FB77CE2}" type="slidenum">
              <a:rPr lang="fr-FR" altLang="fr-FR"/>
              <a:pPr>
                <a:spcBef>
                  <a:spcPct val="0"/>
                </a:spcBef>
              </a:pPr>
              <a:t>18</a:t>
            </a:fld>
            <a:endParaRPr lang="fr-FR" altLang="fr-FR"/>
          </a:p>
        </p:txBody>
      </p:sp>
      <p:sp>
        <p:nvSpPr>
          <p:cNvPr id="36867" name="Rectangle 2">
            <a:extLst>
              <a:ext uri="{FF2B5EF4-FFF2-40B4-BE49-F238E27FC236}">
                <a16:creationId xmlns:a16="http://schemas.microsoft.com/office/drawing/2014/main" id="{72665A27-9774-4608-8883-BE8F6DB3D67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>
            <a:extLst>
              <a:ext uri="{FF2B5EF4-FFF2-40B4-BE49-F238E27FC236}">
                <a16:creationId xmlns:a16="http://schemas.microsoft.com/office/drawing/2014/main" id="{B48AA772-8432-4789-98EE-E210782DBFD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altLang="fr-FR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>
            <a:extLst>
              <a:ext uri="{FF2B5EF4-FFF2-40B4-BE49-F238E27FC236}">
                <a16:creationId xmlns:a16="http://schemas.microsoft.com/office/drawing/2014/main" id="{833362C7-F86C-4672-9EC2-2D41BBDBF54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47BAA3C9-518C-40EC-B792-C4F41C245F0A}" type="slidenum">
              <a:rPr lang="fr-FR" altLang="fr-FR"/>
              <a:pPr>
                <a:spcBef>
                  <a:spcPct val="0"/>
                </a:spcBef>
              </a:pPr>
              <a:t>19</a:t>
            </a:fld>
            <a:endParaRPr lang="fr-FR" altLang="fr-FR"/>
          </a:p>
        </p:txBody>
      </p:sp>
      <p:sp>
        <p:nvSpPr>
          <p:cNvPr id="38915" name="Rectangle 2">
            <a:extLst>
              <a:ext uri="{FF2B5EF4-FFF2-40B4-BE49-F238E27FC236}">
                <a16:creationId xmlns:a16="http://schemas.microsoft.com/office/drawing/2014/main" id="{1A4BE42A-AD03-435E-A57B-FAC455CF570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>
            <a:extLst>
              <a:ext uri="{FF2B5EF4-FFF2-40B4-BE49-F238E27FC236}">
                <a16:creationId xmlns:a16="http://schemas.microsoft.com/office/drawing/2014/main" id="{A30A0604-6EB1-4545-BEF8-920297E9A70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altLang="fr-FR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>
            <a:extLst>
              <a:ext uri="{FF2B5EF4-FFF2-40B4-BE49-F238E27FC236}">
                <a16:creationId xmlns:a16="http://schemas.microsoft.com/office/drawing/2014/main" id="{34307ED4-ED20-42D6-9A7E-A1ADE3E217D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64B5D80B-1FEC-4539-A57C-897FD0194621}" type="slidenum">
              <a:rPr lang="fr-FR" altLang="fr-FR"/>
              <a:pPr>
                <a:spcBef>
                  <a:spcPct val="0"/>
                </a:spcBef>
              </a:pPr>
              <a:t>20</a:t>
            </a:fld>
            <a:endParaRPr lang="fr-FR" altLang="fr-FR"/>
          </a:p>
        </p:txBody>
      </p:sp>
      <p:sp>
        <p:nvSpPr>
          <p:cNvPr id="40963" name="Rectangle 2">
            <a:extLst>
              <a:ext uri="{FF2B5EF4-FFF2-40B4-BE49-F238E27FC236}">
                <a16:creationId xmlns:a16="http://schemas.microsoft.com/office/drawing/2014/main" id="{D79C690C-13BA-49C6-9822-114E77CEB2F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>
            <a:extLst>
              <a:ext uri="{FF2B5EF4-FFF2-40B4-BE49-F238E27FC236}">
                <a16:creationId xmlns:a16="http://schemas.microsoft.com/office/drawing/2014/main" id="{C9D0CCA2-AE9D-46C0-A12F-E7819878146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altLang="fr-FR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>
            <a:extLst>
              <a:ext uri="{FF2B5EF4-FFF2-40B4-BE49-F238E27FC236}">
                <a16:creationId xmlns:a16="http://schemas.microsoft.com/office/drawing/2014/main" id="{0206B6D9-71DA-49A1-A080-31D46DF6DD4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2AB48EEC-7E84-4B2C-A699-189CA1F2DEB2}" type="slidenum">
              <a:rPr lang="fr-FR" altLang="fr-FR"/>
              <a:pPr>
                <a:spcBef>
                  <a:spcPct val="0"/>
                </a:spcBef>
              </a:pPr>
              <a:t>21</a:t>
            </a:fld>
            <a:endParaRPr lang="fr-FR" altLang="fr-FR"/>
          </a:p>
        </p:txBody>
      </p:sp>
      <p:sp>
        <p:nvSpPr>
          <p:cNvPr id="43011" name="Rectangle 2">
            <a:extLst>
              <a:ext uri="{FF2B5EF4-FFF2-40B4-BE49-F238E27FC236}">
                <a16:creationId xmlns:a16="http://schemas.microsoft.com/office/drawing/2014/main" id="{37780E81-4939-4D10-A1E8-85B3B118FD7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>
            <a:extLst>
              <a:ext uri="{FF2B5EF4-FFF2-40B4-BE49-F238E27FC236}">
                <a16:creationId xmlns:a16="http://schemas.microsoft.com/office/drawing/2014/main" id="{874CAD55-75A1-4E79-B40D-BC67B662D95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altLang="fr-FR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>
            <a:extLst>
              <a:ext uri="{FF2B5EF4-FFF2-40B4-BE49-F238E27FC236}">
                <a16:creationId xmlns:a16="http://schemas.microsoft.com/office/drawing/2014/main" id="{3572F53D-1844-4FAC-AFBC-882463FBB1A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926B8460-C76C-4CF9-B531-979EBA7075EE}" type="slidenum">
              <a:rPr lang="fr-FR" altLang="fr-FR"/>
              <a:pPr>
                <a:spcBef>
                  <a:spcPct val="0"/>
                </a:spcBef>
              </a:pPr>
              <a:t>22</a:t>
            </a:fld>
            <a:endParaRPr lang="fr-FR" altLang="fr-FR"/>
          </a:p>
        </p:txBody>
      </p:sp>
      <p:sp>
        <p:nvSpPr>
          <p:cNvPr id="45059" name="Rectangle 2">
            <a:extLst>
              <a:ext uri="{FF2B5EF4-FFF2-40B4-BE49-F238E27FC236}">
                <a16:creationId xmlns:a16="http://schemas.microsoft.com/office/drawing/2014/main" id="{E0AB46E7-E625-4848-82E4-7678FA8C251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>
            <a:extLst>
              <a:ext uri="{FF2B5EF4-FFF2-40B4-BE49-F238E27FC236}">
                <a16:creationId xmlns:a16="http://schemas.microsoft.com/office/drawing/2014/main" id="{A8EADB55-BE72-42BD-9A82-389E4DFB164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altLang="fr-FR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>
            <a:extLst>
              <a:ext uri="{FF2B5EF4-FFF2-40B4-BE49-F238E27FC236}">
                <a16:creationId xmlns:a16="http://schemas.microsoft.com/office/drawing/2014/main" id="{3EB8E72B-3614-4F10-AA17-D9E4395AFF6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348DD2B9-B3C3-43CB-9582-CDEE8CFE812B}" type="slidenum">
              <a:rPr lang="fr-FR" altLang="fr-FR"/>
              <a:pPr>
                <a:spcBef>
                  <a:spcPct val="0"/>
                </a:spcBef>
              </a:pPr>
              <a:t>23</a:t>
            </a:fld>
            <a:endParaRPr lang="fr-FR" altLang="fr-FR"/>
          </a:p>
        </p:txBody>
      </p:sp>
      <p:sp>
        <p:nvSpPr>
          <p:cNvPr id="63491" name="Rectangle 2">
            <a:extLst>
              <a:ext uri="{FF2B5EF4-FFF2-40B4-BE49-F238E27FC236}">
                <a16:creationId xmlns:a16="http://schemas.microsoft.com/office/drawing/2014/main" id="{BF370C58-5F4C-40F8-BE73-5FB19C429A6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2" name="Rectangle 3">
            <a:extLst>
              <a:ext uri="{FF2B5EF4-FFF2-40B4-BE49-F238E27FC236}">
                <a16:creationId xmlns:a16="http://schemas.microsoft.com/office/drawing/2014/main" id="{2524BAF2-41CD-42A8-9249-142680A658B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altLang="fr-F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>
            <a:extLst>
              <a:ext uri="{FF2B5EF4-FFF2-40B4-BE49-F238E27FC236}">
                <a16:creationId xmlns:a16="http://schemas.microsoft.com/office/drawing/2014/main" id="{5742FEC1-F2AA-4C9F-9F2C-E782ABE70F9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AAD45E3A-37C0-4995-B9E6-6ED7569E936F}" type="slidenum">
              <a:rPr lang="fr-FR" altLang="fr-FR"/>
              <a:pPr>
                <a:spcBef>
                  <a:spcPct val="0"/>
                </a:spcBef>
              </a:pPr>
              <a:t>7</a:t>
            </a:fld>
            <a:endParaRPr lang="fr-FR" altLang="fr-FR"/>
          </a:p>
        </p:txBody>
      </p:sp>
      <p:sp>
        <p:nvSpPr>
          <p:cNvPr id="10243" name="Rectangle 2">
            <a:extLst>
              <a:ext uri="{FF2B5EF4-FFF2-40B4-BE49-F238E27FC236}">
                <a16:creationId xmlns:a16="http://schemas.microsoft.com/office/drawing/2014/main" id="{E8B81043-34E3-4D3E-A4C5-BCA80FC1326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4" name="Rectangle 3">
            <a:extLst>
              <a:ext uri="{FF2B5EF4-FFF2-40B4-BE49-F238E27FC236}">
                <a16:creationId xmlns:a16="http://schemas.microsoft.com/office/drawing/2014/main" id="{4BD7BA45-6C38-47EF-9B12-CF05BCBD53E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altLang="fr-F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>
            <a:extLst>
              <a:ext uri="{FF2B5EF4-FFF2-40B4-BE49-F238E27FC236}">
                <a16:creationId xmlns:a16="http://schemas.microsoft.com/office/drawing/2014/main" id="{316D36B3-F313-40F3-BD5E-4A0213CBBA9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1115A51-2A3A-4F6A-98A1-9A57D970BD74}" type="slidenum">
              <a:rPr lang="fr-FR" altLang="fr-FR"/>
              <a:pPr>
                <a:spcBef>
                  <a:spcPct val="0"/>
                </a:spcBef>
              </a:pPr>
              <a:t>8</a:t>
            </a:fld>
            <a:endParaRPr lang="fr-FR" altLang="fr-FR"/>
          </a:p>
        </p:txBody>
      </p:sp>
      <p:sp>
        <p:nvSpPr>
          <p:cNvPr id="14339" name="Rectangle 2">
            <a:extLst>
              <a:ext uri="{FF2B5EF4-FFF2-40B4-BE49-F238E27FC236}">
                <a16:creationId xmlns:a16="http://schemas.microsoft.com/office/drawing/2014/main" id="{80528D57-2EF8-4371-BD1C-83BC5F4A84A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40" name="Rectangle 3">
            <a:extLst>
              <a:ext uri="{FF2B5EF4-FFF2-40B4-BE49-F238E27FC236}">
                <a16:creationId xmlns:a16="http://schemas.microsoft.com/office/drawing/2014/main" id="{A3FBC60C-019F-4609-B88D-2FB82668B22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altLang="fr-F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>
            <a:extLst>
              <a:ext uri="{FF2B5EF4-FFF2-40B4-BE49-F238E27FC236}">
                <a16:creationId xmlns:a16="http://schemas.microsoft.com/office/drawing/2014/main" id="{20B3121A-237A-48F4-8B92-4397872C26B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34B918F2-CD9F-4A90-8AC1-34133DBAEDD8}" type="slidenum">
              <a:rPr lang="fr-FR" altLang="fr-FR"/>
              <a:pPr>
                <a:spcBef>
                  <a:spcPct val="0"/>
                </a:spcBef>
              </a:pPr>
              <a:t>9</a:t>
            </a:fld>
            <a:endParaRPr lang="fr-FR" altLang="fr-FR"/>
          </a:p>
        </p:txBody>
      </p:sp>
      <p:sp>
        <p:nvSpPr>
          <p:cNvPr id="16387" name="Rectangle 2">
            <a:extLst>
              <a:ext uri="{FF2B5EF4-FFF2-40B4-BE49-F238E27FC236}">
                <a16:creationId xmlns:a16="http://schemas.microsoft.com/office/drawing/2014/main" id="{C35403C4-FA6D-47A5-BC50-4E06336D93B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>
            <a:extLst>
              <a:ext uri="{FF2B5EF4-FFF2-40B4-BE49-F238E27FC236}">
                <a16:creationId xmlns:a16="http://schemas.microsoft.com/office/drawing/2014/main" id="{14A288D8-24EA-4022-8AF6-70EC98F792A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altLang="fr-F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>
            <a:extLst>
              <a:ext uri="{FF2B5EF4-FFF2-40B4-BE49-F238E27FC236}">
                <a16:creationId xmlns:a16="http://schemas.microsoft.com/office/drawing/2014/main" id="{20B3121A-237A-48F4-8B92-4397872C26B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34B918F2-CD9F-4A90-8AC1-34133DBAEDD8}" type="slidenum">
              <a:rPr lang="fr-FR" altLang="fr-FR"/>
              <a:pPr>
                <a:spcBef>
                  <a:spcPct val="0"/>
                </a:spcBef>
              </a:pPr>
              <a:t>10</a:t>
            </a:fld>
            <a:endParaRPr lang="fr-FR" altLang="fr-FR"/>
          </a:p>
        </p:txBody>
      </p:sp>
      <p:sp>
        <p:nvSpPr>
          <p:cNvPr id="16387" name="Rectangle 2">
            <a:extLst>
              <a:ext uri="{FF2B5EF4-FFF2-40B4-BE49-F238E27FC236}">
                <a16:creationId xmlns:a16="http://schemas.microsoft.com/office/drawing/2014/main" id="{C35403C4-FA6D-47A5-BC50-4E06336D93B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>
            <a:extLst>
              <a:ext uri="{FF2B5EF4-FFF2-40B4-BE49-F238E27FC236}">
                <a16:creationId xmlns:a16="http://schemas.microsoft.com/office/drawing/2014/main" id="{14A288D8-24EA-4022-8AF6-70EC98F792A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2442859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3165167C-A27A-43A8-ACA7-D3918D87775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03F67830-B320-4A5E-A3D7-E011797A7E4C}" type="slidenum">
              <a:rPr lang="fr-FR" altLang="fr-FR"/>
              <a:pPr>
                <a:spcBef>
                  <a:spcPct val="0"/>
                </a:spcBef>
              </a:pPr>
              <a:t>11</a:t>
            </a:fld>
            <a:endParaRPr lang="fr-FR" altLang="fr-FR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10333980-A8CA-414D-964E-1FB4CCEB485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AD11B89D-3BC8-483E-90AD-6C79B1D8274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altLang="fr-F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>
            <a:extLst>
              <a:ext uri="{FF2B5EF4-FFF2-40B4-BE49-F238E27FC236}">
                <a16:creationId xmlns:a16="http://schemas.microsoft.com/office/drawing/2014/main" id="{555E5B6D-6DFD-4C0D-B87B-401DDC0BECC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A86A1509-D704-40F6-9389-662D5C5126CA}" type="slidenum">
              <a:rPr lang="fr-FR" altLang="fr-FR"/>
              <a:pPr>
                <a:spcBef>
                  <a:spcPct val="0"/>
                </a:spcBef>
              </a:pPr>
              <a:t>12</a:t>
            </a:fld>
            <a:endParaRPr lang="fr-FR" altLang="fr-FR"/>
          </a:p>
        </p:txBody>
      </p:sp>
      <p:sp>
        <p:nvSpPr>
          <p:cNvPr id="22531" name="Rectangle 2">
            <a:extLst>
              <a:ext uri="{FF2B5EF4-FFF2-40B4-BE49-F238E27FC236}">
                <a16:creationId xmlns:a16="http://schemas.microsoft.com/office/drawing/2014/main" id="{42AA6334-CDF4-434F-8E6A-C3B3D933DD6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>
            <a:extLst>
              <a:ext uri="{FF2B5EF4-FFF2-40B4-BE49-F238E27FC236}">
                <a16:creationId xmlns:a16="http://schemas.microsoft.com/office/drawing/2014/main" id="{83C4796D-73AD-46E7-A8BF-9668B854187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altLang="fr-F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>
            <a:extLst>
              <a:ext uri="{FF2B5EF4-FFF2-40B4-BE49-F238E27FC236}">
                <a16:creationId xmlns:a16="http://schemas.microsoft.com/office/drawing/2014/main" id="{290D7A0D-B104-43E9-B154-B5E8A3DEF53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63D07CF2-0179-4A26-96DC-05997BA687DD}" type="slidenum">
              <a:rPr lang="fr-FR" altLang="fr-FR"/>
              <a:pPr>
                <a:spcBef>
                  <a:spcPct val="0"/>
                </a:spcBef>
              </a:pPr>
              <a:t>13</a:t>
            </a:fld>
            <a:endParaRPr lang="fr-FR" altLang="fr-FR"/>
          </a:p>
        </p:txBody>
      </p:sp>
      <p:sp>
        <p:nvSpPr>
          <p:cNvPr id="24579" name="Rectangle 2">
            <a:extLst>
              <a:ext uri="{FF2B5EF4-FFF2-40B4-BE49-F238E27FC236}">
                <a16:creationId xmlns:a16="http://schemas.microsoft.com/office/drawing/2014/main" id="{8F32882F-E91D-49F4-B20D-8263A781606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>
            <a:extLst>
              <a:ext uri="{FF2B5EF4-FFF2-40B4-BE49-F238E27FC236}">
                <a16:creationId xmlns:a16="http://schemas.microsoft.com/office/drawing/2014/main" id="{378ACCC4-8C4B-4E3A-BAD7-03C2CC6234C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altLang="fr-FR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>
            <a:extLst>
              <a:ext uri="{FF2B5EF4-FFF2-40B4-BE49-F238E27FC236}">
                <a16:creationId xmlns:a16="http://schemas.microsoft.com/office/drawing/2014/main" id="{E8B68218-3097-46C7-BC16-DE58005E8C9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C9DE5BB8-392D-4C79-8245-86D8F3B89681}" type="slidenum">
              <a:rPr lang="fr-FR" altLang="fr-FR"/>
              <a:pPr>
                <a:spcBef>
                  <a:spcPct val="0"/>
                </a:spcBef>
              </a:pPr>
              <a:t>14</a:t>
            </a:fld>
            <a:endParaRPr lang="fr-FR" altLang="fr-FR"/>
          </a:p>
        </p:txBody>
      </p:sp>
      <p:sp>
        <p:nvSpPr>
          <p:cNvPr id="28675" name="Rectangle 2">
            <a:extLst>
              <a:ext uri="{FF2B5EF4-FFF2-40B4-BE49-F238E27FC236}">
                <a16:creationId xmlns:a16="http://schemas.microsoft.com/office/drawing/2014/main" id="{15A42FCF-37AF-4141-AB5A-7BDDD39469E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>
            <a:extLst>
              <a:ext uri="{FF2B5EF4-FFF2-40B4-BE49-F238E27FC236}">
                <a16:creationId xmlns:a16="http://schemas.microsoft.com/office/drawing/2014/main" id="{32A1D22D-FA40-412C-A7F7-6CC2A108CBE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alt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2CBBF-96B7-4A46-AD77-9FA96E7F604C}" type="datetime1">
              <a:rPr lang="en-US" smtClean="0"/>
              <a:t>11/5/2021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81FBF-D86C-4C24-9F66-A76C0A1A1C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86664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2A9477-B015-4EAD-A177-775FE07ED6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13401-006A-4523-8E7C-D9AA5603E9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333AE1-5241-4A50-8398-847603A3C6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9C92A4-BCB8-4161-B3B6-96E24A4DA1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3A0AD2-F291-47EA-82A2-9B2C8CE2CB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E4CB73-9DC8-471F-B254-41589BF3410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254784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B1A9212-486E-4583-90F8-2FC613FADB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2E3751-2129-428D-80C6-9551EDD07D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5D3E736-ED85-4983-B71D-FF570B49A3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2793F5-9839-4620-8FE5-742F7200E8E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18934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16B6E7-21C4-4241-BF21-F8F3507FCC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E5180EE-445D-4026-A2DF-C94ADE6BB4EC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687AFCB-09A3-4958-BC1F-2EAE2C7598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3886D1-176F-4439-9BB8-5DD13A06852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A716C6B-1ECB-43DF-9F80-D3505ECF8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B20267C-49FA-48E0-8BEB-99DDDF04D3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151C11CB-EE07-4E8F-BD0E-79ADA0178F7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6086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2A9477-B015-4EAD-A177-775FE07ED6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13401-006A-4523-8E7C-D9AA5603E9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333AE1-5241-4A50-8398-847603A3C6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9C92A4-BCB8-4161-B3B6-96E24A4DA1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3A0AD2-F291-47EA-82A2-9B2C8CE2CB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E4CB73-9DC8-471F-B254-41589BF3410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254784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2A9477-B015-4EAD-A177-775FE07ED6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13401-006A-4523-8E7C-D9AA5603E9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333AE1-5241-4A50-8398-847603A3C6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9C92A4-BCB8-4161-B3B6-96E24A4DA1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3A0AD2-F291-47EA-82A2-9B2C8CE2CB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E4CB73-9DC8-471F-B254-41589BF3410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254784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B1A9212-486E-4583-90F8-2FC613FADB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2E3751-2129-428D-80C6-9551EDD07D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5D3E736-ED85-4983-B71D-FF570B49A3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2793F5-9839-4620-8FE5-742F7200E8E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18934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B1A9212-486E-4583-90F8-2FC613FADB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2E3751-2129-428D-80C6-9551EDD07D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5D3E736-ED85-4983-B71D-FF570B49A3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2793F5-9839-4620-8FE5-742F7200E8E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18934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16B6E7-21C4-4241-BF21-F8F3507FCC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E5180EE-445D-4026-A2DF-C94ADE6BB4EC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687AFCB-09A3-4958-BC1F-2EAE2C7598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3886D1-176F-4439-9BB8-5DD13A06852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A716C6B-1ECB-43DF-9F80-D3505ECF8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B20267C-49FA-48E0-8BEB-99DDDF04D3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151C11CB-EE07-4E8F-BD0E-79ADA0178F7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6086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B1A9212-486E-4583-90F8-2FC613FADB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2E3751-2129-428D-80C6-9551EDD07D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5D3E736-ED85-4983-B71D-FF570B49A3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2793F5-9839-4620-8FE5-742F7200E8E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189346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2A9477-B015-4EAD-A177-775FE07ED6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13401-006A-4523-8E7C-D9AA5603E9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333AE1-5241-4A50-8398-847603A3C6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9C92A4-BCB8-4161-B3B6-96E24A4DA1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3A0AD2-F291-47EA-82A2-9B2C8CE2CB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E4CB73-9DC8-471F-B254-41589BF3410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254784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7D234-3CDB-4D27-9388-D090840B867A}" type="datetimeFigureOut">
              <a:rPr lang="en-US" smtClean="0"/>
              <a:t>11/5/2021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05857-8EFC-4F61-985E-AF1AE17440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995519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B1A9212-486E-4583-90F8-2FC613FADB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2E3751-2129-428D-80C6-9551EDD07D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5D3E736-ED85-4983-B71D-FF570B49A3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2793F5-9839-4620-8FE5-742F7200E8E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189346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B1A9212-486E-4583-90F8-2FC613FADB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2E3751-2129-428D-80C6-9551EDD07D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5D3E736-ED85-4983-B71D-FF570B49A3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2793F5-9839-4620-8FE5-742F7200E8E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1893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996F3E23-B686-4C01-9BE1-A012891AD7E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4E6394F5-80A8-486C-A2CC-85DFD836F48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2CDABE24-9898-489C-8A0D-F5538826642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7D28282-1F84-4138-ABCC-5C0E6318FED9}" type="slidenum">
              <a:rPr lang="fr-FR" altLang="fr-FR"/>
              <a:pPr/>
              <a:t>‹#›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2346962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41A238-B9D8-4616-9F48-8E7384FA1CA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C5DAF2A-79D5-4918-8051-A9A70616CE0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1D75AF-3C47-4A5E-BB6A-D45B595BED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555998-1B92-41D7-A8B8-535D933DCD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A8814F-A15A-4BA8-B616-13CC8654D2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0788F0-4F0D-4330-80CF-72B325DC322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78681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601660-C35E-43B7-864E-BF311EB7A9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EEC05E-F108-4A0C-8539-C431A61ACD5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12CEA47-0B16-424A-8BB2-B9B96E21529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D5D0D29-C235-4471-B2BA-D3FC18B3170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3BADB5C-BF81-4C65-912A-8E5749D7EE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CDC86C-97B7-4B6C-B055-0AAFB4E151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2CEF8295-EE38-4665-89AA-48EEB3037E0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530016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601660-C35E-43B7-864E-BF311EB7A9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EEC05E-F108-4A0C-8539-C431A61ACD5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12CEA47-0B16-424A-8BB2-B9B96E21529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D5D0D29-C235-4471-B2BA-D3FC18B3170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3BADB5C-BF81-4C65-912A-8E5749D7EE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CDC86C-97B7-4B6C-B055-0AAFB4E151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2CEF8295-EE38-4665-89AA-48EEB3037E0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530016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97DC23-10B3-46CC-878D-7BE48F59E7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5EA737-3D11-47A5-974C-4B1A2241B1D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0FDF105-EA83-4F4E-876C-93A9BBBA959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0E749BA-9BBB-43E4-8390-4F0D52CDB45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EDFB04D-0447-487F-BF01-E7D0FD2DF0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86A2961-325E-4FE1-B2A5-28D9AED4DB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2F3D1BED-5885-4A34-863F-B6A38B745D4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252487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2A9477-B015-4EAD-A177-775FE07ED6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13401-006A-4523-8E7C-D9AA5603E9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333AE1-5241-4A50-8398-847603A3C6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9C92A4-BCB8-4161-B3B6-96E24A4DA1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3A0AD2-F291-47EA-82A2-9B2C8CE2CB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E4CB73-9DC8-471F-B254-41589BF3410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254784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601660-C35E-43B7-864E-BF311EB7A9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EEC05E-F108-4A0C-8539-C431A61ACD5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12CEA47-0B16-424A-8BB2-B9B96E21529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D5D0D29-C235-4471-B2BA-D3FC18B3170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3BADB5C-BF81-4C65-912A-8E5749D7EE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CDC86C-97B7-4B6C-B055-0AAFB4E151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2CEF8295-EE38-4665-89AA-48EEB3037E0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530016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10.xml.rels><?xml version="1.0" encoding="UTF-8" standalone="yes"?>
<Relationships xmlns="http://schemas.openxmlformats.org/package/2006/relationships"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12.xml"/></Relationships>
</file>

<file path=ppt/slideMasters/_rels/slideMaster1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13.xml"/></Relationships>
</file>

<file path=ppt/slideMasters/_rels/slideMaster12.xml.rels><?xml version="1.0" encoding="UTF-8" standalone="yes"?>
<Relationships xmlns="http://schemas.openxmlformats.org/package/2006/relationships"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14.xml"/></Relationships>
</file>

<file path=ppt/slideMasters/_rels/slideMaster13.xml.rels><?xml version="1.0" encoding="UTF-8" standalone="yes"?>
<Relationships xmlns="http://schemas.openxmlformats.org/package/2006/relationships"><Relationship Id="rId2" Type="http://schemas.openxmlformats.org/officeDocument/2006/relationships/theme" Target="../theme/theme13.xml"/><Relationship Id="rId1" Type="http://schemas.openxmlformats.org/officeDocument/2006/relationships/slideLayout" Target="../slideLayouts/slideLayout15.xml"/></Relationships>
</file>

<file path=ppt/slideMasters/_rels/slideMaster14.xml.rels><?xml version="1.0" encoding="UTF-8" standalone="yes"?>
<Relationships xmlns="http://schemas.openxmlformats.org/package/2006/relationships"><Relationship Id="rId2" Type="http://schemas.openxmlformats.org/officeDocument/2006/relationships/theme" Target="../theme/theme14.xml"/><Relationship Id="rId1" Type="http://schemas.openxmlformats.org/officeDocument/2006/relationships/slideLayout" Target="../slideLayouts/slideLayout16.xml"/></Relationships>
</file>

<file path=ppt/slideMasters/_rels/slideMaster15.xml.rels><?xml version="1.0" encoding="UTF-8" standalone="yes"?>
<Relationships xmlns="http://schemas.openxmlformats.org/package/2006/relationships"><Relationship Id="rId2" Type="http://schemas.openxmlformats.org/officeDocument/2006/relationships/theme" Target="../theme/theme15.xml"/><Relationship Id="rId1" Type="http://schemas.openxmlformats.org/officeDocument/2006/relationships/slideLayout" Target="../slideLayouts/slideLayout17.xml"/></Relationships>
</file>

<file path=ppt/slideMasters/_rels/slideMaster16.xml.rels><?xml version="1.0" encoding="UTF-8" standalone="yes"?>
<Relationships xmlns="http://schemas.openxmlformats.org/package/2006/relationships"><Relationship Id="rId2" Type="http://schemas.openxmlformats.org/officeDocument/2006/relationships/theme" Target="../theme/theme16.xml"/><Relationship Id="rId1" Type="http://schemas.openxmlformats.org/officeDocument/2006/relationships/slideLayout" Target="../slideLayouts/slideLayout18.xml"/></Relationships>
</file>

<file path=ppt/slideMasters/_rels/slideMaster17.xml.rels><?xml version="1.0" encoding="UTF-8" standalone="yes"?>
<Relationships xmlns="http://schemas.openxmlformats.org/package/2006/relationships"><Relationship Id="rId2" Type="http://schemas.openxmlformats.org/officeDocument/2006/relationships/theme" Target="../theme/theme17.xml"/><Relationship Id="rId1" Type="http://schemas.openxmlformats.org/officeDocument/2006/relationships/slideLayout" Target="../slideLayouts/slideLayout19.xml"/></Relationships>
</file>

<file path=ppt/slideMasters/_rels/slideMaster18.xml.rels><?xml version="1.0" encoding="UTF-8" standalone="yes"?>
<Relationships xmlns="http://schemas.openxmlformats.org/package/2006/relationships"><Relationship Id="rId2" Type="http://schemas.openxmlformats.org/officeDocument/2006/relationships/theme" Target="../theme/theme18.xml"/><Relationship Id="rId1" Type="http://schemas.openxmlformats.org/officeDocument/2006/relationships/slideLayout" Target="../slideLayouts/slideLayout20.xml"/></Relationships>
</file>

<file path=ppt/slideMasters/_rels/slideMaster19.xml.rels><?xml version="1.0" encoding="UTF-8" standalone="yes"?>
<Relationships xmlns="http://schemas.openxmlformats.org/package/2006/relationships"><Relationship Id="rId2" Type="http://schemas.openxmlformats.org/officeDocument/2006/relationships/theme" Target="../theme/theme19.xml"/><Relationship Id="rId1" Type="http://schemas.openxmlformats.org/officeDocument/2006/relationships/slideLayout" Target="../slideLayouts/slideLayout2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4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5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7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8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9.xml"/></Relationships>
</file>

<file path=ppt/slideMasters/_rels/slideMaster8.xml.rels><?xml version="1.0" encoding="UTF-8" standalone="yes"?>
<Relationships xmlns="http://schemas.openxmlformats.org/package/2006/relationships"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10.xml"/></Relationships>
</file>

<file path=ppt/slideMasters/_rels/slideMaster9.xml.rels><?xml version="1.0" encoding="UTF-8" standalone="yes"?>
<Relationships xmlns="http://schemas.openxmlformats.org/package/2006/relationships"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418195" y="0"/>
            <a:ext cx="731520" cy="68580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6404" y="365760"/>
            <a:ext cx="7269480" cy="13255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6404" y="1828801"/>
            <a:ext cx="644652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831456" y="1044178"/>
            <a:ext cx="1904999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 b="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fld id="{1C14D95C-C1E4-411A-8F7E-763157FE8D81}" type="datetime1">
              <a:rPr lang="en-US" smtClean="0"/>
              <a:t>11/5/2021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6993255" y="4092178"/>
            <a:ext cx="3581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41055" y="6172201"/>
            <a:ext cx="685800" cy="593725"/>
          </a:xfrm>
          <a:prstGeom prst="rect">
            <a:avLst/>
          </a:prstGeom>
        </p:spPr>
        <p:txBody>
          <a:bodyPr vert="horz" lIns="27432" tIns="45720" rIns="27432" bIns="45720" rtlCol="0" anchor="ctr">
            <a:normAutofit/>
          </a:bodyPr>
          <a:lstStyle>
            <a:lvl1pPr algn="ctr">
              <a:defRPr sz="32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fld id="{41981FBF-D86C-4C24-9F66-A76C0A1A1C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08462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915" r:id="rId2"/>
    <p:sldLayoutId id="2147483952" r:id="rId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 spc="-5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5000"/>
        </a:lnSpc>
        <a:spcBef>
          <a:spcPts val="1400"/>
        </a:spcBef>
        <a:spcAft>
          <a:spcPts val="200"/>
        </a:spcAft>
        <a:buClr>
          <a:schemeClr val="accent1"/>
        </a:buClr>
        <a:buSzPct val="80000"/>
        <a:buFont typeface="Arial" pitchFamily="34" charset="0"/>
        <a:buChar char="•"/>
        <a:defRPr sz="1800" kern="1200" spc="1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2">
            <a:extLst>
              <a:ext uri="{FF2B5EF4-FFF2-40B4-BE49-F238E27FC236}">
                <a16:creationId xmlns:a16="http://schemas.microsoft.com/office/drawing/2014/main" id="{CB8E3258-4431-4503-8D5F-10F1560484A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41315" name="Rectangle 3">
            <a:extLst>
              <a:ext uri="{FF2B5EF4-FFF2-40B4-BE49-F238E27FC236}">
                <a16:creationId xmlns:a16="http://schemas.microsoft.com/office/drawing/2014/main" id="{CE54B71D-5EE5-490B-B7D1-1D97541A9AD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41316" name="Rectangle 4">
            <a:extLst>
              <a:ext uri="{FF2B5EF4-FFF2-40B4-BE49-F238E27FC236}">
                <a16:creationId xmlns:a16="http://schemas.microsoft.com/office/drawing/2014/main" id="{BB22DA06-C4AD-4F18-AFC4-0BD9CD783A6B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en-US"/>
          </a:p>
        </p:txBody>
      </p:sp>
      <p:sp>
        <p:nvSpPr>
          <p:cNvPr id="141317" name="Rectangle 5">
            <a:extLst>
              <a:ext uri="{FF2B5EF4-FFF2-40B4-BE49-F238E27FC236}">
                <a16:creationId xmlns:a16="http://schemas.microsoft.com/office/drawing/2014/main" id="{DD2BECDF-3EA2-4B8D-98BF-8EC96F8B477B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en-US"/>
          </a:p>
        </p:txBody>
      </p:sp>
      <p:sp>
        <p:nvSpPr>
          <p:cNvPr id="141318" name="Rectangle 6">
            <a:extLst>
              <a:ext uri="{FF2B5EF4-FFF2-40B4-BE49-F238E27FC236}">
                <a16:creationId xmlns:a16="http://schemas.microsoft.com/office/drawing/2014/main" id="{388A250B-DFAD-48C7-8438-AA2B9B5A6D46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D3413413-9D2D-429B-984A-C5190562BC48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lvl1pPr algn="ctr" rtl="0" fontAlgn="base">
        <a:spcBef>
          <a:spcPct val="0"/>
        </a:spcBef>
        <a:spcAft>
          <a:spcPct val="0"/>
        </a:spcAft>
        <a:defRPr sz="3200" kern="1200">
          <a:solidFill>
            <a:schemeClr val="bg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2">
            <a:extLst>
              <a:ext uri="{FF2B5EF4-FFF2-40B4-BE49-F238E27FC236}">
                <a16:creationId xmlns:a16="http://schemas.microsoft.com/office/drawing/2014/main" id="{CB8E3258-4431-4503-8D5F-10F1560484A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41315" name="Rectangle 3">
            <a:extLst>
              <a:ext uri="{FF2B5EF4-FFF2-40B4-BE49-F238E27FC236}">
                <a16:creationId xmlns:a16="http://schemas.microsoft.com/office/drawing/2014/main" id="{CE54B71D-5EE5-490B-B7D1-1D97541A9AD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41316" name="Rectangle 4">
            <a:extLst>
              <a:ext uri="{FF2B5EF4-FFF2-40B4-BE49-F238E27FC236}">
                <a16:creationId xmlns:a16="http://schemas.microsoft.com/office/drawing/2014/main" id="{BB22DA06-C4AD-4F18-AFC4-0BD9CD783A6B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en-US"/>
          </a:p>
        </p:txBody>
      </p:sp>
      <p:sp>
        <p:nvSpPr>
          <p:cNvPr id="141317" name="Rectangle 5">
            <a:extLst>
              <a:ext uri="{FF2B5EF4-FFF2-40B4-BE49-F238E27FC236}">
                <a16:creationId xmlns:a16="http://schemas.microsoft.com/office/drawing/2014/main" id="{DD2BECDF-3EA2-4B8D-98BF-8EC96F8B477B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en-US"/>
          </a:p>
        </p:txBody>
      </p:sp>
      <p:sp>
        <p:nvSpPr>
          <p:cNvPr id="141318" name="Rectangle 6">
            <a:extLst>
              <a:ext uri="{FF2B5EF4-FFF2-40B4-BE49-F238E27FC236}">
                <a16:creationId xmlns:a16="http://schemas.microsoft.com/office/drawing/2014/main" id="{388A250B-DFAD-48C7-8438-AA2B9B5A6D46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D3413413-9D2D-429B-984A-C5190562BC48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5" r:id="rId1"/>
  </p:sldLayoutIdLst>
  <p:txStyles>
    <p:titleStyle>
      <a:lvl1pPr algn="ctr" rtl="0" fontAlgn="base">
        <a:spcBef>
          <a:spcPct val="0"/>
        </a:spcBef>
        <a:spcAft>
          <a:spcPct val="0"/>
        </a:spcAft>
        <a:defRPr sz="3200" kern="1200">
          <a:solidFill>
            <a:schemeClr val="bg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2">
            <a:extLst>
              <a:ext uri="{FF2B5EF4-FFF2-40B4-BE49-F238E27FC236}">
                <a16:creationId xmlns:a16="http://schemas.microsoft.com/office/drawing/2014/main" id="{CB8E3258-4431-4503-8D5F-10F1560484A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41315" name="Rectangle 3">
            <a:extLst>
              <a:ext uri="{FF2B5EF4-FFF2-40B4-BE49-F238E27FC236}">
                <a16:creationId xmlns:a16="http://schemas.microsoft.com/office/drawing/2014/main" id="{CE54B71D-5EE5-490B-B7D1-1D97541A9AD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41316" name="Rectangle 4">
            <a:extLst>
              <a:ext uri="{FF2B5EF4-FFF2-40B4-BE49-F238E27FC236}">
                <a16:creationId xmlns:a16="http://schemas.microsoft.com/office/drawing/2014/main" id="{BB22DA06-C4AD-4F18-AFC4-0BD9CD783A6B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en-US"/>
          </a:p>
        </p:txBody>
      </p:sp>
      <p:sp>
        <p:nvSpPr>
          <p:cNvPr id="141317" name="Rectangle 5">
            <a:extLst>
              <a:ext uri="{FF2B5EF4-FFF2-40B4-BE49-F238E27FC236}">
                <a16:creationId xmlns:a16="http://schemas.microsoft.com/office/drawing/2014/main" id="{DD2BECDF-3EA2-4B8D-98BF-8EC96F8B477B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en-US"/>
          </a:p>
        </p:txBody>
      </p:sp>
      <p:sp>
        <p:nvSpPr>
          <p:cNvPr id="141318" name="Rectangle 6">
            <a:extLst>
              <a:ext uri="{FF2B5EF4-FFF2-40B4-BE49-F238E27FC236}">
                <a16:creationId xmlns:a16="http://schemas.microsoft.com/office/drawing/2014/main" id="{388A250B-DFAD-48C7-8438-AA2B9B5A6D46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D3413413-9D2D-429B-984A-C5190562BC48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7" r:id="rId1"/>
  </p:sldLayoutIdLst>
  <p:txStyles>
    <p:titleStyle>
      <a:lvl1pPr algn="ctr" rtl="0" fontAlgn="base">
        <a:spcBef>
          <a:spcPct val="0"/>
        </a:spcBef>
        <a:spcAft>
          <a:spcPct val="0"/>
        </a:spcAft>
        <a:defRPr sz="3200" kern="1200">
          <a:solidFill>
            <a:schemeClr val="bg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2">
            <a:extLst>
              <a:ext uri="{FF2B5EF4-FFF2-40B4-BE49-F238E27FC236}">
                <a16:creationId xmlns:a16="http://schemas.microsoft.com/office/drawing/2014/main" id="{CB8E3258-4431-4503-8D5F-10F1560484A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41315" name="Rectangle 3">
            <a:extLst>
              <a:ext uri="{FF2B5EF4-FFF2-40B4-BE49-F238E27FC236}">
                <a16:creationId xmlns:a16="http://schemas.microsoft.com/office/drawing/2014/main" id="{CE54B71D-5EE5-490B-B7D1-1D97541A9AD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41316" name="Rectangle 4">
            <a:extLst>
              <a:ext uri="{FF2B5EF4-FFF2-40B4-BE49-F238E27FC236}">
                <a16:creationId xmlns:a16="http://schemas.microsoft.com/office/drawing/2014/main" id="{BB22DA06-C4AD-4F18-AFC4-0BD9CD783A6B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en-US"/>
          </a:p>
        </p:txBody>
      </p:sp>
      <p:sp>
        <p:nvSpPr>
          <p:cNvPr id="141317" name="Rectangle 5">
            <a:extLst>
              <a:ext uri="{FF2B5EF4-FFF2-40B4-BE49-F238E27FC236}">
                <a16:creationId xmlns:a16="http://schemas.microsoft.com/office/drawing/2014/main" id="{DD2BECDF-3EA2-4B8D-98BF-8EC96F8B477B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en-US"/>
          </a:p>
        </p:txBody>
      </p:sp>
      <p:sp>
        <p:nvSpPr>
          <p:cNvPr id="141318" name="Rectangle 6">
            <a:extLst>
              <a:ext uri="{FF2B5EF4-FFF2-40B4-BE49-F238E27FC236}">
                <a16:creationId xmlns:a16="http://schemas.microsoft.com/office/drawing/2014/main" id="{388A250B-DFAD-48C7-8438-AA2B9B5A6D46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D3413413-9D2D-429B-984A-C5190562BC48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9" r:id="rId1"/>
  </p:sldLayoutIdLst>
  <p:txStyles>
    <p:titleStyle>
      <a:lvl1pPr algn="ctr" rtl="0" fontAlgn="base">
        <a:spcBef>
          <a:spcPct val="0"/>
        </a:spcBef>
        <a:spcAft>
          <a:spcPct val="0"/>
        </a:spcAft>
        <a:defRPr sz="3200" kern="1200">
          <a:solidFill>
            <a:schemeClr val="bg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2">
            <a:extLst>
              <a:ext uri="{FF2B5EF4-FFF2-40B4-BE49-F238E27FC236}">
                <a16:creationId xmlns:a16="http://schemas.microsoft.com/office/drawing/2014/main" id="{CB8E3258-4431-4503-8D5F-10F1560484A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41315" name="Rectangle 3">
            <a:extLst>
              <a:ext uri="{FF2B5EF4-FFF2-40B4-BE49-F238E27FC236}">
                <a16:creationId xmlns:a16="http://schemas.microsoft.com/office/drawing/2014/main" id="{CE54B71D-5EE5-490B-B7D1-1D97541A9AD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41316" name="Rectangle 4">
            <a:extLst>
              <a:ext uri="{FF2B5EF4-FFF2-40B4-BE49-F238E27FC236}">
                <a16:creationId xmlns:a16="http://schemas.microsoft.com/office/drawing/2014/main" id="{BB22DA06-C4AD-4F18-AFC4-0BD9CD783A6B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en-US"/>
          </a:p>
        </p:txBody>
      </p:sp>
      <p:sp>
        <p:nvSpPr>
          <p:cNvPr id="141317" name="Rectangle 5">
            <a:extLst>
              <a:ext uri="{FF2B5EF4-FFF2-40B4-BE49-F238E27FC236}">
                <a16:creationId xmlns:a16="http://schemas.microsoft.com/office/drawing/2014/main" id="{DD2BECDF-3EA2-4B8D-98BF-8EC96F8B477B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en-US"/>
          </a:p>
        </p:txBody>
      </p:sp>
      <p:sp>
        <p:nvSpPr>
          <p:cNvPr id="141318" name="Rectangle 6">
            <a:extLst>
              <a:ext uri="{FF2B5EF4-FFF2-40B4-BE49-F238E27FC236}">
                <a16:creationId xmlns:a16="http://schemas.microsoft.com/office/drawing/2014/main" id="{388A250B-DFAD-48C7-8438-AA2B9B5A6D46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D3413413-9D2D-429B-984A-C5190562BC48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1" r:id="rId1"/>
  </p:sldLayoutIdLst>
  <p:txStyles>
    <p:titleStyle>
      <a:lvl1pPr algn="ctr" rtl="0" fontAlgn="base">
        <a:spcBef>
          <a:spcPct val="0"/>
        </a:spcBef>
        <a:spcAft>
          <a:spcPct val="0"/>
        </a:spcAft>
        <a:defRPr sz="3200" kern="1200">
          <a:solidFill>
            <a:schemeClr val="bg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2">
            <a:extLst>
              <a:ext uri="{FF2B5EF4-FFF2-40B4-BE49-F238E27FC236}">
                <a16:creationId xmlns:a16="http://schemas.microsoft.com/office/drawing/2014/main" id="{CB8E3258-4431-4503-8D5F-10F1560484A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41315" name="Rectangle 3">
            <a:extLst>
              <a:ext uri="{FF2B5EF4-FFF2-40B4-BE49-F238E27FC236}">
                <a16:creationId xmlns:a16="http://schemas.microsoft.com/office/drawing/2014/main" id="{CE54B71D-5EE5-490B-B7D1-1D97541A9AD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41316" name="Rectangle 4">
            <a:extLst>
              <a:ext uri="{FF2B5EF4-FFF2-40B4-BE49-F238E27FC236}">
                <a16:creationId xmlns:a16="http://schemas.microsoft.com/office/drawing/2014/main" id="{BB22DA06-C4AD-4F18-AFC4-0BD9CD783A6B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en-US"/>
          </a:p>
        </p:txBody>
      </p:sp>
      <p:sp>
        <p:nvSpPr>
          <p:cNvPr id="141317" name="Rectangle 5">
            <a:extLst>
              <a:ext uri="{FF2B5EF4-FFF2-40B4-BE49-F238E27FC236}">
                <a16:creationId xmlns:a16="http://schemas.microsoft.com/office/drawing/2014/main" id="{DD2BECDF-3EA2-4B8D-98BF-8EC96F8B477B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en-US"/>
          </a:p>
        </p:txBody>
      </p:sp>
      <p:sp>
        <p:nvSpPr>
          <p:cNvPr id="141318" name="Rectangle 6">
            <a:extLst>
              <a:ext uri="{FF2B5EF4-FFF2-40B4-BE49-F238E27FC236}">
                <a16:creationId xmlns:a16="http://schemas.microsoft.com/office/drawing/2014/main" id="{388A250B-DFAD-48C7-8438-AA2B9B5A6D46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D3413413-9D2D-429B-984A-C5190562BC48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3" r:id="rId1"/>
  </p:sldLayoutIdLst>
  <p:txStyles>
    <p:titleStyle>
      <a:lvl1pPr algn="ctr" rtl="0" fontAlgn="base">
        <a:spcBef>
          <a:spcPct val="0"/>
        </a:spcBef>
        <a:spcAft>
          <a:spcPct val="0"/>
        </a:spcAft>
        <a:defRPr sz="3200" kern="1200">
          <a:solidFill>
            <a:schemeClr val="bg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2">
            <a:extLst>
              <a:ext uri="{FF2B5EF4-FFF2-40B4-BE49-F238E27FC236}">
                <a16:creationId xmlns:a16="http://schemas.microsoft.com/office/drawing/2014/main" id="{CB8E3258-4431-4503-8D5F-10F1560484A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41315" name="Rectangle 3">
            <a:extLst>
              <a:ext uri="{FF2B5EF4-FFF2-40B4-BE49-F238E27FC236}">
                <a16:creationId xmlns:a16="http://schemas.microsoft.com/office/drawing/2014/main" id="{CE54B71D-5EE5-490B-B7D1-1D97541A9AD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41316" name="Rectangle 4">
            <a:extLst>
              <a:ext uri="{FF2B5EF4-FFF2-40B4-BE49-F238E27FC236}">
                <a16:creationId xmlns:a16="http://schemas.microsoft.com/office/drawing/2014/main" id="{BB22DA06-C4AD-4F18-AFC4-0BD9CD783A6B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en-US"/>
          </a:p>
        </p:txBody>
      </p:sp>
      <p:sp>
        <p:nvSpPr>
          <p:cNvPr id="141317" name="Rectangle 5">
            <a:extLst>
              <a:ext uri="{FF2B5EF4-FFF2-40B4-BE49-F238E27FC236}">
                <a16:creationId xmlns:a16="http://schemas.microsoft.com/office/drawing/2014/main" id="{DD2BECDF-3EA2-4B8D-98BF-8EC96F8B477B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en-US"/>
          </a:p>
        </p:txBody>
      </p:sp>
      <p:sp>
        <p:nvSpPr>
          <p:cNvPr id="141318" name="Rectangle 6">
            <a:extLst>
              <a:ext uri="{FF2B5EF4-FFF2-40B4-BE49-F238E27FC236}">
                <a16:creationId xmlns:a16="http://schemas.microsoft.com/office/drawing/2014/main" id="{388A250B-DFAD-48C7-8438-AA2B9B5A6D46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D3413413-9D2D-429B-984A-C5190562BC48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5" r:id="rId1"/>
  </p:sldLayoutIdLst>
  <p:txStyles>
    <p:titleStyle>
      <a:lvl1pPr algn="ctr" rtl="0" fontAlgn="base">
        <a:spcBef>
          <a:spcPct val="0"/>
        </a:spcBef>
        <a:spcAft>
          <a:spcPct val="0"/>
        </a:spcAft>
        <a:defRPr sz="3200" kern="1200">
          <a:solidFill>
            <a:schemeClr val="bg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2">
            <a:extLst>
              <a:ext uri="{FF2B5EF4-FFF2-40B4-BE49-F238E27FC236}">
                <a16:creationId xmlns:a16="http://schemas.microsoft.com/office/drawing/2014/main" id="{CB8E3258-4431-4503-8D5F-10F1560484A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41315" name="Rectangle 3">
            <a:extLst>
              <a:ext uri="{FF2B5EF4-FFF2-40B4-BE49-F238E27FC236}">
                <a16:creationId xmlns:a16="http://schemas.microsoft.com/office/drawing/2014/main" id="{CE54B71D-5EE5-490B-B7D1-1D97541A9AD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41316" name="Rectangle 4">
            <a:extLst>
              <a:ext uri="{FF2B5EF4-FFF2-40B4-BE49-F238E27FC236}">
                <a16:creationId xmlns:a16="http://schemas.microsoft.com/office/drawing/2014/main" id="{BB22DA06-C4AD-4F18-AFC4-0BD9CD783A6B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en-US"/>
          </a:p>
        </p:txBody>
      </p:sp>
      <p:sp>
        <p:nvSpPr>
          <p:cNvPr id="141317" name="Rectangle 5">
            <a:extLst>
              <a:ext uri="{FF2B5EF4-FFF2-40B4-BE49-F238E27FC236}">
                <a16:creationId xmlns:a16="http://schemas.microsoft.com/office/drawing/2014/main" id="{DD2BECDF-3EA2-4B8D-98BF-8EC96F8B477B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en-US"/>
          </a:p>
        </p:txBody>
      </p:sp>
      <p:sp>
        <p:nvSpPr>
          <p:cNvPr id="141318" name="Rectangle 6">
            <a:extLst>
              <a:ext uri="{FF2B5EF4-FFF2-40B4-BE49-F238E27FC236}">
                <a16:creationId xmlns:a16="http://schemas.microsoft.com/office/drawing/2014/main" id="{388A250B-DFAD-48C7-8438-AA2B9B5A6D46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D3413413-9D2D-429B-984A-C5190562BC48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7" r:id="rId1"/>
  </p:sldLayoutIdLst>
  <p:txStyles>
    <p:titleStyle>
      <a:lvl1pPr algn="ctr" rtl="0" fontAlgn="base">
        <a:spcBef>
          <a:spcPct val="0"/>
        </a:spcBef>
        <a:spcAft>
          <a:spcPct val="0"/>
        </a:spcAft>
        <a:defRPr sz="3200" kern="1200">
          <a:solidFill>
            <a:schemeClr val="bg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2">
            <a:extLst>
              <a:ext uri="{FF2B5EF4-FFF2-40B4-BE49-F238E27FC236}">
                <a16:creationId xmlns:a16="http://schemas.microsoft.com/office/drawing/2014/main" id="{CB8E3258-4431-4503-8D5F-10F1560484A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41315" name="Rectangle 3">
            <a:extLst>
              <a:ext uri="{FF2B5EF4-FFF2-40B4-BE49-F238E27FC236}">
                <a16:creationId xmlns:a16="http://schemas.microsoft.com/office/drawing/2014/main" id="{CE54B71D-5EE5-490B-B7D1-1D97541A9AD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41316" name="Rectangle 4">
            <a:extLst>
              <a:ext uri="{FF2B5EF4-FFF2-40B4-BE49-F238E27FC236}">
                <a16:creationId xmlns:a16="http://schemas.microsoft.com/office/drawing/2014/main" id="{BB22DA06-C4AD-4F18-AFC4-0BD9CD783A6B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en-US"/>
          </a:p>
        </p:txBody>
      </p:sp>
      <p:sp>
        <p:nvSpPr>
          <p:cNvPr id="141317" name="Rectangle 5">
            <a:extLst>
              <a:ext uri="{FF2B5EF4-FFF2-40B4-BE49-F238E27FC236}">
                <a16:creationId xmlns:a16="http://schemas.microsoft.com/office/drawing/2014/main" id="{DD2BECDF-3EA2-4B8D-98BF-8EC96F8B477B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en-US"/>
          </a:p>
        </p:txBody>
      </p:sp>
      <p:sp>
        <p:nvSpPr>
          <p:cNvPr id="141318" name="Rectangle 6">
            <a:extLst>
              <a:ext uri="{FF2B5EF4-FFF2-40B4-BE49-F238E27FC236}">
                <a16:creationId xmlns:a16="http://schemas.microsoft.com/office/drawing/2014/main" id="{388A250B-DFAD-48C7-8438-AA2B9B5A6D46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D3413413-9D2D-429B-984A-C5190562BC48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9" r:id="rId1"/>
  </p:sldLayoutIdLst>
  <p:txStyles>
    <p:titleStyle>
      <a:lvl1pPr algn="ctr" rtl="0" fontAlgn="base">
        <a:spcBef>
          <a:spcPct val="0"/>
        </a:spcBef>
        <a:spcAft>
          <a:spcPct val="0"/>
        </a:spcAft>
        <a:defRPr sz="3200" kern="1200">
          <a:solidFill>
            <a:schemeClr val="bg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2">
            <a:extLst>
              <a:ext uri="{FF2B5EF4-FFF2-40B4-BE49-F238E27FC236}">
                <a16:creationId xmlns:a16="http://schemas.microsoft.com/office/drawing/2014/main" id="{CB8E3258-4431-4503-8D5F-10F1560484A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41315" name="Rectangle 3">
            <a:extLst>
              <a:ext uri="{FF2B5EF4-FFF2-40B4-BE49-F238E27FC236}">
                <a16:creationId xmlns:a16="http://schemas.microsoft.com/office/drawing/2014/main" id="{CE54B71D-5EE5-490B-B7D1-1D97541A9AD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41316" name="Rectangle 4">
            <a:extLst>
              <a:ext uri="{FF2B5EF4-FFF2-40B4-BE49-F238E27FC236}">
                <a16:creationId xmlns:a16="http://schemas.microsoft.com/office/drawing/2014/main" id="{BB22DA06-C4AD-4F18-AFC4-0BD9CD783A6B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en-US"/>
          </a:p>
        </p:txBody>
      </p:sp>
      <p:sp>
        <p:nvSpPr>
          <p:cNvPr id="141317" name="Rectangle 5">
            <a:extLst>
              <a:ext uri="{FF2B5EF4-FFF2-40B4-BE49-F238E27FC236}">
                <a16:creationId xmlns:a16="http://schemas.microsoft.com/office/drawing/2014/main" id="{DD2BECDF-3EA2-4B8D-98BF-8EC96F8B477B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en-US"/>
          </a:p>
        </p:txBody>
      </p:sp>
      <p:sp>
        <p:nvSpPr>
          <p:cNvPr id="141318" name="Rectangle 6">
            <a:extLst>
              <a:ext uri="{FF2B5EF4-FFF2-40B4-BE49-F238E27FC236}">
                <a16:creationId xmlns:a16="http://schemas.microsoft.com/office/drawing/2014/main" id="{388A250B-DFAD-48C7-8438-AA2B9B5A6D46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D3413413-9D2D-429B-984A-C5190562BC48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81" r:id="rId1"/>
  </p:sldLayoutIdLst>
  <p:txStyles>
    <p:titleStyle>
      <a:lvl1pPr algn="ctr" rtl="0" fontAlgn="base">
        <a:spcBef>
          <a:spcPct val="0"/>
        </a:spcBef>
        <a:spcAft>
          <a:spcPct val="0"/>
        </a:spcAft>
        <a:defRPr sz="3200" kern="1200">
          <a:solidFill>
            <a:schemeClr val="bg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2">
            <a:extLst>
              <a:ext uri="{FF2B5EF4-FFF2-40B4-BE49-F238E27FC236}">
                <a16:creationId xmlns:a16="http://schemas.microsoft.com/office/drawing/2014/main" id="{CB8E3258-4431-4503-8D5F-10F1560484A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41315" name="Rectangle 3">
            <a:extLst>
              <a:ext uri="{FF2B5EF4-FFF2-40B4-BE49-F238E27FC236}">
                <a16:creationId xmlns:a16="http://schemas.microsoft.com/office/drawing/2014/main" id="{CE54B71D-5EE5-490B-B7D1-1D97541A9AD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41316" name="Rectangle 4">
            <a:extLst>
              <a:ext uri="{FF2B5EF4-FFF2-40B4-BE49-F238E27FC236}">
                <a16:creationId xmlns:a16="http://schemas.microsoft.com/office/drawing/2014/main" id="{BB22DA06-C4AD-4F18-AFC4-0BD9CD783A6B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en-US"/>
          </a:p>
        </p:txBody>
      </p:sp>
      <p:sp>
        <p:nvSpPr>
          <p:cNvPr id="141317" name="Rectangle 5">
            <a:extLst>
              <a:ext uri="{FF2B5EF4-FFF2-40B4-BE49-F238E27FC236}">
                <a16:creationId xmlns:a16="http://schemas.microsoft.com/office/drawing/2014/main" id="{DD2BECDF-3EA2-4B8D-98BF-8EC96F8B477B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en-US"/>
          </a:p>
        </p:txBody>
      </p:sp>
      <p:sp>
        <p:nvSpPr>
          <p:cNvPr id="141318" name="Rectangle 6">
            <a:extLst>
              <a:ext uri="{FF2B5EF4-FFF2-40B4-BE49-F238E27FC236}">
                <a16:creationId xmlns:a16="http://schemas.microsoft.com/office/drawing/2014/main" id="{388A250B-DFAD-48C7-8438-AA2B9B5A6D46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D3413413-9D2D-429B-984A-C5190562BC48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p:txStyles>
    <p:titleStyle>
      <a:lvl1pPr algn="ctr" rtl="0" fontAlgn="base">
        <a:spcBef>
          <a:spcPct val="0"/>
        </a:spcBef>
        <a:spcAft>
          <a:spcPct val="0"/>
        </a:spcAft>
        <a:defRPr sz="3200" kern="1200">
          <a:solidFill>
            <a:schemeClr val="bg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2">
            <a:extLst>
              <a:ext uri="{FF2B5EF4-FFF2-40B4-BE49-F238E27FC236}">
                <a16:creationId xmlns:a16="http://schemas.microsoft.com/office/drawing/2014/main" id="{CB8E3258-4431-4503-8D5F-10F1560484A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41315" name="Rectangle 3">
            <a:extLst>
              <a:ext uri="{FF2B5EF4-FFF2-40B4-BE49-F238E27FC236}">
                <a16:creationId xmlns:a16="http://schemas.microsoft.com/office/drawing/2014/main" id="{CE54B71D-5EE5-490B-B7D1-1D97541A9AD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41316" name="Rectangle 4">
            <a:extLst>
              <a:ext uri="{FF2B5EF4-FFF2-40B4-BE49-F238E27FC236}">
                <a16:creationId xmlns:a16="http://schemas.microsoft.com/office/drawing/2014/main" id="{BB22DA06-C4AD-4F18-AFC4-0BD9CD783A6B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en-US"/>
          </a:p>
        </p:txBody>
      </p:sp>
      <p:sp>
        <p:nvSpPr>
          <p:cNvPr id="141317" name="Rectangle 5">
            <a:extLst>
              <a:ext uri="{FF2B5EF4-FFF2-40B4-BE49-F238E27FC236}">
                <a16:creationId xmlns:a16="http://schemas.microsoft.com/office/drawing/2014/main" id="{DD2BECDF-3EA2-4B8D-98BF-8EC96F8B477B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en-US"/>
          </a:p>
        </p:txBody>
      </p:sp>
      <p:sp>
        <p:nvSpPr>
          <p:cNvPr id="141318" name="Rectangle 6">
            <a:extLst>
              <a:ext uri="{FF2B5EF4-FFF2-40B4-BE49-F238E27FC236}">
                <a16:creationId xmlns:a16="http://schemas.microsoft.com/office/drawing/2014/main" id="{388A250B-DFAD-48C7-8438-AA2B9B5A6D46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D3413413-9D2D-429B-984A-C5190562BC48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xStyles>
    <p:titleStyle>
      <a:lvl1pPr algn="ctr" rtl="0" fontAlgn="base">
        <a:spcBef>
          <a:spcPct val="0"/>
        </a:spcBef>
        <a:spcAft>
          <a:spcPct val="0"/>
        </a:spcAft>
        <a:defRPr sz="3200" kern="1200">
          <a:solidFill>
            <a:schemeClr val="bg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2">
            <a:extLst>
              <a:ext uri="{FF2B5EF4-FFF2-40B4-BE49-F238E27FC236}">
                <a16:creationId xmlns:a16="http://schemas.microsoft.com/office/drawing/2014/main" id="{CB8E3258-4431-4503-8D5F-10F1560484A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41315" name="Rectangle 3">
            <a:extLst>
              <a:ext uri="{FF2B5EF4-FFF2-40B4-BE49-F238E27FC236}">
                <a16:creationId xmlns:a16="http://schemas.microsoft.com/office/drawing/2014/main" id="{CE54B71D-5EE5-490B-B7D1-1D97541A9AD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41316" name="Rectangle 4">
            <a:extLst>
              <a:ext uri="{FF2B5EF4-FFF2-40B4-BE49-F238E27FC236}">
                <a16:creationId xmlns:a16="http://schemas.microsoft.com/office/drawing/2014/main" id="{BB22DA06-C4AD-4F18-AFC4-0BD9CD783A6B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en-US"/>
          </a:p>
        </p:txBody>
      </p:sp>
      <p:sp>
        <p:nvSpPr>
          <p:cNvPr id="141317" name="Rectangle 5">
            <a:extLst>
              <a:ext uri="{FF2B5EF4-FFF2-40B4-BE49-F238E27FC236}">
                <a16:creationId xmlns:a16="http://schemas.microsoft.com/office/drawing/2014/main" id="{DD2BECDF-3EA2-4B8D-98BF-8EC96F8B477B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en-US"/>
          </a:p>
        </p:txBody>
      </p:sp>
      <p:sp>
        <p:nvSpPr>
          <p:cNvPr id="141318" name="Rectangle 6">
            <a:extLst>
              <a:ext uri="{FF2B5EF4-FFF2-40B4-BE49-F238E27FC236}">
                <a16:creationId xmlns:a16="http://schemas.microsoft.com/office/drawing/2014/main" id="{388A250B-DFAD-48C7-8438-AA2B9B5A6D46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D3413413-9D2D-429B-984A-C5190562BC48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55" r:id="rId1"/>
  </p:sldLayoutIdLst>
  <p:txStyles>
    <p:titleStyle>
      <a:lvl1pPr algn="ctr" rtl="0" fontAlgn="base">
        <a:spcBef>
          <a:spcPct val="0"/>
        </a:spcBef>
        <a:spcAft>
          <a:spcPct val="0"/>
        </a:spcAft>
        <a:defRPr sz="3200" kern="1200">
          <a:solidFill>
            <a:schemeClr val="bg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2">
            <a:extLst>
              <a:ext uri="{FF2B5EF4-FFF2-40B4-BE49-F238E27FC236}">
                <a16:creationId xmlns:a16="http://schemas.microsoft.com/office/drawing/2014/main" id="{CB8E3258-4431-4503-8D5F-10F1560484A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41315" name="Rectangle 3">
            <a:extLst>
              <a:ext uri="{FF2B5EF4-FFF2-40B4-BE49-F238E27FC236}">
                <a16:creationId xmlns:a16="http://schemas.microsoft.com/office/drawing/2014/main" id="{CE54B71D-5EE5-490B-B7D1-1D97541A9AD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41316" name="Rectangle 4">
            <a:extLst>
              <a:ext uri="{FF2B5EF4-FFF2-40B4-BE49-F238E27FC236}">
                <a16:creationId xmlns:a16="http://schemas.microsoft.com/office/drawing/2014/main" id="{BB22DA06-C4AD-4F18-AFC4-0BD9CD783A6B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en-US"/>
          </a:p>
        </p:txBody>
      </p:sp>
      <p:sp>
        <p:nvSpPr>
          <p:cNvPr id="141317" name="Rectangle 5">
            <a:extLst>
              <a:ext uri="{FF2B5EF4-FFF2-40B4-BE49-F238E27FC236}">
                <a16:creationId xmlns:a16="http://schemas.microsoft.com/office/drawing/2014/main" id="{DD2BECDF-3EA2-4B8D-98BF-8EC96F8B477B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en-US"/>
          </a:p>
        </p:txBody>
      </p:sp>
      <p:sp>
        <p:nvSpPr>
          <p:cNvPr id="141318" name="Rectangle 6">
            <a:extLst>
              <a:ext uri="{FF2B5EF4-FFF2-40B4-BE49-F238E27FC236}">
                <a16:creationId xmlns:a16="http://schemas.microsoft.com/office/drawing/2014/main" id="{388A250B-DFAD-48C7-8438-AA2B9B5A6D46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D3413413-9D2D-429B-984A-C5190562BC48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ctr" rtl="0" fontAlgn="base">
        <a:spcBef>
          <a:spcPct val="0"/>
        </a:spcBef>
        <a:spcAft>
          <a:spcPct val="0"/>
        </a:spcAft>
        <a:defRPr sz="3200" kern="1200">
          <a:solidFill>
            <a:schemeClr val="bg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2">
            <a:extLst>
              <a:ext uri="{FF2B5EF4-FFF2-40B4-BE49-F238E27FC236}">
                <a16:creationId xmlns:a16="http://schemas.microsoft.com/office/drawing/2014/main" id="{CB8E3258-4431-4503-8D5F-10F1560484A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41315" name="Rectangle 3">
            <a:extLst>
              <a:ext uri="{FF2B5EF4-FFF2-40B4-BE49-F238E27FC236}">
                <a16:creationId xmlns:a16="http://schemas.microsoft.com/office/drawing/2014/main" id="{CE54B71D-5EE5-490B-B7D1-1D97541A9AD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41316" name="Rectangle 4">
            <a:extLst>
              <a:ext uri="{FF2B5EF4-FFF2-40B4-BE49-F238E27FC236}">
                <a16:creationId xmlns:a16="http://schemas.microsoft.com/office/drawing/2014/main" id="{BB22DA06-C4AD-4F18-AFC4-0BD9CD783A6B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en-US"/>
          </a:p>
        </p:txBody>
      </p:sp>
      <p:sp>
        <p:nvSpPr>
          <p:cNvPr id="141317" name="Rectangle 5">
            <a:extLst>
              <a:ext uri="{FF2B5EF4-FFF2-40B4-BE49-F238E27FC236}">
                <a16:creationId xmlns:a16="http://schemas.microsoft.com/office/drawing/2014/main" id="{DD2BECDF-3EA2-4B8D-98BF-8EC96F8B477B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en-US"/>
          </a:p>
        </p:txBody>
      </p:sp>
      <p:sp>
        <p:nvSpPr>
          <p:cNvPr id="141318" name="Rectangle 6">
            <a:extLst>
              <a:ext uri="{FF2B5EF4-FFF2-40B4-BE49-F238E27FC236}">
                <a16:creationId xmlns:a16="http://schemas.microsoft.com/office/drawing/2014/main" id="{388A250B-DFAD-48C7-8438-AA2B9B5A6D46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D3413413-9D2D-429B-984A-C5190562BC48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xStyles>
    <p:titleStyle>
      <a:lvl1pPr algn="ctr" rtl="0" fontAlgn="base">
        <a:spcBef>
          <a:spcPct val="0"/>
        </a:spcBef>
        <a:spcAft>
          <a:spcPct val="0"/>
        </a:spcAft>
        <a:defRPr sz="3200" kern="1200">
          <a:solidFill>
            <a:schemeClr val="bg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2">
            <a:extLst>
              <a:ext uri="{FF2B5EF4-FFF2-40B4-BE49-F238E27FC236}">
                <a16:creationId xmlns:a16="http://schemas.microsoft.com/office/drawing/2014/main" id="{CB8E3258-4431-4503-8D5F-10F1560484A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41315" name="Rectangle 3">
            <a:extLst>
              <a:ext uri="{FF2B5EF4-FFF2-40B4-BE49-F238E27FC236}">
                <a16:creationId xmlns:a16="http://schemas.microsoft.com/office/drawing/2014/main" id="{CE54B71D-5EE5-490B-B7D1-1D97541A9AD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41316" name="Rectangle 4">
            <a:extLst>
              <a:ext uri="{FF2B5EF4-FFF2-40B4-BE49-F238E27FC236}">
                <a16:creationId xmlns:a16="http://schemas.microsoft.com/office/drawing/2014/main" id="{BB22DA06-C4AD-4F18-AFC4-0BD9CD783A6B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en-US"/>
          </a:p>
        </p:txBody>
      </p:sp>
      <p:sp>
        <p:nvSpPr>
          <p:cNvPr id="141317" name="Rectangle 5">
            <a:extLst>
              <a:ext uri="{FF2B5EF4-FFF2-40B4-BE49-F238E27FC236}">
                <a16:creationId xmlns:a16="http://schemas.microsoft.com/office/drawing/2014/main" id="{DD2BECDF-3EA2-4B8D-98BF-8EC96F8B477B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en-US"/>
          </a:p>
        </p:txBody>
      </p:sp>
      <p:sp>
        <p:nvSpPr>
          <p:cNvPr id="141318" name="Rectangle 6">
            <a:extLst>
              <a:ext uri="{FF2B5EF4-FFF2-40B4-BE49-F238E27FC236}">
                <a16:creationId xmlns:a16="http://schemas.microsoft.com/office/drawing/2014/main" id="{388A250B-DFAD-48C7-8438-AA2B9B5A6D46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D3413413-9D2D-429B-984A-C5190562BC48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59" r:id="rId1"/>
  </p:sldLayoutIdLst>
  <p:txStyles>
    <p:titleStyle>
      <a:lvl1pPr algn="ctr" rtl="0" fontAlgn="base">
        <a:spcBef>
          <a:spcPct val="0"/>
        </a:spcBef>
        <a:spcAft>
          <a:spcPct val="0"/>
        </a:spcAft>
        <a:defRPr sz="3200" kern="1200">
          <a:solidFill>
            <a:schemeClr val="bg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2">
            <a:extLst>
              <a:ext uri="{FF2B5EF4-FFF2-40B4-BE49-F238E27FC236}">
                <a16:creationId xmlns:a16="http://schemas.microsoft.com/office/drawing/2014/main" id="{CB8E3258-4431-4503-8D5F-10F1560484A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41315" name="Rectangle 3">
            <a:extLst>
              <a:ext uri="{FF2B5EF4-FFF2-40B4-BE49-F238E27FC236}">
                <a16:creationId xmlns:a16="http://schemas.microsoft.com/office/drawing/2014/main" id="{CE54B71D-5EE5-490B-B7D1-1D97541A9AD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41316" name="Rectangle 4">
            <a:extLst>
              <a:ext uri="{FF2B5EF4-FFF2-40B4-BE49-F238E27FC236}">
                <a16:creationId xmlns:a16="http://schemas.microsoft.com/office/drawing/2014/main" id="{BB22DA06-C4AD-4F18-AFC4-0BD9CD783A6B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en-US"/>
          </a:p>
        </p:txBody>
      </p:sp>
      <p:sp>
        <p:nvSpPr>
          <p:cNvPr id="141317" name="Rectangle 5">
            <a:extLst>
              <a:ext uri="{FF2B5EF4-FFF2-40B4-BE49-F238E27FC236}">
                <a16:creationId xmlns:a16="http://schemas.microsoft.com/office/drawing/2014/main" id="{DD2BECDF-3EA2-4B8D-98BF-8EC96F8B477B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en-US"/>
          </a:p>
        </p:txBody>
      </p:sp>
      <p:sp>
        <p:nvSpPr>
          <p:cNvPr id="141318" name="Rectangle 6">
            <a:extLst>
              <a:ext uri="{FF2B5EF4-FFF2-40B4-BE49-F238E27FC236}">
                <a16:creationId xmlns:a16="http://schemas.microsoft.com/office/drawing/2014/main" id="{388A250B-DFAD-48C7-8438-AA2B9B5A6D46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D3413413-9D2D-429B-984A-C5190562BC48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</p:sldLayoutIdLst>
  <p:txStyles>
    <p:titleStyle>
      <a:lvl1pPr algn="ctr" rtl="0" fontAlgn="base">
        <a:spcBef>
          <a:spcPct val="0"/>
        </a:spcBef>
        <a:spcAft>
          <a:spcPct val="0"/>
        </a:spcAft>
        <a:defRPr sz="3200" kern="1200">
          <a:solidFill>
            <a:schemeClr val="bg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2">
            <a:extLst>
              <a:ext uri="{FF2B5EF4-FFF2-40B4-BE49-F238E27FC236}">
                <a16:creationId xmlns:a16="http://schemas.microsoft.com/office/drawing/2014/main" id="{CB8E3258-4431-4503-8D5F-10F1560484A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41315" name="Rectangle 3">
            <a:extLst>
              <a:ext uri="{FF2B5EF4-FFF2-40B4-BE49-F238E27FC236}">
                <a16:creationId xmlns:a16="http://schemas.microsoft.com/office/drawing/2014/main" id="{CE54B71D-5EE5-490B-B7D1-1D97541A9AD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41316" name="Rectangle 4">
            <a:extLst>
              <a:ext uri="{FF2B5EF4-FFF2-40B4-BE49-F238E27FC236}">
                <a16:creationId xmlns:a16="http://schemas.microsoft.com/office/drawing/2014/main" id="{BB22DA06-C4AD-4F18-AFC4-0BD9CD783A6B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en-US"/>
          </a:p>
        </p:txBody>
      </p:sp>
      <p:sp>
        <p:nvSpPr>
          <p:cNvPr id="141317" name="Rectangle 5">
            <a:extLst>
              <a:ext uri="{FF2B5EF4-FFF2-40B4-BE49-F238E27FC236}">
                <a16:creationId xmlns:a16="http://schemas.microsoft.com/office/drawing/2014/main" id="{DD2BECDF-3EA2-4B8D-98BF-8EC96F8B477B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en-US"/>
          </a:p>
        </p:txBody>
      </p:sp>
      <p:sp>
        <p:nvSpPr>
          <p:cNvPr id="141318" name="Rectangle 6">
            <a:extLst>
              <a:ext uri="{FF2B5EF4-FFF2-40B4-BE49-F238E27FC236}">
                <a16:creationId xmlns:a16="http://schemas.microsoft.com/office/drawing/2014/main" id="{388A250B-DFAD-48C7-8438-AA2B9B5A6D46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D3413413-9D2D-429B-984A-C5190562BC48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</p:sldLayoutIdLst>
  <p:txStyles>
    <p:titleStyle>
      <a:lvl1pPr algn="ctr" rtl="0" fontAlgn="base">
        <a:spcBef>
          <a:spcPct val="0"/>
        </a:spcBef>
        <a:spcAft>
          <a:spcPct val="0"/>
        </a:spcAft>
        <a:defRPr sz="3200" kern="1200">
          <a:solidFill>
            <a:schemeClr val="bg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openstax.org/books/astronomy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image" Target="../media/image26.jpeg"/><Relationship Id="rId7" Type="http://schemas.openxmlformats.org/officeDocument/2006/relationships/diagramQuickStyle" Target="../diagrams/quickStyle3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6" Type="http://schemas.openxmlformats.org/officeDocument/2006/relationships/diagramLayout" Target="../diagrams/layout3.xml"/><Relationship Id="rId5" Type="http://schemas.openxmlformats.org/officeDocument/2006/relationships/diagramData" Target="../diagrams/data3.xml"/><Relationship Id="rId4" Type="http://schemas.openxmlformats.org/officeDocument/2006/relationships/image" Target="../media/image27.jpeg"/><Relationship Id="rId9" Type="http://schemas.microsoft.com/office/2007/relationships/diagramDrawing" Target="../diagrams/drawing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0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9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0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lickr.com/photos/gsfc/3927825968/" TargetMode="External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8.png"/><Relationship Id="rId7" Type="http://schemas.openxmlformats.org/officeDocument/2006/relationships/diagramQuickStyle" Target="../diagrams/quickStyle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9.jpeg"/><Relationship Id="rId9" Type="http://schemas.microsoft.com/office/2007/relationships/diagramDrawing" Target="../diagrams/drawing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085278-B6F6-4825-A44F-8C128C11310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Astronomy 1010</a:t>
            </a:r>
            <a:br>
              <a:rPr lang="en-US" dirty="0"/>
            </a:br>
            <a:r>
              <a:rPr lang="en-US" dirty="0"/>
              <a:t>chapter 28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5F2AD8A-4728-46F4-8E3D-33E74053167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Clayton State University</a:t>
            </a:r>
          </a:p>
          <a:p>
            <a:r>
              <a:rPr lang="en-US" dirty="0"/>
              <a:t>Slides for Astronomy textbook from OpenStax</a:t>
            </a:r>
          </a:p>
          <a:p>
            <a:r>
              <a:rPr lang="en-US" dirty="0">
                <a:hlinkClick r:id="rId2"/>
              </a:rPr>
              <a:t>https://openstax.org/books/astronomy/</a:t>
            </a:r>
            <a:r>
              <a:rPr lang="en-US" dirty="0"/>
              <a:t> </a:t>
            </a:r>
          </a:p>
        </p:txBody>
      </p:sp>
      <p:pic>
        <p:nvPicPr>
          <p:cNvPr id="1026" name="Picture 2" descr="Affordable Learning Georgia">
            <a:extLst>
              <a:ext uri="{FF2B5EF4-FFF2-40B4-BE49-F238E27FC236}">
                <a16:creationId xmlns:a16="http://schemas.microsoft.com/office/drawing/2014/main" id="{9AA78AD2-D230-4C7E-8B45-8C0C3EA869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5114" y="5511062"/>
            <a:ext cx="3671151" cy="7844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Galileo">
            <a:extLst>
              <a:ext uri="{FF2B5EF4-FFF2-40B4-BE49-F238E27FC236}">
                <a16:creationId xmlns:a16="http://schemas.microsoft.com/office/drawing/2014/main" id="{7E89D24D-9E0E-4A08-8E61-592005CD85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228" y="5555530"/>
            <a:ext cx="3276600" cy="7620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C9A19C7-537F-4024-A0FA-F918D4E09331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4531" y="275538"/>
            <a:ext cx="1051734" cy="71485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358A32A-3214-4E01-BF0E-90B78E7A7096}"/>
              </a:ext>
            </a:extLst>
          </p:cNvPr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228" y="278686"/>
            <a:ext cx="2703830" cy="7239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868875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5" name="Rectangle 71">
            <a:extLst>
              <a:ext uri="{FF2B5EF4-FFF2-40B4-BE49-F238E27FC236}">
                <a16:creationId xmlns:a16="http://schemas.microsoft.com/office/drawing/2014/main" id="{5D5E0904-721C-4D68-9EB8-1C9752E329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429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 useBgFill="1">
        <p:nvSpPr>
          <p:cNvPr id="15366" name="Rectangle 73">
            <a:extLst>
              <a:ext uri="{FF2B5EF4-FFF2-40B4-BE49-F238E27FC236}">
                <a16:creationId xmlns:a16="http://schemas.microsoft.com/office/drawing/2014/main" id="{D0CDF5D3-7220-42A0-9D37-ECF3BF283B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2900" y="0"/>
            <a:ext cx="8126730" cy="5105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367" name="Rectangle 75">
            <a:extLst>
              <a:ext uri="{FF2B5EF4-FFF2-40B4-BE49-F238E27FC236}">
                <a16:creationId xmlns:a16="http://schemas.microsoft.com/office/drawing/2014/main" id="{64BC717F-58B3-4A4E-BC3B-1B11323AD5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2900" y="5105400"/>
            <a:ext cx="8126730" cy="1752600"/>
          </a:xfrm>
          <a:prstGeom prst="rect">
            <a:avLst/>
          </a:prstGeom>
          <a:solidFill>
            <a:srgbClr val="3535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368" name="Rectangle 77">
            <a:extLst>
              <a:ext uri="{FF2B5EF4-FFF2-40B4-BE49-F238E27FC236}">
                <a16:creationId xmlns:a16="http://schemas.microsoft.com/office/drawing/2014/main" id="{1EE75710-64C5-4CA8-8A7C-82EE4125C9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42900" cy="6858000"/>
          </a:xfrm>
          <a:prstGeom prst="rect">
            <a:avLst/>
          </a:prstGeom>
          <a:solidFill>
            <a:srgbClr val="6F6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69" name="Rectangle 79">
            <a:extLst>
              <a:ext uri="{FF2B5EF4-FFF2-40B4-BE49-F238E27FC236}">
                <a16:creationId xmlns:a16="http://schemas.microsoft.com/office/drawing/2014/main" id="{435050B1-74E1-4A81-923D-0F5971A3BC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469630" y="0"/>
            <a:ext cx="674370" cy="6858000"/>
          </a:xfrm>
          <a:prstGeom prst="rect">
            <a:avLst/>
          </a:prstGeom>
          <a:solidFill>
            <a:srgbClr val="3535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ZoneTexte 9">
            <a:extLst>
              <a:ext uri="{FF2B5EF4-FFF2-40B4-BE49-F238E27FC236}">
                <a16:creationId xmlns:a16="http://schemas.microsoft.com/office/drawing/2014/main" id="{BB987F81-10A8-49C4-8293-CAB54637F2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2591" y="5857613"/>
            <a:ext cx="636026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spcAft>
                <a:spcPct val="50000"/>
              </a:spcAft>
              <a:buFontTx/>
              <a:buNone/>
            </a:pPr>
            <a:r>
              <a:rPr lang="fr-BE" altLang="fr-FR" sz="2400" dirty="0">
                <a:solidFill>
                  <a:schemeClr val="bg1"/>
                </a:solidFill>
              </a:rPr>
              <a:t>Local group -The Large </a:t>
            </a:r>
            <a:r>
              <a:rPr lang="fr-BE" altLang="fr-FR" sz="2400" dirty="0" err="1">
                <a:solidFill>
                  <a:schemeClr val="bg1"/>
                </a:solidFill>
              </a:rPr>
              <a:t>Magellanic</a:t>
            </a:r>
            <a:r>
              <a:rPr lang="fr-BE" altLang="fr-FR" sz="2400" dirty="0">
                <a:solidFill>
                  <a:schemeClr val="bg1"/>
                </a:solidFill>
              </a:rPr>
              <a:t> Cloud (LMC)</a:t>
            </a:r>
            <a:endParaRPr lang="fr-FR" altLang="fr-FR" sz="2400" dirty="0">
              <a:solidFill>
                <a:schemeClr val="bg1"/>
              </a:solidFill>
            </a:endParaRPr>
          </a:p>
        </p:txBody>
      </p:sp>
      <p:pic>
        <p:nvPicPr>
          <p:cNvPr id="15" name="Image 7" descr="LMC.jpg">
            <a:extLst>
              <a:ext uri="{FF2B5EF4-FFF2-40B4-BE49-F238E27FC236}">
                <a16:creationId xmlns:a16="http://schemas.microsoft.com/office/drawing/2014/main" id="{DD1EF175-9F45-40E8-AFBF-43D2435B5C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063" y="249876"/>
            <a:ext cx="6117485" cy="4501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324141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ZoneTexte 9">
            <a:extLst>
              <a:ext uri="{FF2B5EF4-FFF2-40B4-BE49-F238E27FC236}">
                <a16:creationId xmlns:a16="http://schemas.microsoft.com/office/drawing/2014/main" id="{38733A80-021F-4ACA-BF78-6A878EABA6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8277" y="6036722"/>
            <a:ext cx="642118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spcAft>
                <a:spcPct val="50000"/>
              </a:spcAft>
              <a:buFontTx/>
              <a:buNone/>
            </a:pPr>
            <a:r>
              <a:rPr lang="fr-BE" altLang="fr-FR" sz="2400" dirty="0"/>
              <a:t>Local group - The Small </a:t>
            </a:r>
            <a:r>
              <a:rPr lang="fr-BE" altLang="fr-FR" sz="2400" dirty="0" err="1"/>
              <a:t>Magellanic</a:t>
            </a:r>
            <a:r>
              <a:rPr lang="fr-BE" altLang="fr-FR" sz="2400" dirty="0"/>
              <a:t> Cloud (SMC)</a:t>
            </a:r>
            <a:endParaRPr lang="fr-FR" altLang="fr-FR" sz="2400" dirty="0"/>
          </a:p>
        </p:txBody>
      </p:sp>
      <p:pic>
        <p:nvPicPr>
          <p:cNvPr id="19459" name="Image 4" descr="smc_guisard.jpg">
            <a:extLst>
              <a:ext uri="{FF2B5EF4-FFF2-40B4-BE49-F238E27FC236}">
                <a16:creationId xmlns:a16="http://schemas.microsoft.com/office/drawing/2014/main" id="{B55FB4EA-08E9-4653-BB24-2731F269C8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303" y="464255"/>
            <a:ext cx="7686675" cy="512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715845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Rectangle 71">
            <a:extLst>
              <a:ext uri="{FF2B5EF4-FFF2-40B4-BE49-F238E27FC236}">
                <a16:creationId xmlns:a16="http://schemas.microsoft.com/office/drawing/2014/main" id="{5D5E0904-721C-4D68-9EB8-1C9752E329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429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 useBgFill="1">
        <p:nvSpPr>
          <p:cNvPr id="74" name="Rectangle 73">
            <a:extLst>
              <a:ext uri="{FF2B5EF4-FFF2-40B4-BE49-F238E27FC236}">
                <a16:creationId xmlns:a16="http://schemas.microsoft.com/office/drawing/2014/main" id="{D0CDF5D3-7220-42A0-9D37-ECF3BF283B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2900" y="0"/>
            <a:ext cx="8126730" cy="5105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64BC717F-58B3-4A4E-BC3B-1B11323AD5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2900" y="5105400"/>
            <a:ext cx="8126730" cy="1752600"/>
          </a:xfrm>
          <a:prstGeom prst="rect">
            <a:avLst/>
          </a:prstGeom>
          <a:solidFill>
            <a:srgbClr val="3535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1506" name="ZoneTexte 9">
            <a:extLst>
              <a:ext uri="{FF2B5EF4-FFF2-40B4-BE49-F238E27FC236}">
                <a16:creationId xmlns:a16="http://schemas.microsoft.com/office/drawing/2014/main" id="{5822FAB9-1D38-401B-B6C2-8D93C86748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137" y="5181600"/>
            <a:ext cx="7617326" cy="1076324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b">
            <a:norm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defTabSz="914400">
              <a:lnSpc>
                <a:spcPct val="85000"/>
              </a:lnSpc>
              <a:spcBef>
                <a:spcPct val="0"/>
              </a:spcBef>
              <a:spcAft>
                <a:spcPct val="50000"/>
              </a:spcAft>
              <a:buNone/>
            </a:pPr>
            <a:r>
              <a:rPr lang="en-US" kern="1200" spc="-50" dirty="0">
                <a:solidFill>
                  <a:srgbClr val="FFFFFF"/>
                </a:solidFill>
                <a:effectLst/>
                <a:latin typeface="Century Schoolbook" panose="02040604050505020304" pitchFamily="18" charset="0"/>
                <a:ea typeface="+mn-ea"/>
                <a:cs typeface="+mn-cs"/>
              </a:rPr>
              <a:t>Local group - </a:t>
            </a:r>
            <a:r>
              <a:rPr lang="en-US" altLang="fr-FR" spc="-5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NGC 6822</a:t>
            </a: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1EE75710-64C5-4CA8-8A7C-82EE4125C9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42900" cy="6858000"/>
          </a:xfrm>
          <a:prstGeom prst="rect">
            <a:avLst/>
          </a:prstGeom>
          <a:solidFill>
            <a:srgbClr val="6F6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507" name="Image 5" descr="ngc6822_noao.jpg">
            <a:extLst>
              <a:ext uri="{FF2B5EF4-FFF2-40B4-BE49-F238E27FC236}">
                <a16:creationId xmlns:a16="http://schemas.microsoft.com/office/drawing/2014/main" id="{EEAE5C13-D86B-40C1-BBB5-0CC73C926F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45062" y="640081"/>
            <a:ext cx="5151838" cy="3825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0" name="Rectangle 79">
            <a:extLst>
              <a:ext uri="{FF2B5EF4-FFF2-40B4-BE49-F238E27FC236}">
                <a16:creationId xmlns:a16="http://schemas.microsoft.com/office/drawing/2014/main" id="{435050B1-74E1-4A81-923D-0F5971A3BC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469630" y="0"/>
            <a:ext cx="674370" cy="6858000"/>
          </a:xfrm>
          <a:prstGeom prst="rect">
            <a:avLst/>
          </a:prstGeom>
          <a:solidFill>
            <a:srgbClr val="3535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34301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Rectangle 71">
            <a:extLst>
              <a:ext uri="{FF2B5EF4-FFF2-40B4-BE49-F238E27FC236}">
                <a16:creationId xmlns:a16="http://schemas.microsoft.com/office/drawing/2014/main" id="{5D5E0904-721C-4D68-9EB8-1C9752E329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429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 useBgFill="1">
        <p:nvSpPr>
          <p:cNvPr id="74" name="Rectangle 73">
            <a:extLst>
              <a:ext uri="{FF2B5EF4-FFF2-40B4-BE49-F238E27FC236}">
                <a16:creationId xmlns:a16="http://schemas.microsoft.com/office/drawing/2014/main" id="{D0CDF5D3-7220-42A0-9D37-ECF3BF283B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2900" y="0"/>
            <a:ext cx="8126730" cy="5105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64BC717F-58B3-4A4E-BC3B-1B11323AD5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2900" y="5105400"/>
            <a:ext cx="8126730" cy="1752600"/>
          </a:xfrm>
          <a:prstGeom prst="rect">
            <a:avLst/>
          </a:prstGeom>
          <a:solidFill>
            <a:srgbClr val="3535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554" name="ZoneTexte 9">
            <a:extLst>
              <a:ext uri="{FF2B5EF4-FFF2-40B4-BE49-F238E27FC236}">
                <a16:creationId xmlns:a16="http://schemas.microsoft.com/office/drawing/2014/main" id="{23A0FCB0-D3FA-4B4B-AAF1-E7FE7D831B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137" y="5181600"/>
            <a:ext cx="7617326" cy="1076324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b">
            <a:norm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defTabSz="914400">
              <a:lnSpc>
                <a:spcPct val="85000"/>
              </a:lnSpc>
              <a:spcBef>
                <a:spcPct val="0"/>
              </a:spcBef>
              <a:spcAft>
                <a:spcPct val="50000"/>
              </a:spcAft>
              <a:buNone/>
            </a:pPr>
            <a:r>
              <a:rPr lang="en-US" altLang="fr-FR" sz="4700" spc="-5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Local group - IC 10</a:t>
            </a: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1EE75710-64C5-4CA8-8A7C-82EE4125C9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42900" cy="6858000"/>
          </a:xfrm>
          <a:prstGeom prst="rect">
            <a:avLst/>
          </a:prstGeom>
          <a:solidFill>
            <a:srgbClr val="6F6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3555" name="Image 6" descr="ic10L_MSiniscalchi_c600.jpg">
            <a:extLst>
              <a:ext uri="{FF2B5EF4-FFF2-40B4-BE49-F238E27FC236}">
                <a16:creationId xmlns:a16="http://schemas.microsoft.com/office/drawing/2014/main" id="{88BB0A7A-006B-40C9-978B-BFE1ACE964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28835" y="640081"/>
            <a:ext cx="5584291" cy="3825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0" name="Rectangle 79">
            <a:extLst>
              <a:ext uri="{FF2B5EF4-FFF2-40B4-BE49-F238E27FC236}">
                <a16:creationId xmlns:a16="http://schemas.microsoft.com/office/drawing/2014/main" id="{435050B1-74E1-4A81-923D-0F5971A3BC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469630" y="0"/>
            <a:ext cx="674370" cy="6858000"/>
          </a:xfrm>
          <a:prstGeom prst="rect">
            <a:avLst/>
          </a:prstGeom>
          <a:solidFill>
            <a:srgbClr val="3535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88926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Rectangle 72">
            <a:extLst>
              <a:ext uri="{FF2B5EF4-FFF2-40B4-BE49-F238E27FC236}">
                <a16:creationId xmlns:a16="http://schemas.microsoft.com/office/drawing/2014/main" id="{C68C397E-C9BC-4DE8-986D-204E427AD9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469630" y="0"/>
            <a:ext cx="685800" cy="68580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7651" name="Text Box 60">
            <a:extLst>
              <a:ext uri="{FF2B5EF4-FFF2-40B4-BE49-F238E27FC236}">
                <a16:creationId xmlns:a16="http://schemas.microsoft.com/office/drawing/2014/main" id="{58B666C1-645A-4FE6-805A-ED8B19CCF2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6404" y="5143500"/>
            <a:ext cx="7269480" cy="1325562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lIns="91440" tIns="45720" rIns="91440" bIns="45720" rtlCol="0" anchor="b">
            <a:norm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None/>
            </a:pPr>
            <a:r>
              <a:rPr lang="en-US" altLang="fr-FR" sz="4400" spc="-50">
                <a:latin typeface="+mj-lt"/>
                <a:ea typeface="+mj-ea"/>
                <a:cs typeface="+mj-cs"/>
              </a:rPr>
              <a:t> Galaxy clusters </a:t>
            </a: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F853C71C-EE3C-44D8-8587-9A4D9D5CC5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429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aphicFrame>
        <p:nvGraphicFramePr>
          <p:cNvPr id="27653" name="Text Box 2">
            <a:extLst>
              <a:ext uri="{FF2B5EF4-FFF2-40B4-BE49-F238E27FC236}">
                <a16:creationId xmlns:a16="http://schemas.microsoft.com/office/drawing/2014/main" id="{5D14CEF0-2DB5-4E88-A3F9-A4DF0552811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4662618"/>
              </p:ext>
            </p:extLst>
          </p:nvPr>
        </p:nvGraphicFramePr>
        <p:xfrm>
          <a:off x="946547" y="462337"/>
          <a:ext cx="6919325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888472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Rectangle 73">
            <a:extLst>
              <a:ext uri="{FF2B5EF4-FFF2-40B4-BE49-F238E27FC236}">
                <a16:creationId xmlns:a16="http://schemas.microsoft.com/office/drawing/2014/main" id="{6FA0A1AD-DEE2-4598-8D3B-C1F65F315A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469630" y="0"/>
            <a:ext cx="685800" cy="68580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9699" name="Text Box 2">
            <a:extLst>
              <a:ext uri="{FF2B5EF4-FFF2-40B4-BE49-F238E27FC236}">
                <a16:creationId xmlns:a16="http://schemas.microsoft.com/office/drawing/2014/main" id="{7B7C421F-AC3F-4D80-A686-A712F5A5B9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8091" y="641063"/>
            <a:ext cx="2983583" cy="5572924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t">
            <a:norm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ct val="50000"/>
              </a:spcAft>
              <a:buNone/>
            </a:pPr>
            <a:r>
              <a:rPr lang="en-US" altLang="fr-FR" sz="4000" b="1" spc="-50" dirty="0">
                <a:latin typeface="+mj-lt"/>
                <a:ea typeface="+mj-ea"/>
                <a:cs typeface="+mj-cs"/>
              </a:rPr>
              <a:t>Abell catalogue – Galaxy clusters</a:t>
            </a:r>
            <a:endParaRPr lang="en-US" altLang="fr-FR" sz="4000" b="1" i="1" spc="-50" dirty="0">
              <a:latin typeface="+mj-lt"/>
              <a:ea typeface="+mj-ea"/>
              <a:cs typeface="+mj-cs"/>
            </a:endParaRPr>
          </a:p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ct val="50000"/>
              </a:spcAft>
              <a:buNone/>
            </a:pPr>
            <a:endParaRPr lang="en-US" altLang="fr-FR" sz="4000" spc="-50" dirty="0">
              <a:latin typeface="+mj-lt"/>
              <a:ea typeface="+mj-ea"/>
              <a:cs typeface="+mj-cs"/>
            </a:endParaRPr>
          </a:p>
        </p:txBody>
      </p:sp>
      <p:sp>
        <p:nvSpPr>
          <p:cNvPr id="29698" name="Text Box 2">
            <a:extLst>
              <a:ext uri="{FF2B5EF4-FFF2-40B4-BE49-F238E27FC236}">
                <a16:creationId xmlns:a16="http://schemas.microsoft.com/office/drawing/2014/main" id="{B3A07772-B83C-4860-9055-F5797D9B66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29420" y="641064"/>
            <a:ext cx="4714928" cy="3458988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>
            <a:norm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indent="-182880" defTabSz="914400">
              <a:spcBef>
                <a:spcPct val="0"/>
              </a:spcBef>
              <a:spcAft>
                <a:spcPct val="50000"/>
              </a:spcAft>
              <a:buClr>
                <a:schemeClr val="accent1"/>
              </a:buClr>
              <a:buFontTx/>
              <a:buNone/>
            </a:pPr>
            <a:r>
              <a:rPr lang="en-US" altLang="fr-FR">
                <a:latin typeface="+mn-lt"/>
              </a:rPr>
              <a:t>• built from visual inspection of photographic plates</a:t>
            </a:r>
          </a:p>
          <a:p>
            <a:pPr indent="-182880" defTabSz="914400">
              <a:spcBef>
                <a:spcPct val="0"/>
              </a:spcBef>
              <a:spcAft>
                <a:spcPct val="50000"/>
              </a:spcAft>
              <a:buClr>
                <a:schemeClr val="accent1"/>
              </a:buClr>
              <a:buFontTx/>
              <a:buNone/>
            </a:pPr>
            <a:r>
              <a:rPr lang="en-US" altLang="fr-FR">
                <a:latin typeface="+mn-lt"/>
              </a:rPr>
              <a:t>• covers 2/3 of the sky</a:t>
            </a:r>
          </a:p>
          <a:p>
            <a:pPr indent="-182880" defTabSz="914400">
              <a:spcBef>
                <a:spcPct val="0"/>
              </a:spcBef>
              <a:spcAft>
                <a:spcPct val="50000"/>
              </a:spcAft>
              <a:buClr>
                <a:schemeClr val="accent1"/>
              </a:buClr>
              <a:buFontTx/>
              <a:buNone/>
            </a:pPr>
            <a:r>
              <a:rPr lang="en-US" altLang="fr-FR">
                <a:latin typeface="+mn-lt"/>
              </a:rPr>
              <a:t>• </a:t>
            </a:r>
            <a:r>
              <a:rPr lang="en-US" altLang="fr-FR" i="1">
                <a:latin typeface="+mn-lt"/>
              </a:rPr>
              <a:t>z</a:t>
            </a:r>
            <a:r>
              <a:rPr lang="en-US" altLang="fr-FR">
                <a:latin typeface="+mn-lt"/>
              </a:rPr>
              <a:t> &lt; 0.2</a:t>
            </a:r>
          </a:p>
        </p:txBody>
      </p:sp>
      <p:pic>
        <p:nvPicPr>
          <p:cNvPr id="29701" name="Image 9" descr="Abell1.png">
            <a:extLst>
              <a:ext uri="{FF2B5EF4-FFF2-40B4-BE49-F238E27FC236}">
                <a16:creationId xmlns:a16="http://schemas.microsoft.com/office/drawing/2014/main" id="{8FF06FA2-9F80-4C91-83FC-90DF5989B0F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136" t="38064" r="2868" b="5659"/>
          <a:stretch/>
        </p:blipFill>
        <p:spPr bwMode="auto">
          <a:xfrm>
            <a:off x="3742441" y="4303335"/>
            <a:ext cx="4655871" cy="1644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477242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2">
            <a:extLst>
              <a:ext uri="{FF2B5EF4-FFF2-40B4-BE49-F238E27FC236}">
                <a16:creationId xmlns:a16="http://schemas.microsoft.com/office/drawing/2014/main" id="{4D77B467-F17A-4B09-AFA4-46B08FBB30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2875" y="395927"/>
            <a:ext cx="8096152" cy="772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50000"/>
              </a:spcAft>
              <a:buFontTx/>
              <a:buNone/>
            </a:pPr>
            <a:r>
              <a:rPr lang="fr-BE" altLang="fr-FR" sz="2800" b="1" dirty="0" err="1"/>
              <a:t>Morphological</a:t>
            </a:r>
            <a:r>
              <a:rPr lang="fr-BE" altLang="fr-FR" sz="2800" b="1" dirty="0"/>
              <a:t> classification of Galaxy clusters</a:t>
            </a:r>
            <a:endParaRPr lang="fr-BE" altLang="fr-FR" sz="2800" b="1" i="1" dirty="0"/>
          </a:p>
          <a:p>
            <a:pPr eaLnBrk="1" hangingPunct="1">
              <a:spcBef>
                <a:spcPct val="0"/>
              </a:spcBef>
              <a:spcAft>
                <a:spcPct val="50000"/>
              </a:spcAft>
              <a:buFontTx/>
              <a:buNone/>
            </a:pPr>
            <a:endParaRPr lang="fr-BE" altLang="fr-FR" sz="2400" dirty="0"/>
          </a:p>
        </p:txBody>
      </p:sp>
      <p:sp>
        <p:nvSpPr>
          <p:cNvPr id="31747" name="Text Box 6">
            <a:extLst>
              <a:ext uri="{FF2B5EF4-FFF2-40B4-BE49-F238E27FC236}">
                <a16:creationId xmlns:a16="http://schemas.microsoft.com/office/drawing/2014/main" id="{43FA9D71-A9AC-47C2-9E77-51DE63CFEC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92725" y="1268413"/>
            <a:ext cx="3851275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spcAft>
                <a:spcPct val="50000"/>
              </a:spcAft>
              <a:buFontTx/>
              <a:buNone/>
            </a:pPr>
            <a:r>
              <a:rPr lang="fr-BE" altLang="fr-FR" sz="2000" b="1" dirty="0" err="1"/>
              <a:t>cD</a:t>
            </a:r>
            <a:r>
              <a:rPr lang="fr-BE" altLang="fr-FR" sz="2000" dirty="0"/>
              <a:t>: </a:t>
            </a:r>
            <a:r>
              <a:rPr lang="fr-BE" altLang="fr-FR" sz="2000" dirty="0" err="1"/>
              <a:t>galaxy</a:t>
            </a:r>
            <a:r>
              <a:rPr lang="fr-BE" altLang="fr-FR" sz="2000" dirty="0"/>
              <a:t> in the center                </a:t>
            </a:r>
            <a:r>
              <a:rPr lang="fr-BE" altLang="fr-FR" sz="2000" b="1" dirty="0"/>
              <a:t>B</a:t>
            </a:r>
            <a:r>
              <a:rPr lang="fr-BE" altLang="fr-FR" sz="2000" dirty="0"/>
              <a:t>: 2 </a:t>
            </a:r>
            <a:r>
              <a:rPr lang="fr-BE" altLang="fr-FR" sz="2000" dirty="0" err="1"/>
              <a:t>bright</a:t>
            </a:r>
            <a:r>
              <a:rPr lang="fr-BE" altLang="fr-FR" sz="2000" dirty="0"/>
              <a:t> galaxies in center	                          </a:t>
            </a:r>
            <a:r>
              <a:rPr lang="fr-BE" altLang="fr-FR" sz="2000" b="1" dirty="0"/>
              <a:t>L</a:t>
            </a:r>
            <a:r>
              <a:rPr lang="fr-BE" altLang="fr-FR" sz="2000" dirty="0"/>
              <a:t>: </a:t>
            </a:r>
            <a:r>
              <a:rPr lang="fr-BE" altLang="fr-FR" sz="2000" dirty="0" err="1"/>
              <a:t>alignment</a:t>
            </a:r>
            <a:r>
              <a:rPr lang="fr-BE" altLang="fr-FR" sz="2000" dirty="0"/>
              <a:t> of dominant galaxies	                          </a:t>
            </a:r>
            <a:r>
              <a:rPr lang="fr-BE" altLang="fr-FR" sz="2000" b="1" dirty="0"/>
              <a:t>F</a:t>
            </a:r>
            <a:r>
              <a:rPr lang="fr-BE" altLang="fr-FR" sz="2000" dirty="0"/>
              <a:t>: oblate </a:t>
            </a:r>
            <a:r>
              <a:rPr lang="fr-BE" altLang="fr-FR" sz="2000" dirty="0" err="1"/>
              <a:t>shape</a:t>
            </a:r>
            <a:r>
              <a:rPr lang="fr-BE" altLang="fr-FR" sz="2000" dirty="0"/>
              <a:t> </a:t>
            </a:r>
            <a:r>
              <a:rPr lang="fr-BE" altLang="fr-FR" sz="2000" dirty="0" err="1"/>
              <a:t>without</a:t>
            </a:r>
            <a:r>
              <a:rPr lang="fr-BE" altLang="fr-FR" sz="2000" dirty="0"/>
              <a:t> dominant </a:t>
            </a:r>
            <a:r>
              <a:rPr lang="fr-BE" altLang="fr-FR" sz="2000" dirty="0" err="1"/>
              <a:t>galaxy</a:t>
            </a:r>
            <a:r>
              <a:rPr lang="fr-BE" altLang="fr-FR" sz="2000" dirty="0"/>
              <a:t>                                            </a:t>
            </a:r>
            <a:r>
              <a:rPr lang="fr-BE" altLang="fr-FR" sz="2000" b="1" dirty="0"/>
              <a:t>C</a:t>
            </a:r>
            <a:r>
              <a:rPr lang="fr-BE" altLang="fr-FR" sz="2000" dirty="0"/>
              <a:t>: nucleus </a:t>
            </a:r>
            <a:r>
              <a:rPr lang="fr-BE" altLang="fr-FR" sz="2000" dirty="0" err="1"/>
              <a:t>with</a:t>
            </a:r>
            <a:r>
              <a:rPr lang="fr-BE" altLang="fr-FR" sz="2000" dirty="0"/>
              <a:t> &gt;4 </a:t>
            </a:r>
            <a:r>
              <a:rPr lang="fr-BE" altLang="fr-FR" sz="2000" dirty="0" err="1"/>
              <a:t>bright</a:t>
            </a:r>
            <a:r>
              <a:rPr lang="fr-BE" altLang="fr-FR" sz="2000" dirty="0"/>
              <a:t> gal.         </a:t>
            </a:r>
            <a:r>
              <a:rPr lang="fr-BE" altLang="fr-FR" sz="2000" b="1" dirty="0"/>
              <a:t>I</a:t>
            </a:r>
            <a:r>
              <a:rPr lang="fr-BE" altLang="fr-FR" sz="2000" dirty="0"/>
              <a:t>: </a:t>
            </a:r>
            <a:r>
              <a:rPr lang="fr-BE" altLang="fr-FR" sz="2000" dirty="0" err="1"/>
              <a:t>irregular</a:t>
            </a:r>
            <a:endParaRPr lang="fr-FR" altLang="fr-FR" sz="2000" dirty="0"/>
          </a:p>
        </p:txBody>
      </p:sp>
      <p:pic>
        <p:nvPicPr>
          <p:cNvPr id="31748" name="Image 6" descr="Morpho.jpg">
            <a:extLst>
              <a:ext uri="{FF2B5EF4-FFF2-40B4-BE49-F238E27FC236}">
                <a16:creationId xmlns:a16="http://schemas.microsoft.com/office/drawing/2014/main" id="{A232FCD8-F40D-4B81-A08F-47D2236A83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625" y="1412875"/>
            <a:ext cx="4935538" cy="262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9" name="Text Box 2">
            <a:extLst>
              <a:ext uri="{FF2B5EF4-FFF2-40B4-BE49-F238E27FC236}">
                <a16:creationId xmlns:a16="http://schemas.microsoft.com/office/drawing/2014/main" id="{CB9AD412-9CA6-41FB-92A3-6809D938C2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7800" y="4545013"/>
            <a:ext cx="8096153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50000"/>
              </a:spcAft>
              <a:buFontTx/>
              <a:buNone/>
            </a:pPr>
            <a:r>
              <a:rPr lang="fr-BE" altLang="fr-FR" sz="2400" dirty="0"/>
              <a:t>• </a:t>
            </a:r>
            <a:r>
              <a:rPr lang="fr-BE" altLang="fr-FR" sz="2400" i="1" dirty="0" err="1"/>
              <a:t>regular</a:t>
            </a:r>
            <a:r>
              <a:rPr lang="fr-BE" altLang="fr-FR" sz="2400" i="1" dirty="0"/>
              <a:t> clusters</a:t>
            </a:r>
            <a:r>
              <a:rPr lang="fr-BE" altLang="fr-FR" sz="2400" dirty="0"/>
              <a:t>: more compact, more </a:t>
            </a:r>
            <a:r>
              <a:rPr lang="fr-BE" altLang="fr-FR" sz="2400" dirty="0" err="1"/>
              <a:t>ellipticals</a:t>
            </a:r>
            <a:r>
              <a:rPr lang="fr-BE" altLang="fr-FR" sz="2400" dirty="0"/>
              <a:t>, </a:t>
            </a:r>
            <a:r>
              <a:rPr lang="fr-BE" altLang="fr-FR" sz="2400" dirty="0" err="1"/>
              <a:t>higher</a:t>
            </a:r>
            <a:r>
              <a:rPr lang="fr-BE" altLang="fr-FR" sz="2400" dirty="0"/>
              <a:t> central </a:t>
            </a:r>
            <a:r>
              <a:rPr lang="fr-BE" altLang="fr-FR" sz="2400" dirty="0" err="1"/>
              <a:t>density</a:t>
            </a:r>
            <a:r>
              <a:rPr lang="fr-BE" altLang="fr-FR" sz="2400" dirty="0"/>
              <a:t> (</a:t>
            </a:r>
            <a:r>
              <a:rPr lang="fr-BE" altLang="fr-FR" sz="2400" dirty="0">
                <a:cs typeface="Times New Roman" panose="02020603050405020304" pitchFamily="18" charset="0"/>
              </a:rPr>
              <a:t>→</a:t>
            </a:r>
            <a:r>
              <a:rPr lang="fr-BE" altLang="fr-FR" sz="2400" dirty="0"/>
              <a:t> </a:t>
            </a:r>
            <a:r>
              <a:rPr lang="fr-BE" altLang="fr-FR" sz="2400" dirty="0" err="1"/>
              <a:t>evolved</a:t>
            </a:r>
            <a:r>
              <a:rPr lang="fr-BE" altLang="fr-FR" sz="2400" dirty="0"/>
              <a:t> clusters)</a:t>
            </a:r>
          </a:p>
          <a:p>
            <a:pPr eaLnBrk="1" hangingPunct="1">
              <a:spcBef>
                <a:spcPct val="0"/>
              </a:spcBef>
              <a:spcAft>
                <a:spcPct val="50000"/>
              </a:spcAft>
              <a:buFontTx/>
              <a:buNone/>
            </a:pPr>
            <a:r>
              <a:rPr lang="fr-BE" altLang="fr-FR" sz="2400" dirty="0"/>
              <a:t>• </a:t>
            </a:r>
            <a:r>
              <a:rPr lang="fr-BE" altLang="fr-FR" sz="2400" i="1" dirty="0" err="1"/>
              <a:t>irregular</a:t>
            </a:r>
            <a:r>
              <a:rPr lang="fr-BE" altLang="fr-FR" sz="2400" i="1" dirty="0"/>
              <a:t> clusters</a:t>
            </a:r>
            <a:r>
              <a:rPr lang="fr-BE" altLang="fr-FR" sz="2400" dirty="0"/>
              <a:t>: more open, more </a:t>
            </a:r>
            <a:r>
              <a:rPr lang="fr-BE" altLang="fr-FR" sz="2400" dirty="0" err="1"/>
              <a:t>spirals</a:t>
            </a:r>
            <a:r>
              <a:rPr lang="fr-BE" altLang="fr-FR" sz="2400" dirty="0"/>
              <a:t>, </a:t>
            </a:r>
            <a:r>
              <a:rPr lang="fr-BE" altLang="fr-FR" sz="2400" dirty="0" err="1"/>
              <a:t>less</a:t>
            </a:r>
            <a:r>
              <a:rPr lang="fr-BE" altLang="fr-FR" sz="2400" dirty="0"/>
              <a:t> dense	 (</a:t>
            </a:r>
            <a:r>
              <a:rPr lang="fr-BE" altLang="fr-FR" sz="2400" dirty="0">
                <a:cs typeface="Times New Roman" panose="02020603050405020304" pitchFamily="18" charset="0"/>
              </a:rPr>
              <a:t>→</a:t>
            </a:r>
            <a:r>
              <a:rPr lang="fr-BE" altLang="fr-FR" sz="2400" dirty="0"/>
              <a:t> clusters in formation process) </a:t>
            </a:r>
          </a:p>
        </p:txBody>
      </p:sp>
      <p:sp>
        <p:nvSpPr>
          <p:cNvPr id="31750" name="ZoneTexte 6">
            <a:extLst>
              <a:ext uri="{FF2B5EF4-FFF2-40B4-BE49-F238E27FC236}">
                <a16:creationId xmlns:a16="http://schemas.microsoft.com/office/drawing/2014/main" id="{1A1228EA-6244-4B27-B3F5-3C00D9BBCD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71663" y="3752850"/>
            <a:ext cx="10033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spcAft>
                <a:spcPct val="50000"/>
              </a:spcAft>
              <a:buFontTx/>
              <a:buNone/>
            </a:pPr>
            <a:r>
              <a:rPr lang="fr-BE" altLang="fr-FR" sz="16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évolution</a:t>
            </a:r>
            <a:endParaRPr lang="fr-FR" altLang="fr-FR" sz="160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1751" name="Connecteur droit avec flèche 8">
            <a:extLst>
              <a:ext uri="{FF2B5EF4-FFF2-40B4-BE49-F238E27FC236}">
                <a16:creationId xmlns:a16="http://schemas.microsoft.com/office/drawing/2014/main" id="{6242BA5D-5AA0-4B5E-98B7-D729BC768B05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755650" y="4041775"/>
            <a:ext cx="3960813" cy="0"/>
          </a:xfrm>
          <a:prstGeom prst="straightConnector1">
            <a:avLst/>
          </a:prstGeom>
          <a:noFill/>
          <a:ln w="19050" algn="ctr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42381285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Rectangle 71">
            <a:extLst>
              <a:ext uri="{FF2B5EF4-FFF2-40B4-BE49-F238E27FC236}">
                <a16:creationId xmlns:a16="http://schemas.microsoft.com/office/drawing/2014/main" id="{5D5E0904-721C-4D68-9EB8-1C9752E329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429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 useBgFill="1">
        <p:nvSpPr>
          <p:cNvPr id="74" name="Rectangle 73">
            <a:extLst>
              <a:ext uri="{FF2B5EF4-FFF2-40B4-BE49-F238E27FC236}">
                <a16:creationId xmlns:a16="http://schemas.microsoft.com/office/drawing/2014/main" id="{D0CDF5D3-7220-42A0-9D37-ECF3BF283B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2900" y="0"/>
            <a:ext cx="8126730" cy="5105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64BC717F-58B3-4A4E-BC3B-1B11323AD5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2900" y="5105400"/>
            <a:ext cx="8126730" cy="1752600"/>
          </a:xfrm>
          <a:prstGeom prst="rect">
            <a:avLst/>
          </a:prstGeom>
          <a:solidFill>
            <a:srgbClr val="3535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3795" name="ZoneTexte 9">
            <a:extLst>
              <a:ext uri="{FF2B5EF4-FFF2-40B4-BE49-F238E27FC236}">
                <a16:creationId xmlns:a16="http://schemas.microsoft.com/office/drawing/2014/main" id="{CCBE06BE-FFC7-4285-8382-5BE144AF23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137" y="5181600"/>
            <a:ext cx="7617326" cy="1076324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b">
            <a:norm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defTabSz="914400">
              <a:lnSpc>
                <a:spcPct val="85000"/>
              </a:lnSpc>
              <a:spcBef>
                <a:spcPct val="0"/>
              </a:spcBef>
              <a:spcAft>
                <a:spcPct val="50000"/>
              </a:spcAft>
              <a:buNone/>
            </a:pPr>
            <a:r>
              <a:rPr lang="en-US" altLang="fr-FR" sz="3600" spc="-5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Galaxy clusters - Abell 2029 – cD</a:t>
            </a: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1EE75710-64C5-4CA8-8A7C-82EE4125C9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42900" cy="6858000"/>
          </a:xfrm>
          <a:prstGeom prst="rect">
            <a:avLst/>
          </a:prstGeom>
          <a:solidFill>
            <a:srgbClr val="6F6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3794" name="Image 6" descr="A2029.jpg">
            <a:extLst>
              <a:ext uri="{FF2B5EF4-FFF2-40B4-BE49-F238E27FC236}">
                <a16:creationId xmlns:a16="http://schemas.microsoft.com/office/drawing/2014/main" id="{64BC85E8-EA24-4223-8132-CD4D523D4D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69328" y="640081"/>
            <a:ext cx="3903306" cy="3825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0" name="Rectangle 79">
            <a:extLst>
              <a:ext uri="{FF2B5EF4-FFF2-40B4-BE49-F238E27FC236}">
                <a16:creationId xmlns:a16="http://schemas.microsoft.com/office/drawing/2014/main" id="{435050B1-74E1-4A81-923D-0F5971A3BC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469630" y="0"/>
            <a:ext cx="674370" cy="6858000"/>
          </a:xfrm>
          <a:prstGeom prst="rect">
            <a:avLst/>
          </a:prstGeom>
          <a:solidFill>
            <a:srgbClr val="3535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227791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Rectangle 71">
            <a:extLst>
              <a:ext uri="{FF2B5EF4-FFF2-40B4-BE49-F238E27FC236}">
                <a16:creationId xmlns:a16="http://schemas.microsoft.com/office/drawing/2014/main" id="{5D5E0904-721C-4D68-9EB8-1C9752E329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429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 useBgFill="1">
        <p:nvSpPr>
          <p:cNvPr id="74" name="Rectangle 73">
            <a:extLst>
              <a:ext uri="{FF2B5EF4-FFF2-40B4-BE49-F238E27FC236}">
                <a16:creationId xmlns:a16="http://schemas.microsoft.com/office/drawing/2014/main" id="{D0CDF5D3-7220-42A0-9D37-ECF3BF283B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2900" y="0"/>
            <a:ext cx="8126730" cy="5105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64BC717F-58B3-4A4E-BC3B-1B11323AD5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2900" y="5105400"/>
            <a:ext cx="8126730" cy="1752600"/>
          </a:xfrm>
          <a:prstGeom prst="rect">
            <a:avLst/>
          </a:prstGeom>
          <a:solidFill>
            <a:srgbClr val="3535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5842" name="ZoneTexte 9">
            <a:extLst>
              <a:ext uri="{FF2B5EF4-FFF2-40B4-BE49-F238E27FC236}">
                <a16:creationId xmlns:a16="http://schemas.microsoft.com/office/drawing/2014/main" id="{4427F668-F78E-4E1D-ADE1-8ADDDBB187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137" y="5181600"/>
            <a:ext cx="7617326" cy="1076324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b">
            <a:norm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defTabSz="914400">
              <a:lnSpc>
                <a:spcPct val="85000"/>
              </a:lnSpc>
              <a:spcBef>
                <a:spcPct val="0"/>
              </a:spcBef>
              <a:spcAft>
                <a:spcPct val="50000"/>
              </a:spcAft>
              <a:buNone/>
            </a:pPr>
            <a:r>
              <a:rPr lang="en-US" altLang="fr-FR" sz="4700" spc="-5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Galaxy clusters - Coma – B</a:t>
            </a: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1EE75710-64C5-4CA8-8A7C-82EE4125C9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42900" cy="6858000"/>
          </a:xfrm>
          <a:prstGeom prst="rect">
            <a:avLst/>
          </a:prstGeom>
          <a:solidFill>
            <a:srgbClr val="6F6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5843" name="Image 5" descr="Coma.jpg">
            <a:extLst>
              <a:ext uri="{FF2B5EF4-FFF2-40B4-BE49-F238E27FC236}">
                <a16:creationId xmlns:a16="http://schemas.microsoft.com/office/drawing/2014/main" id="{5CE25BAD-D89A-49C5-81D5-1D5D48BBE7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08361" y="640081"/>
            <a:ext cx="3825240" cy="3825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0" name="Rectangle 79">
            <a:extLst>
              <a:ext uri="{FF2B5EF4-FFF2-40B4-BE49-F238E27FC236}">
                <a16:creationId xmlns:a16="http://schemas.microsoft.com/office/drawing/2014/main" id="{435050B1-74E1-4A81-923D-0F5971A3BC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469630" y="0"/>
            <a:ext cx="674370" cy="6858000"/>
          </a:xfrm>
          <a:prstGeom prst="rect">
            <a:avLst/>
          </a:prstGeom>
          <a:solidFill>
            <a:srgbClr val="3535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68772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Rectangle 71">
            <a:extLst>
              <a:ext uri="{FF2B5EF4-FFF2-40B4-BE49-F238E27FC236}">
                <a16:creationId xmlns:a16="http://schemas.microsoft.com/office/drawing/2014/main" id="{5D5E0904-721C-4D68-9EB8-1C9752E329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429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 useBgFill="1">
        <p:nvSpPr>
          <p:cNvPr id="74" name="Rectangle 73">
            <a:extLst>
              <a:ext uri="{FF2B5EF4-FFF2-40B4-BE49-F238E27FC236}">
                <a16:creationId xmlns:a16="http://schemas.microsoft.com/office/drawing/2014/main" id="{D0CDF5D3-7220-42A0-9D37-ECF3BF283B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2900" y="0"/>
            <a:ext cx="8126730" cy="5105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64BC717F-58B3-4A4E-BC3B-1B11323AD5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2900" y="5105400"/>
            <a:ext cx="8126730" cy="1752600"/>
          </a:xfrm>
          <a:prstGeom prst="rect">
            <a:avLst/>
          </a:prstGeom>
          <a:solidFill>
            <a:srgbClr val="3535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7890" name="ZoneTexte 9">
            <a:extLst>
              <a:ext uri="{FF2B5EF4-FFF2-40B4-BE49-F238E27FC236}">
                <a16:creationId xmlns:a16="http://schemas.microsoft.com/office/drawing/2014/main" id="{F7F785A9-7548-4B35-82E9-1CDBA53D7D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137" y="5181600"/>
            <a:ext cx="7617326" cy="1076324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b">
            <a:normAutofit fontScale="92500"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defTabSz="914400">
              <a:lnSpc>
                <a:spcPct val="85000"/>
              </a:lnSpc>
              <a:spcBef>
                <a:spcPct val="0"/>
              </a:spcBef>
              <a:spcAft>
                <a:spcPct val="50000"/>
              </a:spcAft>
              <a:buNone/>
            </a:pPr>
            <a:r>
              <a:rPr lang="en-US" altLang="fr-FR" sz="4700" spc="-5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Galaxy clusters - Perseus – L</a:t>
            </a: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1EE75710-64C5-4CA8-8A7C-82EE4125C9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42900" cy="6858000"/>
          </a:xfrm>
          <a:prstGeom prst="rect">
            <a:avLst/>
          </a:prstGeom>
          <a:solidFill>
            <a:srgbClr val="6F6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7891" name="Image 6" descr="Persee.jpg">
            <a:extLst>
              <a:ext uri="{FF2B5EF4-FFF2-40B4-BE49-F238E27FC236}">
                <a16:creationId xmlns:a16="http://schemas.microsoft.com/office/drawing/2014/main" id="{840FDE8B-0880-4FF4-8EA9-ED33F26AE4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49068" y="640081"/>
            <a:ext cx="5543826" cy="3825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0" name="Rectangle 79">
            <a:extLst>
              <a:ext uri="{FF2B5EF4-FFF2-40B4-BE49-F238E27FC236}">
                <a16:creationId xmlns:a16="http://schemas.microsoft.com/office/drawing/2014/main" id="{435050B1-74E1-4A81-923D-0F5971A3BC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469630" y="0"/>
            <a:ext cx="674370" cy="6858000"/>
          </a:xfrm>
          <a:prstGeom prst="rect">
            <a:avLst/>
          </a:prstGeom>
          <a:solidFill>
            <a:srgbClr val="3535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59242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4" name="Rectangle 73">
            <a:extLst>
              <a:ext uri="{FF2B5EF4-FFF2-40B4-BE49-F238E27FC236}">
                <a16:creationId xmlns:a16="http://schemas.microsoft.com/office/drawing/2014/main" id="{0E3596DD-156A-473E-9BB3-C6A29F7574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Freeform: Shape 75">
            <a:extLst>
              <a:ext uri="{FF2B5EF4-FFF2-40B4-BE49-F238E27FC236}">
                <a16:creationId xmlns:a16="http://schemas.microsoft.com/office/drawing/2014/main" id="{2C46C4D6-C474-4E92-B52E-944C1118F7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4472088" cy="6858000"/>
          </a:xfrm>
          <a:custGeom>
            <a:avLst/>
            <a:gdLst>
              <a:gd name="connsiteX0" fmla="*/ 1044839 w 5962785"/>
              <a:gd name="connsiteY0" fmla="*/ 0 h 6858000"/>
              <a:gd name="connsiteX1" fmla="*/ 5962785 w 5962785"/>
              <a:gd name="connsiteY1" fmla="*/ 0 h 6858000"/>
              <a:gd name="connsiteX2" fmla="*/ 5962785 w 5962785"/>
              <a:gd name="connsiteY2" fmla="*/ 6858000 h 6858000"/>
              <a:gd name="connsiteX3" fmla="*/ 1469886 w 5962785"/>
              <a:gd name="connsiteY3" fmla="*/ 6858000 h 6858000"/>
              <a:gd name="connsiteX4" fmla="*/ 1416006 w 5962785"/>
              <a:gd name="connsiteY4" fmla="*/ 6823984 h 6858000"/>
              <a:gd name="connsiteX5" fmla="*/ 1232473 w 5962785"/>
              <a:gd name="connsiteY5" fmla="*/ 6733873 h 6858000"/>
              <a:gd name="connsiteX6" fmla="*/ 1075471 w 5962785"/>
              <a:gd name="connsiteY6" fmla="*/ 6503186 h 6858000"/>
              <a:gd name="connsiteX7" fmla="*/ 1020229 w 5962785"/>
              <a:gd name="connsiteY7" fmla="*/ 6438306 h 6858000"/>
              <a:gd name="connsiteX8" fmla="*/ 883579 w 5962785"/>
              <a:gd name="connsiteY8" fmla="*/ 6351798 h 6858000"/>
              <a:gd name="connsiteX9" fmla="*/ 645167 w 5962785"/>
              <a:gd name="connsiteY9" fmla="*/ 6167969 h 6858000"/>
              <a:gd name="connsiteX10" fmla="*/ 732391 w 5962785"/>
              <a:gd name="connsiteY10" fmla="*/ 6124716 h 6858000"/>
              <a:gd name="connsiteX11" fmla="*/ 985339 w 5962785"/>
              <a:gd name="connsiteY11" fmla="*/ 6236455 h 6858000"/>
              <a:gd name="connsiteX12" fmla="*/ 1168509 w 5962785"/>
              <a:gd name="connsiteY12" fmla="*/ 6265291 h 6858000"/>
              <a:gd name="connsiteX13" fmla="*/ 909746 w 5962785"/>
              <a:gd name="connsiteY13" fmla="*/ 6070649 h 6858000"/>
              <a:gd name="connsiteX14" fmla="*/ 659704 w 5962785"/>
              <a:gd name="connsiteY14" fmla="*/ 5818335 h 6858000"/>
              <a:gd name="connsiteX15" fmla="*/ 851597 w 5962785"/>
              <a:gd name="connsiteY15" fmla="*/ 5865193 h 6858000"/>
              <a:gd name="connsiteX16" fmla="*/ 860319 w 5962785"/>
              <a:gd name="connsiteY16" fmla="*/ 5832753 h 6858000"/>
              <a:gd name="connsiteX17" fmla="*/ 691686 w 5962785"/>
              <a:gd name="connsiteY17" fmla="*/ 5533581 h 6858000"/>
              <a:gd name="connsiteX18" fmla="*/ 610278 w 5962785"/>
              <a:gd name="connsiteY18" fmla="*/ 5411029 h 6858000"/>
              <a:gd name="connsiteX19" fmla="*/ 238123 w 5962785"/>
              <a:gd name="connsiteY19" fmla="*/ 5046976 h 6858000"/>
              <a:gd name="connsiteX20" fmla="*/ 592833 w 5962785"/>
              <a:gd name="connsiteY20" fmla="*/ 5209177 h 6858000"/>
              <a:gd name="connsiteX21" fmla="*/ 226494 w 5962785"/>
              <a:gd name="connsiteY21" fmla="*/ 4855939 h 6858000"/>
              <a:gd name="connsiteX22" fmla="*/ 49139 w 5962785"/>
              <a:gd name="connsiteY22" fmla="*/ 4726177 h 6858000"/>
              <a:gd name="connsiteX23" fmla="*/ 5527 w 5962785"/>
              <a:gd name="connsiteY23" fmla="*/ 4650483 h 6858000"/>
              <a:gd name="connsiteX24" fmla="*/ 84029 w 5962785"/>
              <a:gd name="connsiteY24" fmla="*/ 4632460 h 6858000"/>
              <a:gd name="connsiteX25" fmla="*/ 325347 w 5962785"/>
              <a:gd name="connsiteY25" fmla="*/ 4661296 h 6858000"/>
              <a:gd name="connsiteX26" fmla="*/ 25879 w 5962785"/>
              <a:gd name="connsiteY26" fmla="*/ 4423401 h 6858000"/>
              <a:gd name="connsiteX27" fmla="*/ 249753 w 5962785"/>
              <a:gd name="connsiteY27" fmla="*/ 4459446 h 6858000"/>
              <a:gd name="connsiteX28" fmla="*/ 313718 w 5962785"/>
              <a:gd name="connsiteY28" fmla="*/ 4365729 h 6858000"/>
              <a:gd name="connsiteX29" fmla="*/ 418386 w 5962785"/>
              <a:gd name="connsiteY29" fmla="*/ 4214341 h 6858000"/>
              <a:gd name="connsiteX30" fmla="*/ 491072 w 5962785"/>
              <a:gd name="connsiteY30" fmla="*/ 4131438 h 6858000"/>
              <a:gd name="connsiteX31" fmla="*/ 520147 w 5962785"/>
              <a:gd name="connsiteY31" fmla="*/ 3864706 h 6858000"/>
              <a:gd name="connsiteX32" fmla="*/ 459090 w 5962785"/>
              <a:gd name="connsiteY32" fmla="*/ 3572743 h 6858000"/>
              <a:gd name="connsiteX33" fmla="*/ 290458 w 5962785"/>
              <a:gd name="connsiteY33" fmla="*/ 3424959 h 6858000"/>
              <a:gd name="connsiteX34" fmla="*/ 339884 w 5962785"/>
              <a:gd name="connsiteY34" fmla="*/ 3259153 h 6858000"/>
              <a:gd name="connsiteX35" fmla="*/ 697501 w 5962785"/>
              <a:gd name="connsiteY35" fmla="*/ 3360078 h 6858000"/>
              <a:gd name="connsiteX36" fmla="*/ 165437 w 5962785"/>
              <a:gd name="connsiteY36" fmla="*/ 2967190 h 6858000"/>
              <a:gd name="connsiteX37" fmla="*/ 255568 w 5962785"/>
              <a:gd name="connsiteY37" fmla="*/ 2949167 h 6858000"/>
              <a:gd name="connsiteX38" fmla="*/ 578296 w 5962785"/>
              <a:gd name="connsiteY38" fmla="*/ 2725691 h 6858000"/>
              <a:gd name="connsiteX39" fmla="*/ 595740 w 5962785"/>
              <a:gd name="connsiteY39" fmla="*/ 2714876 h 6858000"/>
              <a:gd name="connsiteX40" fmla="*/ 650982 w 5962785"/>
              <a:gd name="connsiteY40" fmla="*/ 2574301 h 6858000"/>
              <a:gd name="connsiteX41" fmla="*/ 825429 w 5962785"/>
              <a:gd name="connsiteY41" fmla="*/ 2552674 h 6858000"/>
              <a:gd name="connsiteX42" fmla="*/ 970802 w 5962785"/>
              <a:gd name="connsiteY42" fmla="*/ 2585115 h 6858000"/>
              <a:gd name="connsiteX43" fmla="*/ 1127805 w 5962785"/>
              <a:gd name="connsiteY43" fmla="*/ 2545465 h 6858000"/>
              <a:gd name="connsiteX44" fmla="*/ 1267362 w 5962785"/>
              <a:gd name="connsiteY44" fmla="*/ 2563488 h 6858000"/>
              <a:gd name="connsiteX45" fmla="*/ 1386568 w 5962785"/>
              <a:gd name="connsiteY45" fmla="*/ 2538257 h 6858000"/>
              <a:gd name="connsiteX46" fmla="*/ 1270270 w 5962785"/>
              <a:gd name="connsiteY46" fmla="*/ 2419309 h 6858000"/>
              <a:gd name="connsiteX47" fmla="*/ 1107453 w 5962785"/>
              <a:gd name="connsiteY47" fmla="*/ 2419309 h 6858000"/>
              <a:gd name="connsiteX48" fmla="*/ 991154 w 5962785"/>
              <a:gd name="connsiteY48" fmla="*/ 2343615 h 6858000"/>
              <a:gd name="connsiteX49" fmla="*/ 880671 w 5962785"/>
              <a:gd name="connsiteY49" fmla="*/ 2206645 h 6858000"/>
              <a:gd name="connsiteX50" fmla="*/ 491072 w 5962785"/>
              <a:gd name="connsiteY50" fmla="*/ 1986771 h 6858000"/>
              <a:gd name="connsiteX51" fmla="*/ 421293 w 5962785"/>
              <a:gd name="connsiteY51" fmla="*/ 1903868 h 6858000"/>
              <a:gd name="connsiteX52" fmla="*/ 1531941 w 5962785"/>
              <a:gd name="connsiteY52" fmla="*/ 2224667 h 6858000"/>
              <a:gd name="connsiteX53" fmla="*/ 1188861 w 5962785"/>
              <a:gd name="connsiteY53" fmla="*/ 2091301 h 6858000"/>
              <a:gd name="connsiteX54" fmla="*/ 1421458 w 5962785"/>
              <a:gd name="connsiteY54" fmla="*/ 2116532 h 6858000"/>
              <a:gd name="connsiteX55" fmla="*/ 1549386 w 5962785"/>
              <a:gd name="connsiteY55" fmla="*/ 2026420 h 6858000"/>
              <a:gd name="connsiteX56" fmla="*/ 1549386 w 5962785"/>
              <a:gd name="connsiteY56" fmla="*/ 1997584 h 6858000"/>
              <a:gd name="connsiteX57" fmla="*/ 1453440 w 5962785"/>
              <a:gd name="connsiteY57" fmla="*/ 1914682 h 6858000"/>
              <a:gd name="connsiteX58" fmla="*/ 1398198 w 5962785"/>
              <a:gd name="connsiteY58" fmla="*/ 1860614 h 6858000"/>
              <a:gd name="connsiteX59" fmla="*/ 1247011 w 5962785"/>
              <a:gd name="connsiteY59" fmla="*/ 1665972 h 6858000"/>
              <a:gd name="connsiteX60" fmla="*/ 1354586 w 5962785"/>
              <a:gd name="connsiteY60" fmla="*/ 1644345 h 6858000"/>
              <a:gd name="connsiteX61" fmla="*/ 1395290 w 5962785"/>
              <a:gd name="connsiteY61" fmla="*/ 1604696 h 6858000"/>
              <a:gd name="connsiteX62" fmla="*/ 1366216 w 5962785"/>
              <a:gd name="connsiteY62" fmla="*/ 1547025 h 6858000"/>
              <a:gd name="connsiteX63" fmla="*/ 1031858 w 5962785"/>
              <a:gd name="connsiteY63" fmla="*/ 1370405 h 6858000"/>
              <a:gd name="connsiteX64" fmla="*/ 1005692 w 5962785"/>
              <a:gd name="connsiteY64" fmla="*/ 1233435 h 6858000"/>
              <a:gd name="connsiteX65" fmla="*/ 1069655 w 5962785"/>
              <a:gd name="connsiteY65" fmla="*/ 1211808 h 6858000"/>
              <a:gd name="connsiteX66" fmla="*/ 1142342 w 5962785"/>
              <a:gd name="connsiteY66" fmla="*/ 1222621 h 6858000"/>
              <a:gd name="connsiteX67" fmla="*/ 1084193 w 5962785"/>
              <a:gd name="connsiteY67" fmla="*/ 1114487 h 6858000"/>
              <a:gd name="connsiteX68" fmla="*/ 848689 w 5962785"/>
              <a:gd name="connsiteY68" fmla="*/ 1006353 h 6858000"/>
              <a:gd name="connsiteX69" fmla="*/ 805077 w 5962785"/>
              <a:gd name="connsiteY69" fmla="*/ 948681 h 6858000"/>
              <a:gd name="connsiteX70" fmla="*/ 863226 w 5962785"/>
              <a:gd name="connsiteY70" fmla="*/ 919844 h 6858000"/>
              <a:gd name="connsiteX71" fmla="*/ 906838 w 5962785"/>
              <a:gd name="connsiteY71" fmla="*/ 909031 h 6858000"/>
              <a:gd name="connsiteX72" fmla="*/ 5527 w 5962785"/>
              <a:gd name="connsiteY72" fmla="*/ 458471 h 6858000"/>
              <a:gd name="connsiteX73" fmla="*/ 209049 w 5962785"/>
              <a:gd name="connsiteY73" fmla="*/ 454867 h 6858000"/>
              <a:gd name="connsiteX74" fmla="*/ 409664 w 5962785"/>
              <a:gd name="connsiteY74" fmla="*/ 526956 h 6858000"/>
              <a:gd name="connsiteX75" fmla="*/ 621908 w 5962785"/>
              <a:gd name="connsiteY75" fmla="*/ 516143 h 6858000"/>
              <a:gd name="connsiteX76" fmla="*/ 822522 w 5962785"/>
              <a:gd name="connsiteY76" fmla="*/ 552188 h 6858000"/>
              <a:gd name="connsiteX77" fmla="*/ 996969 w 5962785"/>
              <a:gd name="connsiteY77" fmla="*/ 552188 h 6858000"/>
              <a:gd name="connsiteX78" fmla="*/ 834151 w 5962785"/>
              <a:gd name="connsiteY78" fmla="*/ 498120 h 6858000"/>
              <a:gd name="connsiteX79" fmla="*/ 773095 w 5962785"/>
              <a:gd name="connsiteY79" fmla="*/ 408008 h 6858000"/>
              <a:gd name="connsiteX80" fmla="*/ 793447 w 5962785"/>
              <a:gd name="connsiteY80" fmla="*/ 325106 h 6858000"/>
              <a:gd name="connsiteX81" fmla="*/ 860319 w 5962785"/>
              <a:gd name="connsiteY81" fmla="*/ 350336 h 6858000"/>
              <a:gd name="connsiteX82" fmla="*/ 938820 w 5962785"/>
              <a:gd name="connsiteY82" fmla="*/ 444054 h 6858000"/>
              <a:gd name="connsiteX83" fmla="*/ 956265 w 5962785"/>
              <a:gd name="connsiteY83" fmla="*/ 386381 h 6858000"/>
              <a:gd name="connsiteX84" fmla="*/ 1002784 w 5962785"/>
              <a:gd name="connsiteY84" fmla="*/ 343127 h 6858000"/>
              <a:gd name="connsiteX85" fmla="*/ 1270270 w 5962785"/>
              <a:gd name="connsiteY85" fmla="*/ 364755 h 6858000"/>
              <a:gd name="connsiteX86" fmla="*/ 1092915 w 5962785"/>
              <a:gd name="connsiteY86" fmla="*/ 180926 h 6858000"/>
              <a:gd name="connsiteX87" fmla="*/ 979525 w 5962785"/>
              <a:gd name="connsiteY87" fmla="*/ 152090 h 6858000"/>
              <a:gd name="connsiteX88" fmla="*/ 953358 w 5962785"/>
              <a:gd name="connsiteY88" fmla="*/ 76396 h 6858000"/>
              <a:gd name="connsiteX89" fmla="*/ 1005692 w 5962785"/>
              <a:gd name="connsiteY89" fmla="*/ 58373 h 6858000"/>
              <a:gd name="connsiteX90" fmla="*/ 1267362 w 5962785"/>
              <a:gd name="connsiteY90" fmla="*/ 123254 h 6858000"/>
              <a:gd name="connsiteX91" fmla="*/ 1310975 w 5962785"/>
              <a:gd name="connsiteY91" fmla="*/ 98023 h 6858000"/>
              <a:gd name="connsiteX92" fmla="*/ 1159787 w 5962785"/>
              <a:gd name="connsiteY92" fmla="*/ 4350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  <a:solidFill>
            <a:schemeClr val="bg2">
              <a:alpha val="5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9506" name="Rectangle 2">
            <a:extLst>
              <a:ext uri="{FF2B5EF4-FFF2-40B4-BE49-F238E27FC236}">
                <a16:creationId xmlns:a16="http://schemas.microsoft.com/office/drawing/2014/main" id="{5EF6E395-5F79-4CD6-83FE-5684E00E0D7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05354" y="643467"/>
            <a:ext cx="4303336" cy="1800526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l">
              <a:lnSpc>
                <a:spcPct val="90000"/>
              </a:lnSpc>
            </a:pPr>
            <a:r>
              <a:rPr lang="en-US" altLang="en-US" sz="24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The Hubble law relates the redshifts of remote galaxies to their distances from the Earth</a:t>
            </a:r>
          </a:p>
        </p:txBody>
      </p:sp>
      <p:sp>
        <p:nvSpPr>
          <p:cNvPr id="149507" name="Rectangle 3">
            <a:extLst>
              <a:ext uri="{FF2B5EF4-FFF2-40B4-BE49-F238E27FC236}">
                <a16:creationId xmlns:a16="http://schemas.microsoft.com/office/drawing/2014/main" id="{C085EF86-5204-4D1C-85F0-9EC17C9F3F14}"/>
              </a:ext>
            </a:extLst>
          </p:cNvPr>
          <p:cNvSpPr>
            <a:spLocks noGrp="1" noChangeArrowheads="1"/>
          </p:cNvSpPr>
          <p:nvPr>
            <p:ph type="body" sz="half" idx="2"/>
          </p:nvPr>
        </p:nvSpPr>
        <p:spPr>
          <a:xfrm>
            <a:off x="628650" y="2623381"/>
            <a:ext cx="2916396" cy="3553581"/>
          </a:xfrm>
        </p:spPr>
        <p:txBody>
          <a:bodyPr vert="horz" lIns="91440" tIns="45720" rIns="91440" bIns="45720" rtlCol="0">
            <a:noAutofit/>
          </a:bodyPr>
          <a:lstStyle/>
          <a:p>
            <a:pPr marL="0" indent="-228600">
              <a:lnSpc>
                <a:spcPct val="90000"/>
              </a:lnSpc>
              <a:buFont typeface="Arial" panose="020B0604020202020204" pitchFamily="34" charset="0"/>
              <a:buChar char="•"/>
            </a:pPr>
            <a:endParaRPr lang="en-US" altLang="en-US" sz="2400" dirty="0">
              <a:solidFill>
                <a:schemeClr val="tx1"/>
              </a:solidFill>
            </a:endParaRPr>
          </a:p>
          <a:p>
            <a:pPr marL="0" indent="-2286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altLang="en-US" sz="2400" dirty="0">
                <a:solidFill>
                  <a:schemeClr val="tx1"/>
                </a:solidFill>
              </a:rPr>
              <a:t>There is a simple linear relationship between the distance from the Earth to a remote galaxy and the redshift of that galaxy (which is a measure of the speed with which it is receding from us)</a:t>
            </a:r>
          </a:p>
        </p:txBody>
      </p:sp>
      <p:pic>
        <p:nvPicPr>
          <p:cNvPr id="149509" name="Picture 5">
            <a:extLst>
              <a:ext uri="{FF2B5EF4-FFF2-40B4-BE49-F238E27FC236}">
                <a16:creationId xmlns:a16="http://schemas.microsoft.com/office/drawing/2014/main" id="{52E05EB4-89FB-491E-8BAF-FA084906ED58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0739" y="725111"/>
            <a:ext cx="3560660" cy="5436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377876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Rectangle 71">
            <a:extLst>
              <a:ext uri="{FF2B5EF4-FFF2-40B4-BE49-F238E27FC236}">
                <a16:creationId xmlns:a16="http://schemas.microsoft.com/office/drawing/2014/main" id="{5D5E0904-721C-4D68-9EB8-1C9752E329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429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 useBgFill="1">
        <p:nvSpPr>
          <p:cNvPr id="74" name="Rectangle 73">
            <a:extLst>
              <a:ext uri="{FF2B5EF4-FFF2-40B4-BE49-F238E27FC236}">
                <a16:creationId xmlns:a16="http://schemas.microsoft.com/office/drawing/2014/main" id="{D0CDF5D3-7220-42A0-9D37-ECF3BF283B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2900" y="0"/>
            <a:ext cx="8126730" cy="5105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64BC717F-58B3-4A4E-BC3B-1B11323AD5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2900" y="5105400"/>
            <a:ext cx="8126730" cy="1752600"/>
          </a:xfrm>
          <a:prstGeom prst="rect">
            <a:avLst/>
          </a:prstGeom>
          <a:solidFill>
            <a:srgbClr val="3535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9938" name="ZoneTexte 9">
            <a:extLst>
              <a:ext uri="{FF2B5EF4-FFF2-40B4-BE49-F238E27FC236}">
                <a16:creationId xmlns:a16="http://schemas.microsoft.com/office/drawing/2014/main" id="{818A3D40-C214-45D5-8CE9-597643EC1E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137" y="5181600"/>
            <a:ext cx="7617326" cy="1076324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b">
            <a:norm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defTabSz="914400">
              <a:lnSpc>
                <a:spcPct val="85000"/>
              </a:lnSpc>
              <a:spcBef>
                <a:spcPct val="0"/>
              </a:spcBef>
              <a:spcAft>
                <a:spcPct val="50000"/>
              </a:spcAft>
              <a:buNone/>
            </a:pPr>
            <a:r>
              <a:rPr lang="en-US" altLang="fr-FR" sz="4000" spc="-5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Galaxy clusters - Abell 2065 – C</a:t>
            </a: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1EE75710-64C5-4CA8-8A7C-82EE4125C9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42900" cy="6858000"/>
          </a:xfrm>
          <a:prstGeom prst="rect">
            <a:avLst/>
          </a:prstGeom>
          <a:solidFill>
            <a:srgbClr val="6F6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9939" name="Image 4" descr="A2065.jpg">
            <a:extLst>
              <a:ext uri="{FF2B5EF4-FFF2-40B4-BE49-F238E27FC236}">
                <a16:creationId xmlns:a16="http://schemas.microsoft.com/office/drawing/2014/main" id="{6DDF2897-8E41-4BD9-991D-CC6878A260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08361" y="640081"/>
            <a:ext cx="3825240" cy="3825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0" name="Rectangle 79">
            <a:extLst>
              <a:ext uri="{FF2B5EF4-FFF2-40B4-BE49-F238E27FC236}">
                <a16:creationId xmlns:a16="http://schemas.microsoft.com/office/drawing/2014/main" id="{435050B1-74E1-4A81-923D-0F5971A3BC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469630" y="0"/>
            <a:ext cx="674370" cy="6858000"/>
          </a:xfrm>
          <a:prstGeom prst="rect">
            <a:avLst/>
          </a:prstGeom>
          <a:solidFill>
            <a:srgbClr val="3535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646889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Rectangle 71">
            <a:extLst>
              <a:ext uri="{FF2B5EF4-FFF2-40B4-BE49-F238E27FC236}">
                <a16:creationId xmlns:a16="http://schemas.microsoft.com/office/drawing/2014/main" id="{5D5E0904-721C-4D68-9EB8-1C9752E329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429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 useBgFill="1">
        <p:nvSpPr>
          <p:cNvPr id="74" name="Rectangle 73">
            <a:extLst>
              <a:ext uri="{FF2B5EF4-FFF2-40B4-BE49-F238E27FC236}">
                <a16:creationId xmlns:a16="http://schemas.microsoft.com/office/drawing/2014/main" id="{D0CDF5D3-7220-42A0-9D37-ECF3BF283B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2900" y="0"/>
            <a:ext cx="8126730" cy="5105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64BC717F-58B3-4A4E-BC3B-1B11323AD5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2900" y="5105400"/>
            <a:ext cx="8126730" cy="1752600"/>
          </a:xfrm>
          <a:prstGeom prst="rect">
            <a:avLst/>
          </a:prstGeom>
          <a:solidFill>
            <a:srgbClr val="3535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1986" name="ZoneTexte 9">
            <a:extLst>
              <a:ext uri="{FF2B5EF4-FFF2-40B4-BE49-F238E27FC236}">
                <a16:creationId xmlns:a16="http://schemas.microsoft.com/office/drawing/2014/main" id="{E47609CD-56BE-419F-B739-FF9246633B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137" y="5181600"/>
            <a:ext cx="7617326" cy="1076324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b">
            <a:norm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defTabSz="914400">
              <a:lnSpc>
                <a:spcPct val="85000"/>
              </a:lnSpc>
              <a:spcBef>
                <a:spcPct val="0"/>
              </a:spcBef>
              <a:spcAft>
                <a:spcPct val="50000"/>
              </a:spcAft>
              <a:buNone/>
            </a:pPr>
            <a:r>
              <a:rPr lang="en-US" altLang="fr-FR" sz="3600" spc="-5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Galaxy clusters - Abell 1291 – F</a:t>
            </a: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1EE75710-64C5-4CA8-8A7C-82EE4125C9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42900" cy="6858000"/>
          </a:xfrm>
          <a:prstGeom prst="rect">
            <a:avLst/>
          </a:prstGeom>
          <a:solidFill>
            <a:srgbClr val="6F6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1987" name="Image 6" descr="A1291.jpg">
            <a:extLst>
              <a:ext uri="{FF2B5EF4-FFF2-40B4-BE49-F238E27FC236}">
                <a16:creationId xmlns:a16="http://schemas.microsoft.com/office/drawing/2014/main" id="{DE18569B-0EB3-4B2C-9415-D9DEB55D32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08361" y="640081"/>
            <a:ext cx="3825240" cy="3825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0" name="Rectangle 79">
            <a:extLst>
              <a:ext uri="{FF2B5EF4-FFF2-40B4-BE49-F238E27FC236}">
                <a16:creationId xmlns:a16="http://schemas.microsoft.com/office/drawing/2014/main" id="{435050B1-74E1-4A81-923D-0F5971A3BC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469630" y="0"/>
            <a:ext cx="674370" cy="6858000"/>
          </a:xfrm>
          <a:prstGeom prst="rect">
            <a:avLst/>
          </a:prstGeom>
          <a:solidFill>
            <a:srgbClr val="3535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055249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Rectangle 71">
            <a:extLst>
              <a:ext uri="{FF2B5EF4-FFF2-40B4-BE49-F238E27FC236}">
                <a16:creationId xmlns:a16="http://schemas.microsoft.com/office/drawing/2014/main" id="{5D5E0904-721C-4D68-9EB8-1C9752E329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429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 useBgFill="1">
        <p:nvSpPr>
          <p:cNvPr id="74" name="Rectangle 73">
            <a:extLst>
              <a:ext uri="{FF2B5EF4-FFF2-40B4-BE49-F238E27FC236}">
                <a16:creationId xmlns:a16="http://schemas.microsoft.com/office/drawing/2014/main" id="{D0CDF5D3-7220-42A0-9D37-ECF3BF283B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2900" y="0"/>
            <a:ext cx="8126730" cy="5105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64BC717F-58B3-4A4E-BC3B-1B11323AD5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2900" y="5105400"/>
            <a:ext cx="8126730" cy="1752600"/>
          </a:xfrm>
          <a:prstGeom prst="rect">
            <a:avLst/>
          </a:prstGeom>
          <a:solidFill>
            <a:srgbClr val="3535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4034" name="ZoneTexte 9">
            <a:extLst>
              <a:ext uri="{FF2B5EF4-FFF2-40B4-BE49-F238E27FC236}">
                <a16:creationId xmlns:a16="http://schemas.microsoft.com/office/drawing/2014/main" id="{D8C67D49-5DFD-42A0-B013-5DA7A19E94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137" y="5181600"/>
            <a:ext cx="7617326" cy="1076324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b">
            <a:normAutofit fontScale="92500"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defTabSz="914400">
              <a:lnSpc>
                <a:spcPct val="85000"/>
              </a:lnSpc>
              <a:spcBef>
                <a:spcPct val="0"/>
              </a:spcBef>
              <a:spcAft>
                <a:spcPct val="50000"/>
              </a:spcAft>
              <a:buNone/>
            </a:pPr>
            <a:r>
              <a:rPr lang="en-US" altLang="fr-FR" sz="4700" spc="-5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Galaxy clusters - Hercules – I</a:t>
            </a: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1EE75710-64C5-4CA8-8A7C-82EE4125C9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42900" cy="6858000"/>
          </a:xfrm>
          <a:prstGeom prst="rect">
            <a:avLst/>
          </a:prstGeom>
          <a:solidFill>
            <a:srgbClr val="6F6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4035" name="Image 4" descr="Hercule.jpg">
            <a:extLst>
              <a:ext uri="{FF2B5EF4-FFF2-40B4-BE49-F238E27FC236}">
                <a16:creationId xmlns:a16="http://schemas.microsoft.com/office/drawing/2014/main" id="{CAB4E956-C902-409B-990F-94AA74383B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20793" y="640081"/>
            <a:ext cx="6000376" cy="3825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0" name="Rectangle 79">
            <a:extLst>
              <a:ext uri="{FF2B5EF4-FFF2-40B4-BE49-F238E27FC236}">
                <a16:creationId xmlns:a16="http://schemas.microsoft.com/office/drawing/2014/main" id="{435050B1-74E1-4A81-923D-0F5971A3BC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469630" y="0"/>
            <a:ext cx="674370" cy="6858000"/>
          </a:xfrm>
          <a:prstGeom prst="rect">
            <a:avLst/>
          </a:prstGeom>
          <a:solidFill>
            <a:srgbClr val="3535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158303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Text Box 2">
            <a:extLst>
              <a:ext uri="{FF2B5EF4-FFF2-40B4-BE49-F238E27FC236}">
                <a16:creationId xmlns:a16="http://schemas.microsoft.com/office/drawing/2014/main" id="{5A7A2804-D888-4198-AEA7-5C73C95E4A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2875" y="765175"/>
            <a:ext cx="8858250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50000"/>
              </a:spcAft>
              <a:buFontTx/>
              <a:buNone/>
            </a:pPr>
            <a:r>
              <a:rPr lang="fr-BE" altLang="fr-FR" sz="2800" b="1"/>
              <a:t>Galaxy groups</a:t>
            </a:r>
            <a:endParaRPr lang="fr-BE" altLang="fr-FR" sz="2800" b="1" i="1"/>
          </a:p>
          <a:p>
            <a:pPr eaLnBrk="1" hangingPunct="1">
              <a:spcBef>
                <a:spcPct val="0"/>
              </a:spcBef>
              <a:spcAft>
                <a:spcPct val="50000"/>
              </a:spcAft>
              <a:buFontTx/>
              <a:buNone/>
            </a:pPr>
            <a:endParaRPr lang="fr-BE" altLang="fr-FR" sz="2400"/>
          </a:p>
        </p:txBody>
      </p:sp>
      <p:pic>
        <p:nvPicPr>
          <p:cNvPr id="62468" name="Image 4" descr="Stephans5_Kelly3000c.jpg">
            <a:extLst>
              <a:ext uri="{FF2B5EF4-FFF2-40B4-BE49-F238E27FC236}">
                <a16:creationId xmlns:a16="http://schemas.microsoft.com/office/drawing/2014/main" id="{A51A52CE-541D-4294-8003-679E9DE0C4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5675" y="765175"/>
            <a:ext cx="2857500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69" name="Image 5" descr="Seyfert_Sextet_full.jpg">
            <a:extLst>
              <a:ext uri="{FF2B5EF4-FFF2-40B4-BE49-F238E27FC236}">
                <a16:creationId xmlns:a16="http://schemas.microsoft.com/office/drawing/2014/main" id="{6C0F375B-E0EB-4EE7-A0AC-B02CB6C8B03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6788" y="3716338"/>
            <a:ext cx="2846387" cy="267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470" name="ZoneTexte 6">
            <a:extLst>
              <a:ext uri="{FF2B5EF4-FFF2-40B4-BE49-F238E27FC236}">
                <a16:creationId xmlns:a16="http://schemas.microsoft.com/office/drawing/2014/main" id="{28208CE5-C9FE-4F2B-A7F4-FCE27328BB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04000" y="3208338"/>
            <a:ext cx="17351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spcAft>
                <a:spcPct val="50000"/>
              </a:spcAft>
              <a:buFontTx/>
              <a:buNone/>
            </a:pPr>
            <a:r>
              <a:rPr lang="fr-BE" altLang="fr-FR" sz="2000"/>
              <a:t>Stefan Quintet</a:t>
            </a:r>
            <a:endParaRPr lang="fr-FR" altLang="fr-FR" sz="2000"/>
          </a:p>
        </p:txBody>
      </p:sp>
      <p:sp>
        <p:nvSpPr>
          <p:cNvPr id="62471" name="ZoneTexte 7">
            <a:extLst>
              <a:ext uri="{FF2B5EF4-FFF2-40B4-BE49-F238E27FC236}">
                <a16:creationId xmlns:a16="http://schemas.microsoft.com/office/drawing/2014/main" id="{5DC626E9-93B9-4BC1-859E-B77CD7D536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43688" y="6376988"/>
            <a:ext cx="16287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spcAft>
                <a:spcPct val="50000"/>
              </a:spcAft>
              <a:buFontTx/>
              <a:buNone/>
            </a:pPr>
            <a:r>
              <a:rPr lang="fr-BE" altLang="fr-FR" sz="2000"/>
              <a:t>Seyfert Sextet</a:t>
            </a:r>
            <a:endParaRPr lang="fr-FR" altLang="fr-FR" sz="2000"/>
          </a:p>
        </p:txBody>
      </p:sp>
      <p:graphicFrame>
        <p:nvGraphicFramePr>
          <p:cNvPr id="62473" name="Text Box 2">
            <a:extLst>
              <a:ext uri="{FF2B5EF4-FFF2-40B4-BE49-F238E27FC236}">
                <a16:creationId xmlns:a16="http://schemas.microsoft.com/office/drawing/2014/main" id="{442485EB-8B0E-45D0-89CA-9EEA9AABF664}"/>
              </a:ext>
            </a:extLst>
          </p:cNvPr>
          <p:cNvGraphicFramePr/>
          <p:nvPr/>
        </p:nvGraphicFramePr>
        <p:xfrm>
          <a:off x="177800" y="1449388"/>
          <a:ext cx="5438775" cy="51482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195544187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7" name="Rectangle 5">
            <a:extLst>
              <a:ext uri="{FF2B5EF4-FFF2-40B4-BE49-F238E27FC236}">
                <a16:creationId xmlns:a16="http://schemas.microsoft.com/office/drawing/2014/main" id="{76F99B51-00C9-47AA-AF76-2FABF25E7670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480060" y="5576887"/>
            <a:ext cx="8183880" cy="640081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en-US" altLang="en-US" sz="2800" dirty="0">
                <a:solidFill>
                  <a:schemeClr val="tx1"/>
                </a:solidFill>
              </a:rPr>
              <a:t>Collisions of Galaxies </a:t>
            </a:r>
          </a:p>
        </p:txBody>
      </p:sp>
      <p:pic>
        <p:nvPicPr>
          <p:cNvPr id="44036" name="Picture 4" descr="Chart&#10;&#10;Description automatically generated with low confidence">
            <a:extLst>
              <a:ext uri="{FF2B5EF4-FFF2-40B4-BE49-F238E27FC236}">
                <a16:creationId xmlns:a16="http://schemas.microsoft.com/office/drawing/2014/main" id="{7F3DDD22-1305-494E-820C-07A8E21EECA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50" r="1" b="2540"/>
          <a:stretch/>
        </p:blipFill>
        <p:spPr bwMode="auto">
          <a:xfrm>
            <a:off x="480060" y="640080"/>
            <a:ext cx="8183880" cy="483679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14716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44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4" name="Rectangle 73">
            <a:extLst>
              <a:ext uri="{FF2B5EF4-FFF2-40B4-BE49-F238E27FC236}">
                <a16:creationId xmlns:a16="http://schemas.microsoft.com/office/drawing/2014/main" id="{9B76D444-2756-434F-AE61-96D69830C1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1557" name="Picture 5">
            <a:extLst>
              <a:ext uri="{FF2B5EF4-FFF2-40B4-BE49-F238E27FC236}">
                <a16:creationId xmlns:a16="http://schemas.microsoft.com/office/drawing/2014/main" id="{57A9E330-61B6-4B92-9AD5-5EEFCF0C70B4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51" r="-1" b="6264"/>
          <a:stretch/>
        </p:blipFill>
        <p:spPr>
          <a:xfrm>
            <a:off x="240030" y="320040"/>
            <a:ext cx="8661654" cy="4303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76" name="Rectangle 75">
            <a:extLst>
              <a:ext uri="{FF2B5EF4-FFF2-40B4-BE49-F238E27FC236}">
                <a16:creationId xmlns:a16="http://schemas.microsoft.com/office/drawing/2014/main" id="{A27B6159-7734-4564-9E0F-C4BC43C36E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241173" y="4782312"/>
            <a:ext cx="8661654" cy="1755648"/>
          </a:xfrm>
          <a:prstGeom prst="rect">
            <a:avLst/>
          </a:prstGeom>
          <a:solidFill>
            <a:schemeClr val="tx1">
              <a:alpha val="93000"/>
            </a:schemeClr>
          </a:solidFill>
          <a:ln w="127000" cap="sq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1554" name="Rectangle 2">
            <a:extLst>
              <a:ext uri="{FF2B5EF4-FFF2-40B4-BE49-F238E27FC236}">
                <a16:creationId xmlns:a16="http://schemas.microsoft.com/office/drawing/2014/main" id="{14057CC1-A17F-445B-9D0D-81F95C360CC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30936" y="5009083"/>
            <a:ext cx="2167128" cy="1345997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>
              <a:lnSpc>
                <a:spcPct val="90000"/>
              </a:lnSpc>
            </a:pPr>
            <a:r>
              <a:rPr lang="en-US" altLang="en-US" sz="1600"/>
              <a:t>Colliding galaxies produce starbursts, spiral arms,</a:t>
            </a:r>
            <a:br>
              <a:rPr lang="en-US" altLang="en-US" sz="1600"/>
            </a:br>
            <a:r>
              <a:rPr lang="en-US" altLang="en-US" sz="1600"/>
              <a:t>and other spectacular phenomena </a:t>
            </a:r>
          </a:p>
        </p:txBody>
      </p: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E2FFB46B-05BC-4950-B18A-9593FDAE6E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3044952" y="5237979"/>
            <a:ext cx="0" cy="914400"/>
          </a:xfrm>
          <a:prstGeom prst="line">
            <a:avLst/>
          </a:prstGeom>
          <a:ln w="19050">
            <a:solidFill>
              <a:schemeClr val="bg1"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1555" name="Rectangle 3">
            <a:extLst>
              <a:ext uri="{FF2B5EF4-FFF2-40B4-BE49-F238E27FC236}">
                <a16:creationId xmlns:a16="http://schemas.microsoft.com/office/drawing/2014/main" id="{7D8AE220-3533-4EA6-9ACB-57BE41F3436A}"/>
              </a:ext>
            </a:extLst>
          </p:cNvPr>
          <p:cNvSpPr>
            <a:spLocks noGrp="1" noChangeArrowheads="1"/>
          </p:cNvSpPr>
          <p:nvPr>
            <p:ph type="body" sz="half" idx="2"/>
          </p:nvPr>
        </p:nvSpPr>
        <p:spPr>
          <a:xfrm>
            <a:off x="3284982" y="5009083"/>
            <a:ext cx="5232654" cy="1345997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indent="-2286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altLang="en-US" sz="1500"/>
              <a:t>When two galaxies collide, their stars pass each other, but their interstellar media collide violently, either stripping the gas and dust from the galaxies or triggering prolific star formation</a:t>
            </a:r>
          </a:p>
        </p:txBody>
      </p:sp>
    </p:spTree>
    <p:extLst>
      <p:ext uri="{BB962C8B-B14F-4D97-AF65-F5344CB8AC3E}">
        <p14:creationId xmlns:p14="http://schemas.microsoft.com/office/powerpoint/2010/main" val="351115213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Rectangle 71">
            <a:extLst>
              <a:ext uri="{FF2B5EF4-FFF2-40B4-BE49-F238E27FC236}">
                <a16:creationId xmlns:a16="http://schemas.microsoft.com/office/drawing/2014/main" id="{86295E7F-EA66-480B-B001-C8BE7CD619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240030" y="4892040"/>
            <a:ext cx="8661654" cy="1645920"/>
          </a:xfrm>
          <a:prstGeom prst="rect">
            <a:avLst/>
          </a:prstGeom>
          <a:solidFill>
            <a:srgbClr val="262626"/>
          </a:solidFill>
          <a:ln w="127000" cap="sq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4931" name="Rectangle 3">
            <a:extLst>
              <a:ext uri="{FF2B5EF4-FFF2-40B4-BE49-F238E27FC236}">
                <a16:creationId xmlns:a16="http://schemas.microsoft.com/office/drawing/2014/main" id="{30D0FFED-E058-467E-9896-9333C5379ED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39014" y="5091762"/>
            <a:ext cx="5613590" cy="1264588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r">
              <a:lnSpc>
                <a:spcPct val="90000"/>
              </a:lnSpc>
            </a:pPr>
            <a:r>
              <a:rPr lang="en-US" altLang="en-US" sz="2000">
                <a:solidFill>
                  <a:srgbClr val="FFFFFF"/>
                </a:solidFill>
              </a:rPr>
              <a:t>The gravitational effects during a galactic collision can throw stars out of their galaxies into intergalactic space</a:t>
            </a:r>
            <a:br>
              <a:rPr lang="en-US" altLang="en-US" sz="2000">
                <a:solidFill>
                  <a:srgbClr val="FFFFFF"/>
                </a:solidFill>
              </a:rPr>
            </a:br>
            <a:endParaRPr lang="en-US" altLang="en-US" sz="2000">
              <a:solidFill>
                <a:srgbClr val="FFFFFF"/>
              </a:solidFill>
            </a:endParaRPr>
          </a:p>
        </p:txBody>
      </p:sp>
      <p:pic>
        <p:nvPicPr>
          <p:cNvPr id="124930" name="Picture 2">
            <a:extLst>
              <a:ext uri="{FF2B5EF4-FFF2-40B4-BE49-F238E27FC236}">
                <a16:creationId xmlns:a16="http://schemas.microsoft.com/office/drawing/2014/main" id="{D1466BDB-01F2-4D1B-809F-4E3B15E2FFC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6" r="1523" b="-2"/>
          <a:stretch/>
        </p:blipFill>
        <p:spPr bwMode="auto">
          <a:xfrm>
            <a:off x="240030" y="320040"/>
            <a:ext cx="8661654" cy="4462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E126E481-B945-4179-BD79-05E96E9B29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rgbClr val="FFFFFF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73342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1249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93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id="{32BC26D8-82FB-445E-AA49-62A77D7C1E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CB44330D-EA18-4254-AA95-EB49948539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57759" y="480060"/>
            <a:ext cx="8428482" cy="5897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5954" name="Picture 2">
            <a:extLst>
              <a:ext uri="{FF2B5EF4-FFF2-40B4-BE49-F238E27FC236}">
                <a16:creationId xmlns:a16="http://schemas.microsoft.com/office/drawing/2014/main" id="{7FE40A36-09CD-40FA-9848-7D38FE2B95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2600" y="965137"/>
            <a:ext cx="8178799" cy="4927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133829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3" name="Rectangle 72">
            <a:extLst>
              <a:ext uri="{FF2B5EF4-FFF2-40B4-BE49-F238E27FC236}">
                <a16:creationId xmlns:a16="http://schemas.microsoft.com/office/drawing/2014/main" id="{9B76D444-2756-434F-AE61-96D69830C1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2580" name="Picture 4">
            <a:extLst>
              <a:ext uri="{FF2B5EF4-FFF2-40B4-BE49-F238E27FC236}">
                <a16:creationId xmlns:a16="http://schemas.microsoft.com/office/drawing/2014/main" id="{20F8EA48-F83D-4360-B834-8623DC260A10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42" r="-1" b="18380"/>
          <a:stretch/>
        </p:blipFill>
        <p:spPr>
          <a:xfrm>
            <a:off x="240030" y="320040"/>
            <a:ext cx="8661654" cy="4303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75" name="Rectangle 74">
            <a:extLst>
              <a:ext uri="{FF2B5EF4-FFF2-40B4-BE49-F238E27FC236}">
                <a16:creationId xmlns:a16="http://schemas.microsoft.com/office/drawing/2014/main" id="{A27B6159-7734-4564-9E0F-C4BC43C36E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241173" y="4782312"/>
            <a:ext cx="8661654" cy="1755648"/>
          </a:xfrm>
          <a:prstGeom prst="rect">
            <a:avLst/>
          </a:prstGeom>
          <a:solidFill>
            <a:schemeClr val="tx1">
              <a:alpha val="93000"/>
            </a:schemeClr>
          </a:solidFill>
          <a:ln w="127000" cap="sq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2578" name="Rectangle 2">
            <a:extLst>
              <a:ext uri="{FF2B5EF4-FFF2-40B4-BE49-F238E27FC236}">
                <a16:creationId xmlns:a16="http://schemas.microsoft.com/office/drawing/2014/main" id="{2788AF6D-19C9-4B20-9777-2038281D1D9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30936" y="5009083"/>
            <a:ext cx="2167128" cy="1345997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>
              <a:lnSpc>
                <a:spcPct val="90000"/>
              </a:lnSpc>
            </a:pPr>
            <a:r>
              <a:rPr lang="en-US" altLang="en-US" sz="2100"/>
              <a:t>Most of the matter in the universe has yet to be discovered</a:t>
            </a:r>
          </a:p>
        </p:txBody>
      </p: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E2FFB46B-05BC-4950-B18A-9593FDAE6E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3044952" y="5237979"/>
            <a:ext cx="0" cy="914400"/>
          </a:xfrm>
          <a:prstGeom prst="line">
            <a:avLst/>
          </a:prstGeom>
          <a:ln w="19050">
            <a:solidFill>
              <a:schemeClr val="bg1"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2579" name="Rectangle 3">
            <a:extLst>
              <a:ext uri="{FF2B5EF4-FFF2-40B4-BE49-F238E27FC236}">
                <a16:creationId xmlns:a16="http://schemas.microsoft.com/office/drawing/2014/main" id="{BDA4B127-DEE1-42F3-9AE8-35D71C6302E0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3284982" y="5009083"/>
            <a:ext cx="5232654" cy="1345997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indent="-2286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altLang="en-US" sz="1500"/>
              <a:t>The luminous mass of a cluster of galaxies is not large enough to account for the observed motions of the galaxies; a large amount of unobserved mass must also be present</a:t>
            </a:r>
          </a:p>
          <a:p>
            <a:pPr indent="-2286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altLang="en-US" sz="1500"/>
              <a:t>This situation is called the dark-matter problem</a:t>
            </a:r>
          </a:p>
        </p:txBody>
      </p:sp>
    </p:spTree>
    <p:extLst>
      <p:ext uri="{BB962C8B-B14F-4D97-AF65-F5344CB8AC3E}">
        <p14:creationId xmlns:p14="http://schemas.microsoft.com/office/powerpoint/2010/main" val="181436840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Freeform: Shape 72">
            <a:extLst>
              <a:ext uri="{FF2B5EF4-FFF2-40B4-BE49-F238E27FC236}">
                <a16:creationId xmlns:a16="http://schemas.microsoft.com/office/drawing/2014/main" id="{42285737-90EE-47DC-AC80-8AE156B119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0" y="-1"/>
            <a:ext cx="3302781" cy="6858001"/>
          </a:xfrm>
          <a:custGeom>
            <a:avLst/>
            <a:gdLst>
              <a:gd name="connsiteX0" fmla="*/ 3223890 w 4403709"/>
              <a:gd name="connsiteY0" fmla="*/ 6858001 h 6858001"/>
              <a:gd name="connsiteX1" fmla="*/ 4101908 w 4403709"/>
              <a:gd name="connsiteY1" fmla="*/ 6858001 h 6858001"/>
              <a:gd name="connsiteX2" fmla="*/ 3254950 w 4403709"/>
              <a:gd name="connsiteY2" fmla="*/ 1599356 h 6858001"/>
              <a:gd name="connsiteX3" fmla="*/ 3254950 w 4403709"/>
              <a:gd name="connsiteY3" fmla="*/ 1594062 h 6858001"/>
              <a:gd name="connsiteX4" fmla="*/ 4403709 w 4403709"/>
              <a:gd name="connsiteY4" fmla="*/ 0 h 6858001"/>
              <a:gd name="connsiteX5" fmla="*/ 3254950 w 4403709"/>
              <a:gd name="connsiteY5" fmla="*/ 0 h 6858001"/>
              <a:gd name="connsiteX6" fmla="*/ 2903520 w 4403709"/>
              <a:gd name="connsiteY6" fmla="*/ 0 h 6858001"/>
              <a:gd name="connsiteX7" fmla="*/ 0 w 4403709"/>
              <a:gd name="connsiteY7" fmla="*/ 0 h 6858001"/>
              <a:gd name="connsiteX8" fmla="*/ 0 w 4403709"/>
              <a:gd name="connsiteY8" fmla="*/ 6858000 h 6858001"/>
              <a:gd name="connsiteX9" fmla="*/ 3223890 w 4403709"/>
              <a:gd name="connsiteY9" fmla="*/ 685800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403709" h="6858001">
                <a:moveTo>
                  <a:pt x="3223890" y="6858001"/>
                </a:moveTo>
                <a:lnTo>
                  <a:pt x="4101908" y="6858001"/>
                </a:lnTo>
                <a:lnTo>
                  <a:pt x="3254950" y="1599356"/>
                </a:lnTo>
                <a:lnTo>
                  <a:pt x="3254950" y="1594062"/>
                </a:lnTo>
                <a:lnTo>
                  <a:pt x="4403709" y="0"/>
                </a:lnTo>
                <a:lnTo>
                  <a:pt x="3254950" y="0"/>
                </a:lnTo>
                <a:lnTo>
                  <a:pt x="2903520" y="0"/>
                </a:lnTo>
                <a:lnTo>
                  <a:pt x="0" y="0"/>
                </a:lnTo>
                <a:lnTo>
                  <a:pt x="0" y="6858000"/>
                </a:lnTo>
                <a:lnTo>
                  <a:pt x="3223890" y="68580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dk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75" name="Group 74">
            <a:extLst>
              <a:ext uri="{FF2B5EF4-FFF2-40B4-BE49-F238E27FC236}">
                <a16:creationId xmlns:a16="http://schemas.microsoft.com/office/drawing/2014/main" id="{B57BDC17-F1B3-455F-BBF1-680AA1F25C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486469" y="0"/>
            <a:ext cx="1827609" cy="6858001"/>
            <a:chOff x="1320800" y="0"/>
            <a:chExt cx="2436813" cy="6858001"/>
          </a:xfrm>
        </p:grpSpPr>
        <p:sp>
          <p:nvSpPr>
            <p:cNvPr id="76" name="Freeform 6">
              <a:extLst>
                <a:ext uri="{FF2B5EF4-FFF2-40B4-BE49-F238E27FC236}">
                  <a16:creationId xmlns:a16="http://schemas.microsoft.com/office/drawing/2014/main" id="{64E2FA9A-FEF7-4501-B0EB-5E45EDD2177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77" name="Freeform 7">
              <a:extLst>
                <a:ext uri="{FF2B5EF4-FFF2-40B4-BE49-F238E27FC236}">
                  <a16:creationId xmlns:a16="http://schemas.microsoft.com/office/drawing/2014/main" id="{BC38192B-B4CB-47D4-A3B1-10010247F15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</p:sp>
        <p:sp>
          <p:nvSpPr>
            <p:cNvPr id="78" name="Freeform 8">
              <a:extLst>
                <a:ext uri="{FF2B5EF4-FFF2-40B4-BE49-F238E27FC236}">
                  <a16:creationId xmlns:a16="http://schemas.microsoft.com/office/drawing/2014/main" id="{96330E33-E171-4B0F-82B5-AF7230399B5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</p:sp>
        <p:sp>
          <p:nvSpPr>
            <p:cNvPr id="79" name="Freeform 9">
              <a:extLst>
                <a:ext uri="{FF2B5EF4-FFF2-40B4-BE49-F238E27FC236}">
                  <a16:creationId xmlns:a16="http://schemas.microsoft.com/office/drawing/2014/main" id="{332B1723-69BF-42D7-B757-0FA059E1525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80" name="Freeform 10">
              <a:extLst>
                <a:ext uri="{FF2B5EF4-FFF2-40B4-BE49-F238E27FC236}">
                  <a16:creationId xmlns:a16="http://schemas.microsoft.com/office/drawing/2014/main" id="{F115D62D-1E96-48D1-A78D-D370A0BFB9B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81" name="Freeform 11">
              <a:extLst>
                <a:ext uri="{FF2B5EF4-FFF2-40B4-BE49-F238E27FC236}">
                  <a16:creationId xmlns:a16="http://schemas.microsoft.com/office/drawing/2014/main" id="{91C2876A-169D-4822-A766-C00578C88B4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</p:sp>
      </p:grpSp>
      <p:sp>
        <p:nvSpPr>
          <p:cNvPr id="183298" name="Rectangle 2">
            <a:extLst>
              <a:ext uri="{FF2B5EF4-FFF2-40B4-BE49-F238E27FC236}">
                <a16:creationId xmlns:a16="http://schemas.microsoft.com/office/drawing/2014/main" id="{B5EBF21E-06B2-449F-8066-F5EFDFC6B67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01265" y="685800"/>
            <a:ext cx="2085203" cy="5105400"/>
          </a:xfrm>
        </p:spPr>
        <p:txBody>
          <a:bodyPr>
            <a:normAutofit/>
          </a:bodyPr>
          <a:lstStyle/>
          <a:p>
            <a:r>
              <a:rPr lang="en-US" altLang="en-US" sz="3500" dirty="0">
                <a:solidFill>
                  <a:srgbClr val="FFFFFF"/>
                </a:solidFill>
              </a:rPr>
              <a:t>Dark Matter halos</a:t>
            </a:r>
          </a:p>
        </p:txBody>
      </p:sp>
      <p:graphicFrame>
        <p:nvGraphicFramePr>
          <p:cNvPr id="183301" name="Rectangle 3">
            <a:extLst>
              <a:ext uri="{FF2B5EF4-FFF2-40B4-BE49-F238E27FC236}">
                <a16:creationId xmlns:a16="http://schemas.microsoft.com/office/drawing/2014/main" id="{9B0DFFE1-CBF2-4758-ADB4-BBD98B2CC3D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35319299"/>
              </p:ext>
            </p:extLst>
          </p:nvPr>
        </p:nvGraphicFramePr>
        <p:xfrm>
          <a:off x="3757612" y="685800"/>
          <a:ext cx="4869656" cy="5105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84260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6" name="Rectangle 75">
            <a:extLst>
              <a:ext uri="{FF2B5EF4-FFF2-40B4-BE49-F238E27FC236}">
                <a16:creationId xmlns:a16="http://schemas.microsoft.com/office/drawing/2014/main" id="{9C867835-A917-4A2B-8424-3AFAF74363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Freeform: Shape 77">
            <a:extLst>
              <a:ext uri="{FF2B5EF4-FFF2-40B4-BE49-F238E27FC236}">
                <a16:creationId xmlns:a16="http://schemas.microsoft.com/office/drawing/2014/main" id="{EED8D03E-F375-4E67-B932-FF9B007BB4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526824" y="1204508"/>
            <a:ext cx="3850317" cy="4903967"/>
          </a:xfrm>
          <a:custGeom>
            <a:avLst/>
            <a:gdLst>
              <a:gd name="connsiteX0" fmla="*/ 0 w 3850317"/>
              <a:gd name="connsiteY0" fmla="*/ 0 h 5978116"/>
              <a:gd name="connsiteX1" fmla="*/ 3850317 w 3850317"/>
              <a:gd name="connsiteY1" fmla="*/ 0 h 5978116"/>
              <a:gd name="connsiteX2" fmla="*/ 3840373 w 3850317"/>
              <a:gd name="connsiteY2" fmla="*/ 258313 h 5978116"/>
              <a:gd name="connsiteX3" fmla="*/ 3755448 w 3850317"/>
              <a:gd name="connsiteY3" fmla="*/ 1537847 h 5978116"/>
              <a:gd name="connsiteX4" fmla="*/ 3150490 w 3850317"/>
              <a:gd name="connsiteY4" fmla="*/ 3989537 h 5978116"/>
              <a:gd name="connsiteX5" fmla="*/ 3089544 w 3850317"/>
              <a:gd name="connsiteY5" fmla="*/ 3606200 h 5978116"/>
              <a:gd name="connsiteX6" fmla="*/ 2922635 w 3850317"/>
              <a:gd name="connsiteY6" fmla="*/ 4519351 h 5978116"/>
              <a:gd name="connsiteX7" fmla="*/ 2904628 w 3850317"/>
              <a:gd name="connsiteY7" fmla="*/ 4466023 h 5978116"/>
              <a:gd name="connsiteX8" fmla="*/ 2825329 w 3850317"/>
              <a:gd name="connsiteY8" fmla="*/ 4562983 h 5978116"/>
              <a:gd name="connsiteX9" fmla="*/ 2695127 w 3850317"/>
              <a:gd name="connsiteY9" fmla="*/ 4973329 h 5978116"/>
              <a:gd name="connsiteX10" fmla="*/ 2501208 w 3850317"/>
              <a:gd name="connsiteY10" fmla="*/ 4457366 h 5978116"/>
              <a:gd name="connsiteX11" fmla="*/ 2209291 w 3850317"/>
              <a:gd name="connsiteY11" fmla="*/ 5028388 h 5978116"/>
              <a:gd name="connsiteX12" fmla="*/ 2135532 w 3850317"/>
              <a:gd name="connsiteY12" fmla="*/ 5321344 h 5978116"/>
              <a:gd name="connsiteX13" fmla="*/ 2009139 w 3850317"/>
              <a:gd name="connsiteY13" fmla="*/ 4714655 h 5978116"/>
              <a:gd name="connsiteX14" fmla="*/ 1918759 w 3850317"/>
              <a:gd name="connsiteY14" fmla="*/ 4486454 h 5978116"/>
              <a:gd name="connsiteX15" fmla="*/ 1800676 w 3850317"/>
              <a:gd name="connsiteY15" fmla="*/ 4608346 h 5978116"/>
              <a:gd name="connsiteX16" fmla="*/ 1614721 w 3850317"/>
              <a:gd name="connsiteY16" fmla="*/ 5319612 h 5978116"/>
              <a:gd name="connsiteX17" fmla="*/ 1530921 w 3850317"/>
              <a:gd name="connsiteY17" fmla="*/ 5433540 h 5978116"/>
              <a:gd name="connsiteX18" fmla="*/ 1569705 w 3850317"/>
              <a:gd name="connsiteY18" fmla="*/ 4803650 h 5978116"/>
              <a:gd name="connsiteX19" fmla="*/ 1517416 w 3850317"/>
              <a:gd name="connsiteY19" fmla="*/ 4640204 h 5978116"/>
              <a:gd name="connsiteX20" fmla="*/ 1425997 w 3850317"/>
              <a:gd name="connsiteY20" fmla="*/ 4800187 h 5978116"/>
              <a:gd name="connsiteX21" fmla="*/ 1348083 w 3850317"/>
              <a:gd name="connsiteY21" fmla="*/ 5363245 h 5978116"/>
              <a:gd name="connsiteX22" fmla="*/ 1200566 w 3850317"/>
              <a:gd name="connsiteY22" fmla="*/ 5526691 h 5978116"/>
              <a:gd name="connsiteX23" fmla="*/ 1027770 w 3850317"/>
              <a:gd name="connsiteY23" fmla="*/ 5803718 h 5978116"/>
              <a:gd name="connsiteX24" fmla="*/ 892373 w 3850317"/>
              <a:gd name="connsiteY24" fmla="*/ 5604950 h 5978116"/>
              <a:gd name="connsiteX25" fmla="*/ 681487 w 3850317"/>
              <a:gd name="connsiteY25" fmla="*/ 5914528 h 5978116"/>
              <a:gd name="connsiteX26" fmla="*/ 414155 w 3850317"/>
              <a:gd name="connsiteY26" fmla="*/ 5817569 h 5978116"/>
              <a:gd name="connsiteX27" fmla="*/ 360135 w 3850317"/>
              <a:gd name="connsiteY27" fmla="*/ 5287062 h 5978116"/>
              <a:gd name="connsiteX28" fmla="*/ 281875 w 3850317"/>
              <a:gd name="connsiteY28" fmla="*/ 4677256 h 5978116"/>
              <a:gd name="connsiteX29" fmla="*/ 237897 w 3850317"/>
              <a:gd name="connsiteY29" fmla="*/ 4207696 h 5978116"/>
              <a:gd name="connsiteX30" fmla="*/ 145093 w 3850317"/>
              <a:gd name="connsiteY30" fmla="*/ 3878379 h 5978116"/>
              <a:gd name="connsiteX31" fmla="*/ 72373 w 3850317"/>
              <a:gd name="connsiteY31" fmla="*/ 2447189 h 5978116"/>
              <a:gd name="connsiteX32" fmla="*/ 0 w 3850317"/>
              <a:gd name="connsiteY32" fmla="*/ 0 h 5978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3850317" h="5978116">
                <a:moveTo>
                  <a:pt x="0" y="0"/>
                </a:moveTo>
                <a:lnTo>
                  <a:pt x="3850317" y="0"/>
                </a:lnTo>
                <a:lnTo>
                  <a:pt x="3840373" y="258313"/>
                </a:lnTo>
                <a:cubicBezTo>
                  <a:pt x="3816350" y="852957"/>
                  <a:pt x="3786959" y="1372106"/>
                  <a:pt x="3755448" y="1537847"/>
                </a:cubicBezTo>
                <a:cubicBezTo>
                  <a:pt x="3300085" y="3936555"/>
                  <a:pt x="3150490" y="3989537"/>
                  <a:pt x="3150490" y="3989537"/>
                </a:cubicBezTo>
                <a:cubicBezTo>
                  <a:pt x="3150490" y="3989537"/>
                  <a:pt x="3124172" y="3732940"/>
                  <a:pt x="3089544" y="3606200"/>
                </a:cubicBezTo>
                <a:cubicBezTo>
                  <a:pt x="3082618" y="3784537"/>
                  <a:pt x="2946529" y="4491302"/>
                  <a:pt x="2922635" y="4519351"/>
                </a:cubicBezTo>
                <a:cubicBezTo>
                  <a:pt x="2916749" y="4502729"/>
                  <a:pt x="2910515" y="4484030"/>
                  <a:pt x="2904628" y="4466023"/>
                </a:cubicBezTo>
                <a:cubicBezTo>
                  <a:pt x="2884890" y="4501344"/>
                  <a:pt x="2859958" y="4534241"/>
                  <a:pt x="2825329" y="4562983"/>
                </a:cubicBezTo>
                <a:cubicBezTo>
                  <a:pt x="2706208" y="4662020"/>
                  <a:pt x="2743260" y="4833430"/>
                  <a:pt x="2695127" y="4973329"/>
                </a:cubicBezTo>
                <a:cubicBezTo>
                  <a:pt x="2446495" y="4877408"/>
                  <a:pt x="2545186" y="4641589"/>
                  <a:pt x="2501208" y="4457366"/>
                </a:cubicBezTo>
                <a:cubicBezTo>
                  <a:pt x="2341225" y="4936277"/>
                  <a:pt x="2267120" y="4837932"/>
                  <a:pt x="2209291" y="5028388"/>
                </a:cubicBezTo>
                <a:cubicBezTo>
                  <a:pt x="2137610" y="5264900"/>
                  <a:pt x="2135532" y="5321344"/>
                  <a:pt x="2135532" y="5321344"/>
                </a:cubicBezTo>
                <a:cubicBezTo>
                  <a:pt x="2004983" y="5137467"/>
                  <a:pt x="2054502" y="4933506"/>
                  <a:pt x="2009139" y="4714655"/>
                </a:cubicBezTo>
                <a:cubicBezTo>
                  <a:pt x="1956503" y="4642281"/>
                  <a:pt x="1932264" y="4565753"/>
                  <a:pt x="1918759" y="4486454"/>
                </a:cubicBezTo>
                <a:cubicBezTo>
                  <a:pt x="1889671" y="4439359"/>
                  <a:pt x="1848463" y="4656479"/>
                  <a:pt x="1800676" y="4608346"/>
                </a:cubicBezTo>
                <a:cubicBezTo>
                  <a:pt x="1760507" y="4832391"/>
                  <a:pt x="1681208" y="5047087"/>
                  <a:pt x="1614721" y="5319612"/>
                </a:cubicBezTo>
                <a:cubicBezTo>
                  <a:pt x="1580786" y="5457780"/>
                  <a:pt x="1530574" y="5446352"/>
                  <a:pt x="1530921" y="5433540"/>
                </a:cubicBezTo>
                <a:cubicBezTo>
                  <a:pt x="1532998" y="5109418"/>
                  <a:pt x="1600177" y="5128464"/>
                  <a:pt x="1569705" y="4803650"/>
                </a:cubicBezTo>
                <a:cubicBezTo>
                  <a:pt x="1566242" y="4746167"/>
                  <a:pt x="1596022" y="4651631"/>
                  <a:pt x="1517416" y="4640204"/>
                </a:cubicBezTo>
                <a:cubicBezTo>
                  <a:pt x="1415608" y="4628430"/>
                  <a:pt x="1436385" y="4747898"/>
                  <a:pt x="1425997" y="4800187"/>
                </a:cubicBezTo>
                <a:cubicBezTo>
                  <a:pt x="1389291" y="5009342"/>
                  <a:pt x="1370938" y="5149241"/>
                  <a:pt x="1348083" y="5363245"/>
                </a:cubicBezTo>
                <a:cubicBezTo>
                  <a:pt x="1336655" y="5453625"/>
                  <a:pt x="1352931" y="5563743"/>
                  <a:pt x="1200566" y="5526691"/>
                </a:cubicBezTo>
                <a:cubicBezTo>
                  <a:pt x="1051664" y="5551623"/>
                  <a:pt x="1099105" y="5719570"/>
                  <a:pt x="1027770" y="5803718"/>
                </a:cubicBezTo>
                <a:cubicBezTo>
                  <a:pt x="945009" y="5758701"/>
                  <a:pt x="1003184" y="5640964"/>
                  <a:pt x="892373" y="5604950"/>
                </a:cubicBezTo>
                <a:cubicBezTo>
                  <a:pt x="925963" y="5772552"/>
                  <a:pt x="680448" y="5747619"/>
                  <a:pt x="681487" y="5914528"/>
                </a:cubicBezTo>
                <a:cubicBezTo>
                  <a:pt x="534662" y="6049233"/>
                  <a:pt x="467137" y="5947425"/>
                  <a:pt x="414155" y="5817569"/>
                </a:cubicBezTo>
                <a:cubicBezTo>
                  <a:pt x="348015" y="5648929"/>
                  <a:pt x="370177" y="5468515"/>
                  <a:pt x="360135" y="5287062"/>
                </a:cubicBezTo>
                <a:cubicBezTo>
                  <a:pt x="338319" y="5059207"/>
                  <a:pt x="278758" y="4907881"/>
                  <a:pt x="281875" y="4677256"/>
                </a:cubicBezTo>
                <a:cubicBezTo>
                  <a:pt x="237204" y="4527316"/>
                  <a:pt x="250017" y="4367332"/>
                  <a:pt x="237897" y="4207696"/>
                </a:cubicBezTo>
                <a:cubicBezTo>
                  <a:pt x="210194" y="3969452"/>
                  <a:pt x="176258" y="4119047"/>
                  <a:pt x="145093" y="3878379"/>
                </a:cubicBezTo>
                <a:cubicBezTo>
                  <a:pt x="114274" y="3641175"/>
                  <a:pt x="72720" y="2448920"/>
                  <a:pt x="72373" y="2447189"/>
                </a:cubicBezTo>
                <a:cubicBezTo>
                  <a:pt x="72720" y="2447189"/>
                  <a:pt x="12120" y="1233809"/>
                  <a:pt x="0" y="0"/>
                </a:cubicBezTo>
                <a:close/>
              </a:path>
            </a:pathLst>
          </a:custGeom>
          <a:solidFill>
            <a:schemeClr val="bg2">
              <a:alpha val="5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72034" name="Rectangle 2">
            <a:extLst>
              <a:ext uri="{FF2B5EF4-FFF2-40B4-BE49-F238E27FC236}">
                <a16:creationId xmlns:a16="http://schemas.microsoft.com/office/drawing/2014/main" id="{086A3532-E996-46E6-8AF1-81C49AD3463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78091" y="1918356"/>
            <a:ext cx="2950137" cy="1428160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l">
              <a:lnSpc>
                <a:spcPct val="90000"/>
              </a:lnSpc>
            </a:pPr>
            <a:r>
              <a:rPr lang="en-US" altLang="en-US" sz="35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The Hubble law is </a:t>
            </a:r>
            <a:r>
              <a:rPr lang="en-US" altLang="en-US" sz="3500" i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v </a:t>
            </a:r>
            <a:r>
              <a:rPr lang="en-US" altLang="en-US" sz="35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= </a:t>
            </a:r>
            <a:r>
              <a:rPr lang="en-US" altLang="en-US" sz="3500" i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H</a:t>
            </a:r>
            <a:r>
              <a:rPr lang="en-US" altLang="en-US" sz="3500" kern="1200" baseline="-250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0</a:t>
            </a:r>
            <a:r>
              <a:rPr lang="en-US" altLang="en-US" sz="3500" i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d</a:t>
            </a:r>
          </a:p>
        </p:txBody>
      </p:sp>
      <p:sp>
        <p:nvSpPr>
          <p:cNvPr id="172035" name="Rectangle 3">
            <a:extLst>
              <a:ext uri="{FF2B5EF4-FFF2-40B4-BE49-F238E27FC236}">
                <a16:creationId xmlns:a16="http://schemas.microsoft.com/office/drawing/2014/main" id="{9608F183-F34F-4877-AC24-7A6F9748095E}"/>
              </a:ext>
            </a:extLst>
          </p:cNvPr>
          <p:cNvSpPr>
            <a:spLocks noGrp="1" noChangeArrowheads="1"/>
          </p:cNvSpPr>
          <p:nvPr>
            <p:ph type="body" sz="half" idx="2"/>
          </p:nvPr>
        </p:nvSpPr>
        <p:spPr>
          <a:xfrm>
            <a:off x="401540" y="3915808"/>
            <a:ext cx="2749162" cy="775494"/>
          </a:xfrm>
        </p:spPr>
        <p:txBody>
          <a:bodyPr vert="horz" lIns="91440" tIns="45720" rIns="91440" bIns="45720" rtlCol="0">
            <a:noAutofit/>
          </a:bodyPr>
          <a:lstStyle/>
          <a:p>
            <a:pPr marL="0" indent="0">
              <a:lnSpc>
                <a:spcPct val="90000"/>
              </a:lnSpc>
              <a:spcBef>
                <a:spcPts val="1000"/>
              </a:spcBef>
              <a:buNone/>
            </a:pPr>
            <a:r>
              <a:rPr lang="en-US" altLang="en-US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value of the Hubble constant, </a:t>
            </a:r>
            <a:r>
              <a:rPr lang="en-US" altLang="en-US" sz="1800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</a:t>
            </a:r>
            <a:r>
              <a:rPr lang="en-US" altLang="en-US" sz="1800" kern="1200" baseline="-25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</a:t>
            </a:r>
            <a:r>
              <a:rPr lang="en-US" altLang="en-US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is not known with certainty but is close to 71 km/s/</a:t>
            </a:r>
            <a:r>
              <a:rPr lang="en-US" alt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Mpc</a:t>
            </a:r>
            <a:r>
              <a:rPr lang="en-US" altLang="en-US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</a:p>
        </p:txBody>
      </p:sp>
      <p:pic>
        <p:nvPicPr>
          <p:cNvPr id="172039" name="Picture 7">
            <a:extLst>
              <a:ext uri="{FF2B5EF4-FFF2-40B4-BE49-F238E27FC236}">
                <a16:creationId xmlns:a16="http://schemas.microsoft.com/office/drawing/2014/main" id="{8DA54C8F-464C-4C70-B7E4-F4236AE3DFA2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166" y="1498366"/>
            <a:ext cx="4353548" cy="3700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7256344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Rectangle 71">
            <a:extLst>
              <a:ext uri="{FF2B5EF4-FFF2-40B4-BE49-F238E27FC236}">
                <a16:creationId xmlns:a16="http://schemas.microsoft.com/office/drawing/2014/main" id="{8537B233-9CDD-4A90-AABB-A8963DEE4F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572457"/>
            <a:ext cx="9144000" cy="228554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129027" name="Rectangle 3">
            <a:extLst>
              <a:ext uri="{FF2B5EF4-FFF2-40B4-BE49-F238E27FC236}">
                <a16:creationId xmlns:a16="http://schemas.microsoft.com/office/drawing/2014/main" id="{255F50E2-1CF7-4139-990F-EDC6C7DAA29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37210" y="5093208"/>
            <a:ext cx="5662422" cy="1261872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r">
              <a:lnSpc>
                <a:spcPct val="90000"/>
              </a:lnSpc>
            </a:pPr>
            <a:r>
              <a:rPr lang="en-US" altLang="en-US" sz="2000" kern="1200">
                <a:latin typeface="+mj-lt"/>
                <a:ea typeface="+mj-ea"/>
                <a:cs typeface="+mj-cs"/>
              </a:rPr>
              <a:t>Gravitational lensing of remote galaxies by a foreground cluster enables astronomers to glean information about the distribution of dark matter in the foreground cluster</a:t>
            </a:r>
          </a:p>
        </p:txBody>
      </p:sp>
      <p:pic>
        <p:nvPicPr>
          <p:cNvPr id="129026" name="Picture 2">
            <a:extLst>
              <a:ext uri="{FF2B5EF4-FFF2-40B4-BE49-F238E27FC236}">
                <a16:creationId xmlns:a16="http://schemas.microsoft.com/office/drawing/2014/main" id="{ECE2AD1A-6DF3-463B-8D40-F996D47059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2930" y="382285"/>
            <a:ext cx="7978140" cy="3889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9392F240-FCCC-4D1B-89FD-0485B2F8F4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bg1"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4951076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3" name="Freeform: Shape 72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282117" y="-253670"/>
            <a:ext cx="137072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668730" y="422146"/>
            <a:ext cx="484026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7532611" y="655140"/>
            <a:ext cx="515604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Freeform: Shape 78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7017482" y="0"/>
            <a:ext cx="2126518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81" name="Isosceles Triangle 80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982258" y="6115501"/>
            <a:ext cx="1120884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0050" name="Picture 2">
            <a:extLst>
              <a:ext uri="{FF2B5EF4-FFF2-40B4-BE49-F238E27FC236}">
                <a16:creationId xmlns:a16="http://schemas.microsoft.com/office/drawing/2014/main" id="{D51C5094-0D2F-4A8C-9BA1-69BB9A4C12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2600" y="2018157"/>
            <a:ext cx="8178799" cy="2821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3" name="Isosceles Triangle 82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703060" y="6453143"/>
            <a:ext cx="611177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398223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id="{86FF76B9-219D-4469-AF87-0236D29032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DB88BD78-87E1-424D-B479-C37D8E41B1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flipH="1">
            <a:off x="8223477" y="2358"/>
            <a:ext cx="1407490" cy="1766008"/>
            <a:chOff x="-648769" y="2358"/>
            <a:chExt cx="1876653" cy="1766008"/>
          </a:xfrm>
        </p:grpSpPr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C05EB894-9410-4B20-95E4-7A25101AB89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-415188" y="-231223"/>
              <a:ext cx="1409491" cy="1876653"/>
            </a:xfrm>
            <a:custGeom>
              <a:avLst/>
              <a:gdLst>
                <a:gd name="connsiteX0" fmla="*/ 0 w 1409491"/>
                <a:gd name="connsiteY0" fmla="*/ 643075 h 1876653"/>
                <a:gd name="connsiteX1" fmla="*/ 643075 w 1409491"/>
                <a:gd name="connsiteY1" fmla="*/ 0 h 1876653"/>
                <a:gd name="connsiteX2" fmla="*/ 1409491 w 1409491"/>
                <a:gd name="connsiteY2" fmla="*/ 0 h 1876653"/>
                <a:gd name="connsiteX3" fmla="*/ 1409491 w 1409491"/>
                <a:gd name="connsiteY3" fmla="*/ 1876653 h 1876653"/>
                <a:gd name="connsiteX4" fmla="*/ 1233578 w 1409491"/>
                <a:gd name="connsiteY4" fmla="*/ 1876653 h 1876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491" h="1876653">
                  <a:moveTo>
                    <a:pt x="0" y="643075"/>
                  </a:moveTo>
                  <a:lnTo>
                    <a:pt x="643075" y="0"/>
                  </a:lnTo>
                  <a:lnTo>
                    <a:pt x="1409491" y="0"/>
                  </a:lnTo>
                  <a:lnTo>
                    <a:pt x="1409491" y="1876653"/>
                  </a:lnTo>
                  <a:lnTo>
                    <a:pt x="1233578" y="1876653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166E38B6-B050-4340-8E8F-3A971DADC03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301285" y="1282788"/>
              <a:ext cx="485578" cy="485578"/>
            </a:xfrm>
            <a:prstGeom prst="rect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7" name="Rectangle 76">
            <a:extLst>
              <a:ext uri="{FF2B5EF4-FFF2-40B4-BE49-F238E27FC236}">
                <a16:creationId xmlns:a16="http://schemas.microsoft.com/office/drawing/2014/main" id="{2E80C965-DB6D-4F81-9E9E-B027384D0B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1972226" y="6114337"/>
            <a:ext cx="645368" cy="484026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Isosceles Triangle 78">
            <a:extLst>
              <a:ext uri="{FF2B5EF4-FFF2-40B4-BE49-F238E27FC236}">
                <a16:creationId xmlns:a16="http://schemas.microsoft.com/office/drawing/2014/main" id="{633C5E46-DAC5-4661-9C87-22B08E2A51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07577" y="5721108"/>
            <a:ext cx="1696473" cy="1136891"/>
          </a:xfrm>
          <a:prstGeom prst="triangle">
            <a:avLst>
              <a:gd name="adj" fmla="val 50000"/>
            </a:avLst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1074" name="Picture 2">
            <a:extLst>
              <a:ext uri="{FF2B5EF4-FFF2-40B4-BE49-F238E27FC236}">
                <a16:creationId xmlns:a16="http://schemas.microsoft.com/office/drawing/2014/main" id="{E15600F7-97BE-41ED-8A18-7C0739BDFD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44129" y="643467"/>
            <a:ext cx="5055741" cy="5571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486502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4" name="Rectangle 73">
            <a:extLst>
              <a:ext uri="{FF2B5EF4-FFF2-40B4-BE49-F238E27FC236}">
                <a16:creationId xmlns:a16="http://schemas.microsoft.com/office/drawing/2014/main" id="{B0792D4F-247E-46FE-85FC-881DEFA41D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914171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153602" name="Rectangle 2">
            <a:extLst>
              <a:ext uri="{FF2B5EF4-FFF2-40B4-BE49-F238E27FC236}">
                <a16:creationId xmlns:a16="http://schemas.microsoft.com/office/drawing/2014/main" id="{2372E44B-505F-49A0-869D-16063D552F6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30936" y="932688"/>
            <a:ext cx="3669030" cy="1773936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l">
              <a:lnSpc>
                <a:spcPct val="90000"/>
              </a:lnSpc>
            </a:pPr>
            <a:r>
              <a:rPr lang="en-US" altLang="en-US" sz="35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Galaxies formed from the merger of smaller objects </a:t>
            </a:r>
          </a:p>
        </p:txBody>
      </p:sp>
      <p:sp>
        <p:nvSpPr>
          <p:cNvPr id="153603" name="Rectangle 3">
            <a:extLst>
              <a:ext uri="{FF2B5EF4-FFF2-40B4-BE49-F238E27FC236}">
                <a16:creationId xmlns:a16="http://schemas.microsoft.com/office/drawing/2014/main" id="{66F9BF84-FF6E-4A91-9A6B-41331B125BD4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630936" y="2898648"/>
            <a:ext cx="3669030" cy="3209544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344488" indent="-2286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chemeClr val="tx1"/>
                </a:solidFill>
              </a:rPr>
              <a:t>Observations indicate that galaxies arose from mergers of several smaller gas clouds </a:t>
            </a:r>
          </a:p>
          <a:p>
            <a:pPr marL="344488" indent="-2286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chemeClr val="tx1"/>
                </a:solidFill>
              </a:rPr>
              <a:t>A large galaxy in a rich cluster may tend to grow steadily through galactic cannibalism, perhaps producing in the process a giant elliptical galaxy</a:t>
            </a:r>
          </a:p>
        </p:txBody>
      </p: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749A7284-D010-4ACB-A08A-FC3C3689B5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78947" y="1417320"/>
            <a:ext cx="0" cy="402336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3605" name="Picture 5">
            <a:extLst>
              <a:ext uri="{FF2B5EF4-FFF2-40B4-BE49-F238E27FC236}">
                <a16:creationId xmlns:a16="http://schemas.microsoft.com/office/drawing/2014/main" id="{145A57ED-739E-44A1-8845-AA4E23ADA4C9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1204" y="1345404"/>
            <a:ext cx="3769143" cy="4176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868986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3" name="Freeform: Shape 72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282117" y="-253670"/>
            <a:ext cx="137072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668730" y="422146"/>
            <a:ext cx="484026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7532611" y="655140"/>
            <a:ext cx="515604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Freeform: Shape 78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7017482" y="0"/>
            <a:ext cx="2126518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81" name="Isosceles Triangle 80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982258" y="6115501"/>
            <a:ext cx="1120884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3122" name="Picture 2">
            <a:extLst>
              <a:ext uri="{FF2B5EF4-FFF2-40B4-BE49-F238E27FC236}">
                <a16:creationId xmlns:a16="http://schemas.microsoft.com/office/drawing/2014/main" id="{25FB34EB-E55F-4841-9284-1B79FA5161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2600" y="1108265"/>
            <a:ext cx="8178799" cy="46414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3" name="Isosceles Triangle 82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703060" y="6453143"/>
            <a:ext cx="611177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1685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Down Arrow 7">
            <a:extLst>
              <a:ext uri="{FF2B5EF4-FFF2-40B4-BE49-F238E27FC236}">
                <a16:creationId xmlns:a16="http://schemas.microsoft.com/office/drawing/2014/main" id="{D4771268-CB57-404A-9271-370EB28F60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183356" y="1928731"/>
            <a:ext cx="3333749" cy="2624327"/>
          </a:xfrm>
          <a:prstGeom prst="downArrow">
            <a:avLst>
              <a:gd name="adj1" fmla="val 100000"/>
              <a:gd name="adj2" fmla="val 15788"/>
            </a:avLst>
          </a:prstGeom>
          <a:solidFill>
            <a:srgbClr val="404040"/>
          </a:solidFill>
          <a:ln w="539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6195" name="Rectangle 3">
            <a:extLst>
              <a:ext uri="{FF2B5EF4-FFF2-40B4-BE49-F238E27FC236}">
                <a16:creationId xmlns:a16="http://schemas.microsoft.com/office/drawing/2014/main" id="{46632D6E-9C07-429E-BC35-67C89A00027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71525" y="1967266"/>
            <a:ext cx="1971675" cy="2547257"/>
          </a:xfrm>
          <a:noFill/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en-US" altLang="en-US" sz="19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Whether a protogalaxy evolves into a spiral galaxy or an elliptical galaxy depends on its initial rate of star formation </a:t>
            </a:r>
          </a:p>
        </p:txBody>
      </p:sp>
      <p:pic>
        <p:nvPicPr>
          <p:cNvPr id="136194" name="Picture 2">
            <a:extLst>
              <a:ext uri="{FF2B5EF4-FFF2-40B4-BE49-F238E27FC236}">
                <a16:creationId xmlns:a16="http://schemas.microsoft.com/office/drawing/2014/main" id="{6C99F545-C23A-4B41-A178-DBE4F08B2A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82987" y="1622474"/>
            <a:ext cx="5085525" cy="3610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011896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id="{86FF76B9-219D-4469-AF87-0236D29032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DB88BD78-87E1-424D-B479-C37D8E41B1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flipH="1">
            <a:off x="8223477" y="2358"/>
            <a:ext cx="1407490" cy="1766008"/>
            <a:chOff x="-648769" y="2358"/>
            <a:chExt cx="1876653" cy="1766008"/>
          </a:xfrm>
        </p:grpSpPr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C05EB894-9410-4B20-95E4-7A25101AB89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-415188" y="-231223"/>
              <a:ext cx="1409491" cy="1876653"/>
            </a:xfrm>
            <a:custGeom>
              <a:avLst/>
              <a:gdLst>
                <a:gd name="connsiteX0" fmla="*/ 0 w 1409491"/>
                <a:gd name="connsiteY0" fmla="*/ 643075 h 1876653"/>
                <a:gd name="connsiteX1" fmla="*/ 643075 w 1409491"/>
                <a:gd name="connsiteY1" fmla="*/ 0 h 1876653"/>
                <a:gd name="connsiteX2" fmla="*/ 1409491 w 1409491"/>
                <a:gd name="connsiteY2" fmla="*/ 0 h 1876653"/>
                <a:gd name="connsiteX3" fmla="*/ 1409491 w 1409491"/>
                <a:gd name="connsiteY3" fmla="*/ 1876653 h 1876653"/>
                <a:gd name="connsiteX4" fmla="*/ 1233578 w 1409491"/>
                <a:gd name="connsiteY4" fmla="*/ 1876653 h 1876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491" h="1876653">
                  <a:moveTo>
                    <a:pt x="0" y="643075"/>
                  </a:moveTo>
                  <a:lnTo>
                    <a:pt x="643075" y="0"/>
                  </a:lnTo>
                  <a:lnTo>
                    <a:pt x="1409491" y="0"/>
                  </a:lnTo>
                  <a:lnTo>
                    <a:pt x="1409491" y="1876653"/>
                  </a:lnTo>
                  <a:lnTo>
                    <a:pt x="1233578" y="1876653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166E38B6-B050-4340-8E8F-3A971DADC03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301285" y="1282788"/>
              <a:ext cx="485578" cy="485578"/>
            </a:xfrm>
            <a:prstGeom prst="rect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7" name="Rectangle 76">
            <a:extLst>
              <a:ext uri="{FF2B5EF4-FFF2-40B4-BE49-F238E27FC236}">
                <a16:creationId xmlns:a16="http://schemas.microsoft.com/office/drawing/2014/main" id="{2E80C965-DB6D-4F81-9E9E-B027384D0B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1972226" y="6114337"/>
            <a:ext cx="645368" cy="484026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Isosceles Triangle 78">
            <a:extLst>
              <a:ext uri="{FF2B5EF4-FFF2-40B4-BE49-F238E27FC236}">
                <a16:creationId xmlns:a16="http://schemas.microsoft.com/office/drawing/2014/main" id="{633C5E46-DAC5-4661-9C87-22B08E2A51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07577" y="5721108"/>
            <a:ext cx="1696473" cy="1136891"/>
          </a:xfrm>
          <a:prstGeom prst="triangle">
            <a:avLst>
              <a:gd name="adj" fmla="val 50000"/>
            </a:avLst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5170" name="Picture 2">
            <a:extLst>
              <a:ext uri="{FF2B5EF4-FFF2-40B4-BE49-F238E27FC236}">
                <a16:creationId xmlns:a16="http://schemas.microsoft.com/office/drawing/2014/main" id="{BF534C68-DDF8-4D85-BC59-17A0ED974A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2600" y="1128712"/>
            <a:ext cx="8178799" cy="4600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475664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id="{86FF76B9-219D-4469-AF87-0236D29032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DB88BD78-87E1-424D-B479-C37D8E41B1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flipH="1">
            <a:off x="8223477" y="2358"/>
            <a:ext cx="1407490" cy="1766008"/>
            <a:chOff x="-648769" y="2358"/>
            <a:chExt cx="1876653" cy="1766008"/>
          </a:xfrm>
        </p:grpSpPr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C05EB894-9410-4B20-95E4-7A25101AB89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-415188" y="-231223"/>
              <a:ext cx="1409491" cy="1876653"/>
            </a:xfrm>
            <a:custGeom>
              <a:avLst/>
              <a:gdLst>
                <a:gd name="connsiteX0" fmla="*/ 0 w 1409491"/>
                <a:gd name="connsiteY0" fmla="*/ 643075 h 1876653"/>
                <a:gd name="connsiteX1" fmla="*/ 643075 w 1409491"/>
                <a:gd name="connsiteY1" fmla="*/ 0 h 1876653"/>
                <a:gd name="connsiteX2" fmla="*/ 1409491 w 1409491"/>
                <a:gd name="connsiteY2" fmla="*/ 0 h 1876653"/>
                <a:gd name="connsiteX3" fmla="*/ 1409491 w 1409491"/>
                <a:gd name="connsiteY3" fmla="*/ 1876653 h 1876653"/>
                <a:gd name="connsiteX4" fmla="*/ 1233578 w 1409491"/>
                <a:gd name="connsiteY4" fmla="*/ 1876653 h 1876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491" h="1876653">
                  <a:moveTo>
                    <a:pt x="0" y="643075"/>
                  </a:moveTo>
                  <a:lnTo>
                    <a:pt x="643075" y="0"/>
                  </a:lnTo>
                  <a:lnTo>
                    <a:pt x="1409491" y="0"/>
                  </a:lnTo>
                  <a:lnTo>
                    <a:pt x="1409491" y="1876653"/>
                  </a:lnTo>
                  <a:lnTo>
                    <a:pt x="1233578" y="1876653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166E38B6-B050-4340-8E8F-3A971DADC03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301285" y="1282788"/>
              <a:ext cx="485578" cy="485578"/>
            </a:xfrm>
            <a:prstGeom prst="rect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7" name="Rectangle 76">
            <a:extLst>
              <a:ext uri="{FF2B5EF4-FFF2-40B4-BE49-F238E27FC236}">
                <a16:creationId xmlns:a16="http://schemas.microsoft.com/office/drawing/2014/main" id="{2E80C965-DB6D-4F81-9E9E-B027384D0B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1972226" y="6114337"/>
            <a:ext cx="645368" cy="484026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Isosceles Triangle 78">
            <a:extLst>
              <a:ext uri="{FF2B5EF4-FFF2-40B4-BE49-F238E27FC236}">
                <a16:creationId xmlns:a16="http://schemas.microsoft.com/office/drawing/2014/main" id="{633C5E46-DAC5-4661-9C87-22B08E2A51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07577" y="5721108"/>
            <a:ext cx="1696473" cy="1136891"/>
          </a:xfrm>
          <a:prstGeom prst="triangle">
            <a:avLst>
              <a:gd name="adj" fmla="val 50000"/>
            </a:avLst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9266" name="Picture 2">
            <a:extLst>
              <a:ext uri="{FF2B5EF4-FFF2-40B4-BE49-F238E27FC236}">
                <a16:creationId xmlns:a16="http://schemas.microsoft.com/office/drawing/2014/main" id="{F48CDD0C-7E08-44F9-99A6-AE578C4003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2600" y="1098042"/>
            <a:ext cx="8178799" cy="4661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180357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52C2679-8ACE-4D00-81CC-5DBC919C23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601" y="4564674"/>
            <a:ext cx="3008115" cy="1615461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800"/>
              <a:t>Any Questions?</a:t>
            </a:r>
          </a:p>
        </p:txBody>
      </p:sp>
      <p:pic>
        <p:nvPicPr>
          <p:cNvPr id="7" name="Content Placeholder 6" descr="A picture containing outdoor object, nature, night sky&#10;&#10;Description automatically generated">
            <a:extLst>
              <a:ext uri="{FF2B5EF4-FFF2-40B4-BE49-F238E27FC236}">
                <a16:creationId xmlns:a16="http://schemas.microsoft.com/office/drawing/2014/main" id="{576D9A96-06F9-470D-B42B-404F1406902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l="6022" r="5517" b="1"/>
          <a:stretch/>
        </p:blipFill>
        <p:spPr>
          <a:xfrm>
            <a:off x="20" y="1"/>
            <a:ext cx="8469610" cy="4212708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F7A6AC-0A27-4103-BEC4-EB0B8AD8D7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469630" y="6172200"/>
            <a:ext cx="685800" cy="593725"/>
          </a:xfrm>
        </p:spPr>
        <p:txBody>
          <a:bodyPr vert="horz" lIns="45720" tIns="45720" rIns="45720" bIns="45720" rtlCol="0" anchor="ctr">
            <a:normAutofit/>
          </a:bodyPr>
          <a:lstStyle/>
          <a:p>
            <a:pPr defTabSz="914400">
              <a:lnSpc>
                <a:spcPct val="90000"/>
              </a:lnSpc>
              <a:spcAft>
                <a:spcPts val="600"/>
              </a:spcAft>
            </a:pPr>
            <a:fld id="{CB905857-8EFC-4F61-985E-AF1AE17440E6}" type="slidenum">
              <a:rPr lang="en-US" sz="3600"/>
              <a:pPr defTabSz="914400">
                <a:lnSpc>
                  <a:spcPct val="90000"/>
                </a:lnSpc>
                <a:spcAft>
                  <a:spcPts val="600"/>
                </a:spcAft>
              </a:pPr>
              <a:t>38</a:t>
            </a:fld>
            <a:endParaRPr lang="en-US" sz="360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4DBF085-E51C-4554-8DBA-E1A4A01799F7}"/>
              </a:ext>
            </a:extLst>
          </p:cNvPr>
          <p:cNvSpPr txBox="1"/>
          <p:nvPr/>
        </p:nvSpPr>
        <p:spPr>
          <a:xfrm>
            <a:off x="3966480" y="4564673"/>
            <a:ext cx="4249403" cy="16154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indent="-182880" defTabSz="914400">
              <a:spcAft>
                <a:spcPts val="600"/>
              </a:spcAft>
              <a:buClr>
                <a:schemeClr val="accent1"/>
              </a:buClr>
            </a:pPr>
            <a:r>
              <a:rPr lang="en-US" sz="1400" spc="-50" baseline="0" dirty="0">
                <a:effectLst/>
              </a:rPr>
              <a:t>Andromeda galaxy in UV light</a:t>
            </a:r>
          </a:p>
        </p:txBody>
      </p:sp>
    </p:spTree>
    <p:extLst>
      <p:ext uri="{BB962C8B-B14F-4D97-AF65-F5344CB8AC3E}">
        <p14:creationId xmlns:p14="http://schemas.microsoft.com/office/powerpoint/2010/main" val="89361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4" name="Rectangle 73">
            <a:extLst>
              <a:ext uri="{FF2B5EF4-FFF2-40B4-BE49-F238E27FC236}">
                <a16:creationId xmlns:a16="http://schemas.microsoft.com/office/drawing/2014/main" id="{9C867835-A917-4A2B-8424-3AFAF74363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Freeform: Shape 75">
            <a:extLst>
              <a:ext uri="{FF2B5EF4-FFF2-40B4-BE49-F238E27FC236}">
                <a16:creationId xmlns:a16="http://schemas.microsoft.com/office/drawing/2014/main" id="{EED8D03E-F375-4E67-B932-FF9B007BB4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526824" y="1204508"/>
            <a:ext cx="3850317" cy="4903967"/>
          </a:xfrm>
          <a:custGeom>
            <a:avLst/>
            <a:gdLst>
              <a:gd name="connsiteX0" fmla="*/ 0 w 3850317"/>
              <a:gd name="connsiteY0" fmla="*/ 0 h 5978116"/>
              <a:gd name="connsiteX1" fmla="*/ 3850317 w 3850317"/>
              <a:gd name="connsiteY1" fmla="*/ 0 h 5978116"/>
              <a:gd name="connsiteX2" fmla="*/ 3840373 w 3850317"/>
              <a:gd name="connsiteY2" fmla="*/ 258313 h 5978116"/>
              <a:gd name="connsiteX3" fmla="*/ 3755448 w 3850317"/>
              <a:gd name="connsiteY3" fmla="*/ 1537847 h 5978116"/>
              <a:gd name="connsiteX4" fmla="*/ 3150490 w 3850317"/>
              <a:gd name="connsiteY4" fmla="*/ 3989537 h 5978116"/>
              <a:gd name="connsiteX5" fmla="*/ 3089544 w 3850317"/>
              <a:gd name="connsiteY5" fmla="*/ 3606200 h 5978116"/>
              <a:gd name="connsiteX6" fmla="*/ 2922635 w 3850317"/>
              <a:gd name="connsiteY6" fmla="*/ 4519351 h 5978116"/>
              <a:gd name="connsiteX7" fmla="*/ 2904628 w 3850317"/>
              <a:gd name="connsiteY7" fmla="*/ 4466023 h 5978116"/>
              <a:gd name="connsiteX8" fmla="*/ 2825329 w 3850317"/>
              <a:gd name="connsiteY8" fmla="*/ 4562983 h 5978116"/>
              <a:gd name="connsiteX9" fmla="*/ 2695127 w 3850317"/>
              <a:gd name="connsiteY9" fmla="*/ 4973329 h 5978116"/>
              <a:gd name="connsiteX10" fmla="*/ 2501208 w 3850317"/>
              <a:gd name="connsiteY10" fmla="*/ 4457366 h 5978116"/>
              <a:gd name="connsiteX11" fmla="*/ 2209291 w 3850317"/>
              <a:gd name="connsiteY11" fmla="*/ 5028388 h 5978116"/>
              <a:gd name="connsiteX12" fmla="*/ 2135532 w 3850317"/>
              <a:gd name="connsiteY12" fmla="*/ 5321344 h 5978116"/>
              <a:gd name="connsiteX13" fmla="*/ 2009139 w 3850317"/>
              <a:gd name="connsiteY13" fmla="*/ 4714655 h 5978116"/>
              <a:gd name="connsiteX14" fmla="*/ 1918759 w 3850317"/>
              <a:gd name="connsiteY14" fmla="*/ 4486454 h 5978116"/>
              <a:gd name="connsiteX15" fmla="*/ 1800676 w 3850317"/>
              <a:gd name="connsiteY15" fmla="*/ 4608346 h 5978116"/>
              <a:gd name="connsiteX16" fmla="*/ 1614721 w 3850317"/>
              <a:gd name="connsiteY16" fmla="*/ 5319612 h 5978116"/>
              <a:gd name="connsiteX17" fmla="*/ 1530921 w 3850317"/>
              <a:gd name="connsiteY17" fmla="*/ 5433540 h 5978116"/>
              <a:gd name="connsiteX18" fmla="*/ 1569705 w 3850317"/>
              <a:gd name="connsiteY18" fmla="*/ 4803650 h 5978116"/>
              <a:gd name="connsiteX19" fmla="*/ 1517416 w 3850317"/>
              <a:gd name="connsiteY19" fmla="*/ 4640204 h 5978116"/>
              <a:gd name="connsiteX20" fmla="*/ 1425997 w 3850317"/>
              <a:gd name="connsiteY20" fmla="*/ 4800187 h 5978116"/>
              <a:gd name="connsiteX21" fmla="*/ 1348083 w 3850317"/>
              <a:gd name="connsiteY21" fmla="*/ 5363245 h 5978116"/>
              <a:gd name="connsiteX22" fmla="*/ 1200566 w 3850317"/>
              <a:gd name="connsiteY22" fmla="*/ 5526691 h 5978116"/>
              <a:gd name="connsiteX23" fmla="*/ 1027770 w 3850317"/>
              <a:gd name="connsiteY23" fmla="*/ 5803718 h 5978116"/>
              <a:gd name="connsiteX24" fmla="*/ 892373 w 3850317"/>
              <a:gd name="connsiteY24" fmla="*/ 5604950 h 5978116"/>
              <a:gd name="connsiteX25" fmla="*/ 681487 w 3850317"/>
              <a:gd name="connsiteY25" fmla="*/ 5914528 h 5978116"/>
              <a:gd name="connsiteX26" fmla="*/ 414155 w 3850317"/>
              <a:gd name="connsiteY26" fmla="*/ 5817569 h 5978116"/>
              <a:gd name="connsiteX27" fmla="*/ 360135 w 3850317"/>
              <a:gd name="connsiteY27" fmla="*/ 5287062 h 5978116"/>
              <a:gd name="connsiteX28" fmla="*/ 281875 w 3850317"/>
              <a:gd name="connsiteY28" fmla="*/ 4677256 h 5978116"/>
              <a:gd name="connsiteX29" fmla="*/ 237897 w 3850317"/>
              <a:gd name="connsiteY29" fmla="*/ 4207696 h 5978116"/>
              <a:gd name="connsiteX30" fmla="*/ 145093 w 3850317"/>
              <a:gd name="connsiteY30" fmla="*/ 3878379 h 5978116"/>
              <a:gd name="connsiteX31" fmla="*/ 72373 w 3850317"/>
              <a:gd name="connsiteY31" fmla="*/ 2447189 h 5978116"/>
              <a:gd name="connsiteX32" fmla="*/ 0 w 3850317"/>
              <a:gd name="connsiteY32" fmla="*/ 0 h 5978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3850317" h="5978116">
                <a:moveTo>
                  <a:pt x="0" y="0"/>
                </a:moveTo>
                <a:lnTo>
                  <a:pt x="3850317" y="0"/>
                </a:lnTo>
                <a:lnTo>
                  <a:pt x="3840373" y="258313"/>
                </a:lnTo>
                <a:cubicBezTo>
                  <a:pt x="3816350" y="852957"/>
                  <a:pt x="3786959" y="1372106"/>
                  <a:pt x="3755448" y="1537847"/>
                </a:cubicBezTo>
                <a:cubicBezTo>
                  <a:pt x="3300085" y="3936555"/>
                  <a:pt x="3150490" y="3989537"/>
                  <a:pt x="3150490" y="3989537"/>
                </a:cubicBezTo>
                <a:cubicBezTo>
                  <a:pt x="3150490" y="3989537"/>
                  <a:pt x="3124172" y="3732940"/>
                  <a:pt x="3089544" y="3606200"/>
                </a:cubicBezTo>
                <a:cubicBezTo>
                  <a:pt x="3082618" y="3784537"/>
                  <a:pt x="2946529" y="4491302"/>
                  <a:pt x="2922635" y="4519351"/>
                </a:cubicBezTo>
                <a:cubicBezTo>
                  <a:pt x="2916749" y="4502729"/>
                  <a:pt x="2910515" y="4484030"/>
                  <a:pt x="2904628" y="4466023"/>
                </a:cubicBezTo>
                <a:cubicBezTo>
                  <a:pt x="2884890" y="4501344"/>
                  <a:pt x="2859958" y="4534241"/>
                  <a:pt x="2825329" y="4562983"/>
                </a:cubicBezTo>
                <a:cubicBezTo>
                  <a:pt x="2706208" y="4662020"/>
                  <a:pt x="2743260" y="4833430"/>
                  <a:pt x="2695127" y="4973329"/>
                </a:cubicBezTo>
                <a:cubicBezTo>
                  <a:pt x="2446495" y="4877408"/>
                  <a:pt x="2545186" y="4641589"/>
                  <a:pt x="2501208" y="4457366"/>
                </a:cubicBezTo>
                <a:cubicBezTo>
                  <a:pt x="2341225" y="4936277"/>
                  <a:pt x="2267120" y="4837932"/>
                  <a:pt x="2209291" y="5028388"/>
                </a:cubicBezTo>
                <a:cubicBezTo>
                  <a:pt x="2137610" y="5264900"/>
                  <a:pt x="2135532" y="5321344"/>
                  <a:pt x="2135532" y="5321344"/>
                </a:cubicBezTo>
                <a:cubicBezTo>
                  <a:pt x="2004983" y="5137467"/>
                  <a:pt x="2054502" y="4933506"/>
                  <a:pt x="2009139" y="4714655"/>
                </a:cubicBezTo>
                <a:cubicBezTo>
                  <a:pt x="1956503" y="4642281"/>
                  <a:pt x="1932264" y="4565753"/>
                  <a:pt x="1918759" y="4486454"/>
                </a:cubicBezTo>
                <a:cubicBezTo>
                  <a:pt x="1889671" y="4439359"/>
                  <a:pt x="1848463" y="4656479"/>
                  <a:pt x="1800676" y="4608346"/>
                </a:cubicBezTo>
                <a:cubicBezTo>
                  <a:pt x="1760507" y="4832391"/>
                  <a:pt x="1681208" y="5047087"/>
                  <a:pt x="1614721" y="5319612"/>
                </a:cubicBezTo>
                <a:cubicBezTo>
                  <a:pt x="1580786" y="5457780"/>
                  <a:pt x="1530574" y="5446352"/>
                  <a:pt x="1530921" y="5433540"/>
                </a:cubicBezTo>
                <a:cubicBezTo>
                  <a:pt x="1532998" y="5109418"/>
                  <a:pt x="1600177" y="5128464"/>
                  <a:pt x="1569705" y="4803650"/>
                </a:cubicBezTo>
                <a:cubicBezTo>
                  <a:pt x="1566242" y="4746167"/>
                  <a:pt x="1596022" y="4651631"/>
                  <a:pt x="1517416" y="4640204"/>
                </a:cubicBezTo>
                <a:cubicBezTo>
                  <a:pt x="1415608" y="4628430"/>
                  <a:pt x="1436385" y="4747898"/>
                  <a:pt x="1425997" y="4800187"/>
                </a:cubicBezTo>
                <a:cubicBezTo>
                  <a:pt x="1389291" y="5009342"/>
                  <a:pt x="1370938" y="5149241"/>
                  <a:pt x="1348083" y="5363245"/>
                </a:cubicBezTo>
                <a:cubicBezTo>
                  <a:pt x="1336655" y="5453625"/>
                  <a:pt x="1352931" y="5563743"/>
                  <a:pt x="1200566" y="5526691"/>
                </a:cubicBezTo>
                <a:cubicBezTo>
                  <a:pt x="1051664" y="5551623"/>
                  <a:pt x="1099105" y="5719570"/>
                  <a:pt x="1027770" y="5803718"/>
                </a:cubicBezTo>
                <a:cubicBezTo>
                  <a:pt x="945009" y="5758701"/>
                  <a:pt x="1003184" y="5640964"/>
                  <a:pt x="892373" y="5604950"/>
                </a:cubicBezTo>
                <a:cubicBezTo>
                  <a:pt x="925963" y="5772552"/>
                  <a:pt x="680448" y="5747619"/>
                  <a:pt x="681487" y="5914528"/>
                </a:cubicBezTo>
                <a:cubicBezTo>
                  <a:pt x="534662" y="6049233"/>
                  <a:pt x="467137" y="5947425"/>
                  <a:pt x="414155" y="5817569"/>
                </a:cubicBezTo>
                <a:cubicBezTo>
                  <a:pt x="348015" y="5648929"/>
                  <a:pt x="370177" y="5468515"/>
                  <a:pt x="360135" y="5287062"/>
                </a:cubicBezTo>
                <a:cubicBezTo>
                  <a:pt x="338319" y="5059207"/>
                  <a:pt x="278758" y="4907881"/>
                  <a:pt x="281875" y="4677256"/>
                </a:cubicBezTo>
                <a:cubicBezTo>
                  <a:pt x="237204" y="4527316"/>
                  <a:pt x="250017" y="4367332"/>
                  <a:pt x="237897" y="4207696"/>
                </a:cubicBezTo>
                <a:cubicBezTo>
                  <a:pt x="210194" y="3969452"/>
                  <a:pt x="176258" y="4119047"/>
                  <a:pt x="145093" y="3878379"/>
                </a:cubicBezTo>
                <a:cubicBezTo>
                  <a:pt x="114274" y="3641175"/>
                  <a:pt x="72720" y="2448920"/>
                  <a:pt x="72373" y="2447189"/>
                </a:cubicBezTo>
                <a:cubicBezTo>
                  <a:pt x="72720" y="2447189"/>
                  <a:pt x="12120" y="1233809"/>
                  <a:pt x="0" y="0"/>
                </a:cubicBezTo>
                <a:close/>
              </a:path>
            </a:pathLst>
          </a:custGeom>
          <a:solidFill>
            <a:schemeClr val="bg2">
              <a:alpha val="5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50530" name="Rectangle 2">
            <a:extLst>
              <a:ext uri="{FF2B5EF4-FFF2-40B4-BE49-F238E27FC236}">
                <a16:creationId xmlns:a16="http://schemas.microsoft.com/office/drawing/2014/main" id="{5AD3B0E3-E1B5-4C5E-ADF9-7B77B9A5E15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46258" y="37902"/>
            <a:ext cx="6993788" cy="1283363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l">
              <a:lnSpc>
                <a:spcPct val="90000"/>
              </a:lnSpc>
            </a:pPr>
            <a:r>
              <a:rPr lang="en-US" altLang="en-US" sz="27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Galaxies are grouped into clusters and superclusters </a:t>
            </a:r>
          </a:p>
        </p:txBody>
      </p:sp>
      <p:sp>
        <p:nvSpPr>
          <p:cNvPr id="150531" name="Rectangle 3">
            <a:extLst>
              <a:ext uri="{FF2B5EF4-FFF2-40B4-BE49-F238E27FC236}">
                <a16:creationId xmlns:a16="http://schemas.microsoft.com/office/drawing/2014/main" id="{B40465AC-9A36-4F64-A013-54DBD55086DB}"/>
              </a:ext>
            </a:extLst>
          </p:cNvPr>
          <p:cNvSpPr>
            <a:spLocks noGrp="1" noChangeArrowheads="1"/>
          </p:cNvSpPr>
          <p:nvPr>
            <p:ph type="body" sz="half" idx="2"/>
          </p:nvPr>
        </p:nvSpPr>
        <p:spPr>
          <a:xfrm>
            <a:off x="373260" y="2653505"/>
            <a:ext cx="2874274" cy="1734671"/>
          </a:xfrm>
        </p:spPr>
        <p:txBody>
          <a:bodyPr vert="horz" lIns="91440" tIns="45720" rIns="91440" bIns="45720" rtlCol="0">
            <a:noAutofit/>
          </a:bodyPr>
          <a:lstStyle/>
          <a:p>
            <a:pPr marL="0" indent="0">
              <a:lnSpc>
                <a:spcPct val="90000"/>
              </a:lnSpc>
              <a:spcBef>
                <a:spcPts val="1000"/>
              </a:spcBef>
              <a:buNone/>
            </a:pPr>
            <a:r>
              <a:rPr lang="en-US" altLang="en-US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Galaxies are grouped into clusters rather than being scattered randomly throughout the universe</a:t>
            </a:r>
          </a:p>
        </p:txBody>
      </p:sp>
      <p:pic>
        <p:nvPicPr>
          <p:cNvPr id="150533" name="Picture 5">
            <a:extLst>
              <a:ext uri="{FF2B5EF4-FFF2-40B4-BE49-F238E27FC236}">
                <a16:creationId xmlns:a16="http://schemas.microsoft.com/office/drawing/2014/main" id="{DF0D725A-3717-40CC-8CC4-9CE425AC6FC1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3968" y="2559581"/>
            <a:ext cx="5043776" cy="3291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933134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4" name="Image 15" descr="3269group.gif">
            <a:extLst>
              <a:ext uri="{FF2B5EF4-FFF2-40B4-BE49-F238E27FC236}">
                <a16:creationId xmlns:a16="http://schemas.microsoft.com/office/drawing/2014/main" id="{0EF038B5-B442-4460-8231-E8EA77AD2F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2560" y="3429000"/>
            <a:ext cx="3381375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5" name="Image 16" descr="Galaxy_Cluster.jpg">
            <a:extLst>
              <a:ext uri="{FF2B5EF4-FFF2-40B4-BE49-F238E27FC236}">
                <a16:creationId xmlns:a16="http://schemas.microsoft.com/office/drawing/2014/main" id="{24BAF1D8-7395-4387-AF56-BBCA45A3247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2323" y="158178"/>
            <a:ext cx="4200525" cy="288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178" name="Text Box 2">
            <a:extLst>
              <a:ext uri="{FF2B5EF4-FFF2-40B4-BE49-F238E27FC236}">
                <a16:creationId xmlns:a16="http://schemas.microsoft.com/office/drawing/2014/main" id="{B22AE8E2-ACE4-44BD-8FCE-31317118D803}"/>
              </a:ext>
            </a:extLst>
          </p:cNvPr>
          <p:cNvGraphicFramePr/>
          <p:nvPr/>
        </p:nvGraphicFramePr>
        <p:xfrm>
          <a:off x="142876" y="765175"/>
          <a:ext cx="3976638" cy="51360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33903612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9" name="Down Arrow 7">
            <a:extLst>
              <a:ext uri="{FF2B5EF4-FFF2-40B4-BE49-F238E27FC236}">
                <a16:creationId xmlns:a16="http://schemas.microsoft.com/office/drawing/2014/main" id="{D4771268-CB57-404A-9271-370EB28F60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183356" y="1928731"/>
            <a:ext cx="3333749" cy="2624327"/>
          </a:xfrm>
          <a:prstGeom prst="downArrow">
            <a:avLst>
              <a:gd name="adj1" fmla="val 100000"/>
              <a:gd name="adj2" fmla="val 15788"/>
            </a:avLst>
          </a:prstGeom>
          <a:solidFill>
            <a:srgbClr val="404040"/>
          </a:solidFill>
          <a:ln w="539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667" name="Rectangle 3">
            <a:extLst>
              <a:ext uri="{FF2B5EF4-FFF2-40B4-BE49-F238E27FC236}">
                <a16:creationId xmlns:a16="http://schemas.microsoft.com/office/drawing/2014/main" id="{F081845D-1A1F-4F3F-84C4-3C749240EAE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71525" y="1967266"/>
            <a:ext cx="1971675" cy="2547257"/>
          </a:xfrm>
          <a:noFill/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en-US" altLang="en-US" sz="24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Our Galaxy is a member of a poor, irregular cluster called the Local Group</a:t>
            </a:r>
          </a:p>
        </p:txBody>
      </p:sp>
      <p:pic>
        <p:nvPicPr>
          <p:cNvPr id="113666" name="Picture 2">
            <a:extLst>
              <a:ext uri="{FF2B5EF4-FFF2-40B4-BE49-F238E27FC236}">
                <a16:creationId xmlns:a16="http://schemas.microsoft.com/office/drawing/2014/main" id="{A27D44CB-209A-4880-846C-5AC2EBD87D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82987" y="1476265"/>
            <a:ext cx="5085525" cy="3903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40007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Rectangle 71">
            <a:extLst>
              <a:ext uri="{FF2B5EF4-FFF2-40B4-BE49-F238E27FC236}">
                <a16:creationId xmlns:a16="http://schemas.microsoft.com/office/drawing/2014/main" id="{5D5E0904-721C-4D68-9EB8-1C9752E329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429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 useBgFill="1">
        <p:nvSpPr>
          <p:cNvPr id="74" name="Rectangle 73">
            <a:extLst>
              <a:ext uri="{FF2B5EF4-FFF2-40B4-BE49-F238E27FC236}">
                <a16:creationId xmlns:a16="http://schemas.microsoft.com/office/drawing/2014/main" id="{D0CDF5D3-7220-42A0-9D37-ECF3BF283B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2900" y="0"/>
            <a:ext cx="8126730" cy="5105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64BC717F-58B3-4A4E-BC3B-1B11323AD5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2900" y="5105400"/>
            <a:ext cx="8126730" cy="1752600"/>
          </a:xfrm>
          <a:prstGeom prst="rect">
            <a:avLst/>
          </a:prstGeom>
          <a:solidFill>
            <a:srgbClr val="3535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218" name="Text Box 60">
            <a:extLst>
              <a:ext uri="{FF2B5EF4-FFF2-40B4-BE49-F238E27FC236}">
                <a16:creationId xmlns:a16="http://schemas.microsoft.com/office/drawing/2014/main" id="{64CB907E-D3D3-48A5-BF08-2E1BEE992B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137" y="5181600"/>
            <a:ext cx="7617326" cy="1076324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lIns="91440" tIns="45720" rIns="91440" bIns="45720" rtlCol="0" anchor="b">
            <a:norm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defTabSz="914400">
              <a:lnSpc>
                <a:spcPct val="85000"/>
              </a:lnSpc>
              <a:spcBef>
                <a:spcPct val="0"/>
              </a:spcBef>
              <a:spcAft>
                <a:spcPts val="600"/>
              </a:spcAft>
              <a:buNone/>
            </a:pPr>
            <a:r>
              <a:rPr lang="en-US" altLang="fr-FR" sz="4700" spc="-5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The local group </a:t>
            </a: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1EE75710-64C5-4CA8-8A7C-82EE4125C9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42900" cy="6858000"/>
          </a:xfrm>
          <a:prstGeom prst="rect">
            <a:avLst/>
          </a:prstGeom>
          <a:solidFill>
            <a:srgbClr val="6F6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219" name="Image 5" descr="Local group.jpg">
            <a:extLst>
              <a:ext uri="{FF2B5EF4-FFF2-40B4-BE49-F238E27FC236}">
                <a16:creationId xmlns:a16="http://schemas.microsoft.com/office/drawing/2014/main" id="{783927B8-8BF9-4579-BD59-2169E00518E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45098" y="640081"/>
            <a:ext cx="4951766" cy="3825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0" name="Rectangle 79">
            <a:extLst>
              <a:ext uri="{FF2B5EF4-FFF2-40B4-BE49-F238E27FC236}">
                <a16:creationId xmlns:a16="http://schemas.microsoft.com/office/drawing/2014/main" id="{435050B1-74E1-4A81-923D-0F5971A3BC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469630" y="0"/>
            <a:ext cx="674370" cy="6858000"/>
          </a:xfrm>
          <a:prstGeom prst="rect">
            <a:avLst/>
          </a:prstGeom>
          <a:solidFill>
            <a:srgbClr val="3535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19372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Rectangle 71">
            <a:extLst>
              <a:ext uri="{FF2B5EF4-FFF2-40B4-BE49-F238E27FC236}">
                <a16:creationId xmlns:a16="http://schemas.microsoft.com/office/drawing/2014/main" id="{5D5E0904-721C-4D68-9EB8-1C9752E329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429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 useBgFill="1">
        <p:nvSpPr>
          <p:cNvPr id="74" name="Rectangle 73">
            <a:extLst>
              <a:ext uri="{FF2B5EF4-FFF2-40B4-BE49-F238E27FC236}">
                <a16:creationId xmlns:a16="http://schemas.microsoft.com/office/drawing/2014/main" id="{D0CDF5D3-7220-42A0-9D37-ECF3BF283B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2900" y="0"/>
            <a:ext cx="8126730" cy="5105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64BC717F-58B3-4A4E-BC3B-1B11323AD5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2900" y="5105400"/>
            <a:ext cx="8126730" cy="1752600"/>
          </a:xfrm>
          <a:prstGeom prst="rect">
            <a:avLst/>
          </a:prstGeom>
          <a:solidFill>
            <a:srgbClr val="3535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315" name="ZoneTexte 9">
            <a:extLst>
              <a:ext uri="{FF2B5EF4-FFF2-40B4-BE49-F238E27FC236}">
                <a16:creationId xmlns:a16="http://schemas.microsoft.com/office/drawing/2014/main" id="{AE82DBE9-A180-4CC0-A11B-EBC2E3B345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137" y="5181600"/>
            <a:ext cx="7617326" cy="1076324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b">
            <a:no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defTabSz="914400">
              <a:lnSpc>
                <a:spcPct val="85000"/>
              </a:lnSpc>
              <a:spcBef>
                <a:spcPct val="0"/>
              </a:spcBef>
              <a:spcAft>
                <a:spcPct val="50000"/>
              </a:spcAft>
              <a:buNone/>
            </a:pPr>
            <a:r>
              <a:rPr lang="en-US" altLang="fr-FR" spc="-5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Local group - M 31 – M 32 – NGC 205</a:t>
            </a: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1EE75710-64C5-4CA8-8A7C-82EE4125C9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42900" cy="6858000"/>
          </a:xfrm>
          <a:prstGeom prst="rect">
            <a:avLst/>
          </a:prstGeom>
          <a:solidFill>
            <a:srgbClr val="6F6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314" name="Image 8" descr="M31_hallas.jpg">
            <a:extLst>
              <a:ext uri="{FF2B5EF4-FFF2-40B4-BE49-F238E27FC236}">
                <a16:creationId xmlns:a16="http://schemas.microsoft.com/office/drawing/2014/main" id="{13E64F56-22BB-4DC3-9CEE-671789F88A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44861" y="640081"/>
            <a:ext cx="5752240" cy="3825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0" name="Rectangle 79">
            <a:extLst>
              <a:ext uri="{FF2B5EF4-FFF2-40B4-BE49-F238E27FC236}">
                <a16:creationId xmlns:a16="http://schemas.microsoft.com/office/drawing/2014/main" id="{435050B1-74E1-4A81-923D-0F5971A3BC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469630" y="0"/>
            <a:ext cx="674370" cy="6858000"/>
          </a:xfrm>
          <a:prstGeom prst="rect">
            <a:avLst/>
          </a:prstGeom>
          <a:solidFill>
            <a:srgbClr val="3535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4384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Rectangle 71">
            <a:extLst>
              <a:ext uri="{FF2B5EF4-FFF2-40B4-BE49-F238E27FC236}">
                <a16:creationId xmlns:a16="http://schemas.microsoft.com/office/drawing/2014/main" id="{5D5E0904-721C-4D68-9EB8-1C9752E329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429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 useBgFill="1">
        <p:nvSpPr>
          <p:cNvPr id="74" name="Rectangle 73">
            <a:extLst>
              <a:ext uri="{FF2B5EF4-FFF2-40B4-BE49-F238E27FC236}">
                <a16:creationId xmlns:a16="http://schemas.microsoft.com/office/drawing/2014/main" id="{D0CDF5D3-7220-42A0-9D37-ECF3BF283B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2900" y="0"/>
            <a:ext cx="8126730" cy="5105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64BC717F-58B3-4A4E-BC3B-1B11323AD5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2900" y="5105400"/>
            <a:ext cx="8126730" cy="1752600"/>
          </a:xfrm>
          <a:prstGeom prst="rect">
            <a:avLst/>
          </a:prstGeom>
          <a:solidFill>
            <a:srgbClr val="3535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362" name="ZoneTexte 9">
            <a:extLst>
              <a:ext uri="{FF2B5EF4-FFF2-40B4-BE49-F238E27FC236}">
                <a16:creationId xmlns:a16="http://schemas.microsoft.com/office/drawing/2014/main" id="{220AC59C-632C-4423-9A4A-024DDFFB4B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137" y="5181600"/>
            <a:ext cx="7617326" cy="1076324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b">
            <a:norm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defTabSz="914400">
              <a:lnSpc>
                <a:spcPct val="85000"/>
              </a:lnSpc>
              <a:spcBef>
                <a:spcPct val="0"/>
              </a:spcBef>
              <a:spcAft>
                <a:spcPct val="50000"/>
              </a:spcAft>
              <a:buNone/>
            </a:pPr>
            <a:r>
              <a:rPr lang="en-US" altLang="fr-FR" sz="3200" spc="-5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Local group - </a:t>
            </a:r>
            <a:r>
              <a:rPr lang="en-US" altLang="fr-FR" spc="-5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Galaxy M 33</a:t>
            </a: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1EE75710-64C5-4CA8-8A7C-82EE4125C9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42900" cy="6858000"/>
          </a:xfrm>
          <a:prstGeom prst="rect">
            <a:avLst/>
          </a:prstGeom>
          <a:solidFill>
            <a:srgbClr val="6F6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363" name="Image 4" descr="m33.jpg">
            <a:extLst>
              <a:ext uri="{FF2B5EF4-FFF2-40B4-BE49-F238E27FC236}">
                <a16:creationId xmlns:a16="http://schemas.microsoft.com/office/drawing/2014/main" id="{627DF7CD-FE6F-4609-97FE-C592350DB4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70821" y="640081"/>
            <a:ext cx="5100320" cy="3825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0" name="Rectangle 79">
            <a:extLst>
              <a:ext uri="{FF2B5EF4-FFF2-40B4-BE49-F238E27FC236}">
                <a16:creationId xmlns:a16="http://schemas.microsoft.com/office/drawing/2014/main" id="{435050B1-74E1-4A81-923D-0F5971A3BC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469630" y="0"/>
            <a:ext cx="674370" cy="6858000"/>
          </a:xfrm>
          <a:prstGeom prst="rect">
            <a:avLst/>
          </a:prstGeom>
          <a:solidFill>
            <a:srgbClr val="3535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2851972"/>
      </p:ext>
    </p:extLst>
  </p:cSld>
  <p:clrMapOvr>
    <a:masterClrMapping/>
  </p:clrMapOvr>
</p:sld>
</file>

<file path=ppt/theme/theme1.xml><?xml version="1.0" encoding="utf-8"?>
<a:theme xmlns:a="http://schemas.openxmlformats.org/drawingml/2006/main" name="View">
  <a:themeElements>
    <a:clrScheme name="View">
      <a:dk1>
        <a:srgbClr val="000000"/>
      </a:dk1>
      <a:lt1>
        <a:srgbClr val="FFFFFF"/>
      </a:lt1>
      <a:dk2>
        <a:srgbClr val="46464A"/>
      </a:dk2>
      <a:lt2>
        <a:srgbClr val="D6D3CC"/>
      </a:lt2>
      <a:accent1>
        <a:srgbClr val="6F6F74"/>
      </a:accent1>
      <a:accent2>
        <a:srgbClr val="92A9B9"/>
      </a:accent2>
      <a:accent3>
        <a:srgbClr val="A7B789"/>
      </a:accent3>
      <a:accent4>
        <a:srgbClr val="B9A489"/>
      </a:accent4>
      <a:accent5>
        <a:srgbClr val="8D6374"/>
      </a:accent5>
      <a:accent6>
        <a:srgbClr val="9B7362"/>
      </a:accent6>
      <a:hlink>
        <a:srgbClr val="67AABF"/>
      </a:hlink>
      <a:folHlink>
        <a:srgbClr val="ABAFA5"/>
      </a:folHlink>
    </a:clrScheme>
    <a:fontScheme name="View">
      <a:maj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View">
      <a:fillStyleLst>
        <a:solidFill>
          <a:schemeClr val="phClr"/>
        </a:solidFill>
        <a:solidFill>
          <a:schemeClr val="phClr">
            <a:tint val="60000"/>
            <a:satMod val="120000"/>
          </a:schemeClr>
        </a:solidFill>
        <a:solidFill>
          <a:schemeClr val="phClr">
            <a:shade val="75000"/>
            <a:satMod val="16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3970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95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240" dir="5400000" algn="tl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9525" prstMaterial="flat">
            <a:bevelT w="0" h="0" prst="coolSlant"/>
            <a:contourClr>
              <a:schemeClr val="phClr">
                <a:shade val="35000"/>
                <a:satMod val="130000"/>
              </a:schemeClr>
            </a:contourClr>
          </a:sp3d>
        </a:effectStyle>
        <a:effectStyle>
          <a:effectLst>
            <a:outerShdw blurRad="76200" dist="25400" dir="5400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9050" prstMaterial="flat">
            <a:bevelT w="0" h="0" prst="coolSlant"/>
            <a:contourClr>
              <a:schemeClr val="phClr">
                <a:shade val="25000"/>
                <a:satMod val="14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4000"/>
                <a:shade val="98000"/>
                <a:satMod val="130000"/>
                <a:lumMod val="102000"/>
              </a:schemeClr>
            </a:gs>
            <a:gs pos="100000">
              <a:schemeClr val="phClr">
                <a:tint val="98000"/>
                <a:shade val="78000"/>
                <a:satMod val="14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iew" id="{BA0EB5A6-F2D4-4F82-977B-64ADEE4A2A69}" vid="{3969A8A2-35DB-4E3B-8885-16FD20568674}"/>
    </a:ext>
  </a:extLst>
</a:theme>
</file>

<file path=ppt/theme/theme10.xml><?xml version="1.0" encoding="utf-8"?>
<a:theme xmlns:a="http://schemas.openxmlformats.org/drawingml/2006/main" name="universe">
  <a:themeElements>
    <a:clrScheme name="univers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univers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univers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vers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vers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vers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vers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vers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vers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vers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vers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vers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vers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vers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universe">
  <a:themeElements>
    <a:clrScheme name="univers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univers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univers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vers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vers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vers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vers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vers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vers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vers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vers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vers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vers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vers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universe">
  <a:themeElements>
    <a:clrScheme name="univers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univers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univers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vers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vers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vers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vers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vers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vers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vers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vers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vers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vers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vers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universe">
  <a:themeElements>
    <a:clrScheme name="univers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univers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univers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vers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vers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vers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vers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vers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vers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vers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vers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vers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vers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vers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universe">
  <a:themeElements>
    <a:clrScheme name="univers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univers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univers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vers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vers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vers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vers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vers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vers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vers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vers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vers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vers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vers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universe">
  <a:themeElements>
    <a:clrScheme name="univers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univers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univers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vers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vers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vers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vers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vers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vers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vers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vers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vers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vers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vers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6.xml><?xml version="1.0" encoding="utf-8"?>
<a:theme xmlns:a="http://schemas.openxmlformats.org/drawingml/2006/main" name="universe">
  <a:themeElements>
    <a:clrScheme name="univers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univers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univers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vers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vers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vers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vers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vers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vers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vers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vers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vers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vers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vers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7.xml><?xml version="1.0" encoding="utf-8"?>
<a:theme xmlns:a="http://schemas.openxmlformats.org/drawingml/2006/main" name="universe">
  <a:themeElements>
    <a:clrScheme name="univers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univers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univers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vers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vers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vers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vers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vers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vers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vers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vers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vers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vers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vers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8.xml><?xml version="1.0" encoding="utf-8"?>
<a:theme xmlns:a="http://schemas.openxmlformats.org/drawingml/2006/main" name="universe">
  <a:themeElements>
    <a:clrScheme name="univers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univers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univers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vers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vers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vers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vers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vers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vers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vers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vers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vers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vers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vers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9.xml><?xml version="1.0" encoding="utf-8"?>
<a:theme xmlns:a="http://schemas.openxmlformats.org/drawingml/2006/main" name="universe">
  <a:themeElements>
    <a:clrScheme name="univers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univers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univers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vers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vers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vers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vers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vers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vers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vers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vers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vers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vers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vers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universe">
  <a:themeElements>
    <a:clrScheme name="univers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univers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univers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vers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vers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vers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vers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vers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vers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vers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vers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vers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vers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vers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universe">
  <a:themeElements>
    <a:clrScheme name="univers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univers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univers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vers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vers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vers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vers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vers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vers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vers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vers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vers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vers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vers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universe">
  <a:themeElements>
    <a:clrScheme name="univers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univers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univers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vers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vers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vers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vers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vers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vers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vers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vers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vers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vers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vers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universe">
  <a:themeElements>
    <a:clrScheme name="univers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univers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univers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vers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vers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vers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vers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vers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vers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vers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vers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vers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vers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vers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universe">
  <a:themeElements>
    <a:clrScheme name="univers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univers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univers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vers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vers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vers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vers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vers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vers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vers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vers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vers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vers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vers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universe">
  <a:themeElements>
    <a:clrScheme name="univers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univers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univers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vers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vers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vers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vers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vers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vers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vers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vers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vers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vers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vers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universe">
  <a:themeElements>
    <a:clrScheme name="univers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univers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univers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vers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vers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vers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vers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vers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vers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vers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vers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vers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vers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vers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universe">
  <a:themeElements>
    <a:clrScheme name="univers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univers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univers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vers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vers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vers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vers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vers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vers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vers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vers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vers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vers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vers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1095</TotalTime>
  <Words>807</Words>
  <Application>Microsoft Office PowerPoint</Application>
  <PresentationFormat>On-screen Show (4:3)</PresentationFormat>
  <Paragraphs>93</Paragraphs>
  <Slides>38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19</vt:i4>
      </vt:variant>
      <vt:variant>
        <vt:lpstr>Slide Titles</vt:lpstr>
      </vt:variant>
      <vt:variant>
        <vt:i4>38</vt:i4>
      </vt:variant>
    </vt:vector>
  </HeadingPairs>
  <TitlesOfParts>
    <vt:vector size="63" baseType="lpstr">
      <vt:lpstr>Arial</vt:lpstr>
      <vt:lpstr>Calibri</vt:lpstr>
      <vt:lpstr>Century Schoolbook</vt:lpstr>
      <vt:lpstr>Times New Roman</vt:lpstr>
      <vt:lpstr>Tw Cen MT</vt:lpstr>
      <vt:lpstr>Wingdings 2</vt:lpstr>
      <vt:lpstr>View</vt:lpstr>
      <vt:lpstr>universe</vt:lpstr>
      <vt:lpstr>universe</vt:lpstr>
      <vt:lpstr>universe</vt:lpstr>
      <vt:lpstr>universe</vt:lpstr>
      <vt:lpstr>universe</vt:lpstr>
      <vt:lpstr>universe</vt:lpstr>
      <vt:lpstr>universe</vt:lpstr>
      <vt:lpstr>universe</vt:lpstr>
      <vt:lpstr>universe</vt:lpstr>
      <vt:lpstr>universe</vt:lpstr>
      <vt:lpstr>universe</vt:lpstr>
      <vt:lpstr>universe</vt:lpstr>
      <vt:lpstr>universe</vt:lpstr>
      <vt:lpstr>universe</vt:lpstr>
      <vt:lpstr>universe</vt:lpstr>
      <vt:lpstr>universe</vt:lpstr>
      <vt:lpstr>universe</vt:lpstr>
      <vt:lpstr>universe</vt:lpstr>
      <vt:lpstr>Astronomy 1010 chapter 28</vt:lpstr>
      <vt:lpstr>The Hubble law relates the redshifts of remote galaxies to their distances from the Earth</vt:lpstr>
      <vt:lpstr>The Hubble law is v = H0d</vt:lpstr>
      <vt:lpstr>Galaxies are grouped into clusters and superclusters </vt:lpstr>
      <vt:lpstr>PowerPoint Presentation</vt:lpstr>
      <vt:lpstr>Our Galaxy is a member of a poor, irregular cluster called the Local Group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Collisions of Galaxies </vt:lpstr>
      <vt:lpstr>Colliding galaxies produce starbursts, spiral arms, and other spectacular phenomena </vt:lpstr>
      <vt:lpstr>The gravitational effects during a galactic collision can throw stars out of their galaxies into intergalactic space </vt:lpstr>
      <vt:lpstr>PowerPoint Presentation</vt:lpstr>
      <vt:lpstr>Most of the matter in the universe has yet to be discovered</vt:lpstr>
      <vt:lpstr>Dark Matter halos</vt:lpstr>
      <vt:lpstr>Gravitational lensing of remote galaxies by a foreground cluster enables astronomers to glean information about the distribution of dark matter in the foreground cluster</vt:lpstr>
      <vt:lpstr>PowerPoint Presentation</vt:lpstr>
      <vt:lpstr>PowerPoint Presentation</vt:lpstr>
      <vt:lpstr>Galaxies formed from the merger of smaller objects </vt:lpstr>
      <vt:lpstr>PowerPoint Presentation</vt:lpstr>
      <vt:lpstr>Whether a protogalaxy evolves into a spiral galaxy or an elliptical galaxy depends on its initial rate of star formation </vt:lpstr>
      <vt:lpstr>PowerPoint Presentation</vt:lpstr>
      <vt:lpstr>PowerPoint Presentation</vt:lpstr>
      <vt:lpstr>Any Questions?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Astronomy 1010 chapter 3</dc:title>
  <dc:creator>Dmitriy Beznosko</dc:creator>
  <cp:lastModifiedBy>Dmitriy Beznosko</cp:lastModifiedBy>
  <cp:revision>11</cp:revision>
  <dcterms:created xsi:type="dcterms:W3CDTF">2021-01-31T00:35:04Z</dcterms:created>
  <dcterms:modified xsi:type="dcterms:W3CDTF">2021-11-05T17:00:31Z</dcterms:modified>
</cp:coreProperties>
</file>