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985924-4523-4AF8-8848-10AC51F04DD7}" v="41" dt="2021-09-05T16:21:23.465"/>
  </p1510:revLst>
</p1510:revInfo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FA985924-4523-4AF8-8848-10AC51F04DD7}"/>
    <pc:docChg chg="undo custSel addSld delSld modSld">
      <pc:chgData name="Dmitriy Beznosko" userId="8bcdeb23-d2dd-465e-bda6-8e644f22b48c" providerId="ADAL" clId="{FA985924-4523-4AF8-8848-10AC51F04DD7}" dt="2021-09-05T16:21:42.868" v="349" actId="1076"/>
      <pc:docMkLst>
        <pc:docMk/>
      </pc:docMkLst>
      <pc:sldChg chg="modSp mod">
        <pc:chgData name="Dmitriy Beznosko" userId="8bcdeb23-d2dd-465e-bda6-8e644f22b48c" providerId="ADAL" clId="{FA985924-4523-4AF8-8848-10AC51F04DD7}" dt="2021-09-05T16:01:20.834" v="2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FA985924-4523-4AF8-8848-10AC51F04DD7}" dt="2021-09-05T16:01:20.834" v="2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FA985924-4523-4AF8-8848-10AC51F04DD7}" dt="2021-09-05T16:01:16.108" v="0" actId="47"/>
        <pc:sldMkLst>
          <pc:docMk/>
          <pc:sldMk cId="1709021131" sldId="258"/>
        </pc:sldMkLst>
      </pc:sldChg>
      <pc:sldChg chg="modSp add mod setBg">
        <pc:chgData name="Dmitriy Beznosko" userId="8bcdeb23-d2dd-465e-bda6-8e644f22b48c" providerId="ADAL" clId="{FA985924-4523-4AF8-8848-10AC51F04DD7}" dt="2021-09-05T16:19:47.089" v="328" actId="403"/>
        <pc:sldMkLst>
          <pc:docMk/>
          <pc:sldMk cId="2555116831" sldId="258"/>
        </pc:sldMkLst>
        <pc:spChg chg="mod">
          <ac:chgData name="Dmitriy Beznosko" userId="8bcdeb23-d2dd-465e-bda6-8e644f22b48c" providerId="ADAL" clId="{FA985924-4523-4AF8-8848-10AC51F04DD7}" dt="2021-09-05T16:19:47.089" v="328" actId="403"/>
          <ac:spMkLst>
            <pc:docMk/>
            <pc:sldMk cId="2555116831" sldId="258"/>
            <ac:spMk id="2" creationId="{00000000-0000-0000-0000-000000000000}"/>
          </ac:spMkLst>
        </pc:spChg>
        <pc:spChg chg="mod">
          <ac:chgData name="Dmitriy Beznosko" userId="8bcdeb23-d2dd-465e-bda6-8e644f22b48c" providerId="ADAL" clId="{FA985924-4523-4AF8-8848-10AC51F04DD7}" dt="2021-09-05T16:19:47.089" v="328" actId="403"/>
          <ac:spMkLst>
            <pc:docMk/>
            <pc:sldMk cId="2555116831" sldId="258"/>
            <ac:spMk id="3" creationId="{00000000-0000-0000-0000-000000000000}"/>
          </ac:spMkLst>
        </pc:spChg>
        <pc:spChg chg="mod">
          <ac:chgData name="Dmitriy Beznosko" userId="8bcdeb23-d2dd-465e-bda6-8e644f22b48c" providerId="ADAL" clId="{FA985924-4523-4AF8-8848-10AC51F04DD7}" dt="2021-09-05T16:03:00.141" v="39" actId="26606"/>
          <ac:spMkLst>
            <pc:docMk/>
            <pc:sldMk cId="2555116831" sldId="258"/>
            <ac:spMk id="4" creationId="{00000000-0000-0000-0000-000000000000}"/>
          </ac:spMkLst>
        </pc:spChg>
        <pc:picChg chg="mod ord">
          <ac:chgData name="Dmitriy Beznosko" userId="8bcdeb23-d2dd-465e-bda6-8e644f22b48c" providerId="ADAL" clId="{FA985924-4523-4AF8-8848-10AC51F04DD7}" dt="2021-09-05T16:19:32.617" v="326" actId="26606"/>
          <ac:picMkLst>
            <pc:docMk/>
            <pc:sldMk cId="2555116831" sldId="258"/>
            <ac:picMk id="1026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FA985924-4523-4AF8-8848-10AC51F04DD7}" dt="2021-09-05T16:21:42.868" v="349" actId="1076"/>
        <pc:sldMkLst>
          <pc:docMk/>
          <pc:sldMk cId="117846347" sldId="259"/>
        </pc:sldMkLst>
        <pc:spChg chg="mod">
          <ac:chgData name="Dmitriy Beznosko" userId="8bcdeb23-d2dd-465e-bda6-8e644f22b48c" providerId="ADAL" clId="{FA985924-4523-4AF8-8848-10AC51F04DD7}" dt="2021-09-05T16:21:37.457" v="348" actId="14100"/>
          <ac:spMkLst>
            <pc:docMk/>
            <pc:sldMk cId="117846347" sldId="259"/>
            <ac:spMk id="2" creationId="{00000000-0000-0000-0000-000000000000}"/>
          </ac:spMkLst>
        </pc:spChg>
        <pc:spChg chg="mod">
          <ac:chgData name="Dmitriy Beznosko" userId="8bcdeb23-d2dd-465e-bda6-8e644f22b48c" providerId="ADAL" clId="{FA985924-4523-4AF8-8848-10AC51F04DD7}" dt="2021-09-05T16:21:42.868" v="349" actId="1076"/>
          <ac:spMkLst>
            <pc:docMk/>
            <pc:sldMk cId="117846347" sldId="259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A985924-4523-4AF8-8848-10AC51F04DD7}" dt="2021-09-05T16:03:31.170" v="45" actId="26606"/>
          <ac:spMkLst>
            <pc:docMk/>
            <pc:sldMk cId="117846347" sldId="259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FA985924-4523-4AF8-8848-10AC51F04DD7}" dt="2021-09-05T16:04:31.186" v="49" actId="478"/>
          <ac:spMkLst>
            <pc:docMk/>
            <pc:sldMk cId="117846347" sldId="259"/>
            <ac:spMk id="7" creationId="{42038BE9-E790-4E42-90B5-F87459FDD037}"/>
          </ac:spMkLst>
        </pc:spChg>
        <pc:spChg chg="add mod">
          <ac:chgData name="Dmitriy Beznosko" userId="8bcdeb23-d2dd-465e-bda6-8e644f22b48c" providerId="ADAL" clId="{FA985924-4523-4AF8-8848-10AC51F04DD7}" dt="2021-09-05T16:06:08.066" v="81" actId="20577"/>
          <ac:spMkLst>
            <pc:docMk/>
            <pc:sldMk cId="117846347" sldId="259"/>
            <ac:spMk id="8" creationId="{0A355E1F-D6F9-4F0F-932A-88583629E441}"/>
          </ac:spMkLst>
        </pc:spChg>
        <pc:spChg chg="add del mod">
          <ac:chgData name="Dmitriy Beznosko" userId="8bcdeb23-d2dd-465e-bda6-8e644f22b48c" providerId="ADAL" clId="{FA985924-4523-4AF8-8848-10AC51F04DD7}" dt="2021-09-05T16:21:22.746" v="343" actId="478"/>
          <ac:spMkLst>
            <pc:docMk/>
            <pc:sldMk cId="117846347" sldId="259"/>
            <ac:spMk id="11" creationId="{CB47B151-3F75-4D71-B855-80C701B88CEF}"/>
          </ac:spMkLst>
        </pc:spChg>
        <pc:picChg chg="add mod ord">
          <ac:chgData name="Dmitriy Beznosko" userId="8bcdeb23-d2dd-465e-bda6-8e644f22b48c" providerId="ADAL" clId="{FA985924-4523-4AF8-8848-10AC51F04DD7}" dt="2021-09-05T16:04:34.499" v="51" actId="26606"/>
          <ac:picMkLst>
            <pc:docMk/>
            <pc:sldMk cId="117846347" sldId="259"/>
            <ac:picMk id="6" creationId="{1E7D9841-2A7F-448E-BA18-AEC25E478463}"/>
          </ac:picMkLst>
        </pc:picChg>
        <pc:picChg chg="add mod">
          <ac:chgData name="Dmitriy Beznosko" userId="8bcdeb23-d2dd-465e-bda6-8e644f22b48c" providerId="ADAL" clId="{FA985924-4523-4AF8-8848-10AC51F04DD7}" dt="2021-09-05T16:21:35.082" v="347" actId="1076"/>
          <ac:picMkLst>
            <pc:docMk/>
            <pc:sldMk cId="117846347" sldId="259"/>
            <ac:picMk id="10" creationId="{85259C9A-096E-49DF-BF7D-3CE2EB176EEA}"/>
          </ac:picMkLst>
        </pc:picChg>
        <pc:picChg chg="del mod ord">
          <ac:chgData name="Dmitriy Beznosko" userId="8bcdeb23-d2dd-465e-bda6-8e644f22b48c" providerId="ADAL" clId="{FA985924-4523-4AF8-8848-10AC51F04DD7}" dt="2021-09-05T16:21:23.465" v="344" actId="478"/>
          <ac:picMkLst>
            <pc:docMk/>
            <pc:sldMk cId="117846347" sldId="259"/>
            <ac:picMk id="5122" creationId="{00000000-0000-0000-0000-000000000000}"/>
          </ac:picMkLst>
        </pc:picChg>
        <pc:picChg chg="del mod ord">
          <ac:chgData name="Dmitriy Beznosko" userId="8bcdeb23-d2dd-465e-bda6-8e644f22b48c" providerId="ADAL" clId="{FA985924-4523-4AF8-8848-10AC51F04DD7}" dt="2021-09-05T16:04:32.530" v="50" actId="478"/>
          <ac:picMkLst>
            <pc:docMk/>
            <pc:sldMk cId="117846347" sldId="259"/>
            <ac:picMk id="5124" creationId="{00000000-0000-0000-0000-000000000000}"/>
          </ac:picMkLst>
        </pc:picChg>
      </pc:sldChg>
      <pc:sldChg chg="del">
        <pc:chgData name="Dmitriy Beznosko" userId="8bcdeb23-d2dd-465e-bda6-8e644f22b48c" providerId="ADAL" clId="{FA985924-4523-4AF8-8848-10AC51F04DD7}" dt="2021-09-05T16:01:16.108" v="0" actId="47"/>
        <pc:sldMkLst>
          <pc:docMk/>
          <pc:sldMk cId="2866573554" sldId="259"/>
        </pc:sldMkLst>
      </pc:sldChg>
      <pc:sldChg chg="del">
        <pc:chgData name="Dmitriy Beznosko" userId="8bcdeb23-d2dd-465e-bda6-8e644f22b48c" providerId="ADAL" clId="{FA985924-4523-4AF8-8848-10AC51F04DD7}" dt="2021-09-05T16:01:16.108" v="0" actId="47"/>
        <pc:sldMkLst>
          <pc:docMk/>
          <pc:sldMk cId="816031462" sldId="260"/>
        </pc:sldMkLst>
      </pc:sldChg>
      <pc:sldChg chg="addSp delSp modSp add mod setBg delDesignElem chgLayout">
        <pc:chgData name="Dmitriy Beznosko" userId="8bcdeb23-d2dd-465e-bda6-8e644f22b48c" providerId="ADAL" clId="{FA985924-4523-4AF8-8848-10AC51F04DD7}" dt="2021-09-05T16:07:32.146" v="106" actId="6549"/>
        <pc:sldMkLst>
          <pc:docMk/>
          <pc:sldMk cId="3948514600" sldId="260"/>
        </pc:sldMkLst>
        <pc:spChg chg="mod ord">
          <ac:chgData name="Dmitriy Beznosko" userId="8bcdeb23-d2dd-465e-bda6-8e644f22b48c" providerId="ADAL" clId="{FA985924-4523-4AF8-8848-10AC51F04DD7}" dt="2021-09-05T16:07:32.146" v="106" actId="6549"/>
          <ac:spMkLst>
            <pc:docMk/>
            <pc:sldMk cId="3948514600" sldId="260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A985924-4523-4AF8-8848-10AC51F04DD7}" dt="2021-09-05T16:07:14.557" v="94" actId="26606"/>
          <ac:spMkLst>
            <pc:docMk/>
            <pc:sldMk cId="3948514600" sldId="260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A985924-4523-4AF8-8848-10AC51F04DD7}" dt="2021-09-05T16:07:14.557" v="94" actId="26606"/>
          <ac:spMkLst>
            <pc:docMk/>
            <pc:sldMk cId="3948514600" sldId="260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FA985924-4523-4AF8-8848-10AC51F04DD7}" dt="2021-09-05T16:07:13.782" v="92" actId="6264"/>
          <ac:spMkLst>
            <pc:docMk/>
            <pc:sldMk cId="3948514600" sldId="260"/>
            <ac:spMk id="5" creationId="{13C29D50-3762-43F2-925B-A030D7351B76}"/>
          </ac:spMkLst>
        </pc:spChg>
        <pc:spChg chg="add del mod">
          <ac:chgData name="Dmitriy Beznosko" userId="8bcdeb23-d2dd-465e-bda6-8e644f22b48c" providerId="ADAL" clId="{FA985924-4523-4AF8-8848-10AC51F04DD7}" dt="2021-09-05T16:07:13.782" v="92" actId="6264"/>
          <ac:spMkLst>
            <pc:docMk/>
            <pc:sldMk cId="3948514600" sldId="260"/>
            <ac:spMk id="6" creationId="{30D36C24-1F98-4659-8905-601212D5AD9E}"/>
          </ac:spMkLst>
        </pc:spChg>
        <pc:spChg chg="add del mod">
          <ac:chgData name="Dmitriy Beznosko" userId="8bcdeb23-d2dd-465e-bda6-8e644f22b48c" providerId="ADAL" clId="{FA985924-4523-4AF8-8848-10AC51F04DD7}" dt="2021-09-05T16:07:13.782" v="92" actId="6264"/>
          <ac:spMkLst>
            <pc:docMk/>
            <pc:sldMk cId="3948514600" sldId="260"/>
            <ac:spMk id="7" creationId="{B585930C-B0F6-4C6C-861E-8F17ABD77E99}"/>
          </ac:spMkLst>
        </pc:spChg>
        <pc:spChg chg="add del mod">
          <ac:chgData name="Dmitriy Beznosko" userId="8bcdeb23-d2dd-465e-bda6-8e644f22b48c" providerId="ADAL" clId="{FA985924-4523-4AF8-8848-10AC51F04DD7}" dt="2021-09-05T16:07:13.351" v="91" actId="6264"/>
          <ac:spMkLst>
            <pc:docMk/>
            <pc:sldMk cId="3948514600" sldId="260"/>
            <ac:spMk id="8" creationId="{B01AE919-C2AD-4239-AAF7-64F4BE46B84A}"/>
          </ac:spMkLst>
        </pc:spChg>
        <pc:spChg chg="add del mod">
          <ac:chgData name="Dmitriy Beznosko" userId="8bcdeb23-d2dd-465e-bda6-8e644f22b48c" providerId="ADAL" clId="{FA985924-4523-4AF8-8848-10AC51F04DD7}" dt="2021-09-05T16:07:13.351" v="91" actId="6264"/>
          <ac:spMkLst>
            <pc:docMk/>
            <pc:sldMk cId="3948514600" sldId="260"/>
            <ac:spMk id="9" creationId="{E5081998-566A-47EC-9116-F081991507F3}"/>
          </ac:spMkLst>
        </pc:spChg>
        <pc:spChg chg="add del mod">
          <ac:chgData name="Dmitriy Beznosko" userId="8bcdeb23-d2dd-465e-bda6-8e644f22b48c" providerId="ADAL" clId="{FA985924-4523-4AF8-8848-10AC51F04DD7}" dt="2021-09-05T16:07:13.351" v="91" actId="6264"/>
          <ac:spMkLst>
            <pc:docMk/>
            <pc:sldMk cId="3948514600" sldId="260"/>
            <ac:spMk id="10" creationId="{DC320A40-F33D-4833-867F-A606E9109AB6}"/>
          </ac:spMkLst>
        </pc:spChg>
        <pc:spChg chg="add del mod">
          <ac:chgData name="Dmitriy Beznosko" userId="8bcdeb23-d2dd-465e-bda6-8e644f22b48c" providerId="ADAL" clId="{FA985924-4523-4AF8-8848-10AC51F04DD7}" dt="2021-09-05T16:07:13.087" v="90" actId="6264"/>
          <ac:spMkLst>
            <pc:docMk/>
            <pc:sldMk cId="3948514600" sldId="260"/>
            <ac:spMk id="11" creationId="{6FA474E9-81F5-4719-800C-D5C8E8DFEF5A}"/>
          </ac:spMkLst>
        </pc:spChg>
        <pc:spChg chg="add del mod">
          <ac:chgData name="Dmitriy Beznosko" userId="8bcdeb23-d2dd-465e-bda6-8e644f22b48c" providerId="ADAL" clId="{FA985924-4523-4AF8-8848-10AC51F04DD7}" dt="2021-09-05T16:07:13.087" v="90" actId="6264"/>
          <ac:spMkLst>
            <pc:docMk/>
            <pc:sldMk cId="3948514600" sldId="260"/>
            <ac:spMk id="12" creationId="{C7F99D3E-2F50-4D01-AE15-375605472D41}"/>
          </ac:spMkLst>
        </pc:spChg>
        <pc:spChg chg="add del mod">
          <ac:chgData name="Dmitriy Beznosko" userId="8bcdeb23-d2dd-465e-bda6-8e644f22b48c" providerId="ADAL" clId="{FA985924-4523-4AF8-8848-10AC51F04DD7}" dt="2021-09-05T16:07:13.087" v="90" actId="6264"/>
          <ac:spMkLst>
            <pc:docMk/>
            <pc:sldMk cId="3948514600" sldId="260"/>
            <ac:spMk id="13" creationId="{85EAA478-21AB-4AF8-BBC8-CDBA2B46863E}"/>
          </ac:spMkLst>
        </pc:spChg>
        <pc:spChg chg="add del">
          <ac:chgData name="Dmitriy Beznosko" userId="8bcdeb23-d2dd-465e-bda6-8e644f22b48c" providerId="ADAL" clId="{FA985924-4523-4AF8-8848-10AC51F04DD7}" dt="2021-09-05T16:07:14.557" v="94" actId="26606"/>
          <ac:spMkLst>
            <pc:docMk/>
            <pc:sldMk cId="3948514600" sldId="260"/>
            <ac:spMk id="71" creationId="{E53F4E5A-C9EE-4859-B46B-F018F7D73A03}"/>
          </ac:spMkLst>
        </pc:spChg>
        <pc:picChg chg="mod ord">
          <ac:chgData name="Dmitriy Beznosko" userId="8bcdeb23-d2dd-465e-bda6-8e644f22b48c" providerId="ADAL" clId="{FA985924-4523-4AF8-8848-10AC51F04DD7}" dt="2021-09-05T16:07:23.271" v="95" actId="1076"/>
          <ac:picMkLst>
            <pc:docMk/>
            <pc:sldMk cId="3948514600" sldId="260"/>
            <ac:picMk id="2050" creationId="{00000000-0000-0000-0000-000000000000}"/>
          </ac:picMkLst>
        </pc:picChg>
        <pc:cxnChg chg="add del">
          <ac:chgData name="Dmitriy Beznosko" userId="8bcdeb23-d2dd-465e-bda6-8e644f22b48c" providerId="ADAL" clId="{FA985924-4523-4AF8-8848-10AC51F04DD7}" dt="2021-09-05T16:07:14.557" v="94" actId="26606"/>
          <ac:cxnSpMkLst>
            <pc:docMk/>
            <pc:sldMk cId="3948514600" sldId="260"/>
            <ac:cxnSpMk id="73" creationId="{041A955B-D579-48FD-A51C-51B0C0B69F9A}"/>
          </ac:cxnSpMkLst>
        </pc:cxnChg>
      </pc:sldChg>
      <pc:sldChg chg="modSp add mod">
        <pc:chgData name="Dmitriy Beznosko" userId="8bcdeb23-d2dd-465e-bda6-8e644f22b48c" providerId="ADAL" clId="{FA985924-4523-4AF8-8848-10AC51F04DD7}" dt="2021-09-05T16:09:35.873" v="171" actId="20577"/>
        <pc:sldMkLst>
          <pc:docMk/>
          <pc:sldMk cId="1144543812" sldId="261"/>
        </pc:sldMkLst>
        <pc:spChg chg="mod">
          <ac:chgData name="Dmitriy Beznosko" userId="8bcdeb23-d2dd-465e-bda6-8e644f22b48c" providerId="ADAL" clId="{FA985924-4523-4AF8-8848-10AC51F04DD7}" dt="2021-09-05T16:09:35.873" v="171" actId="20577"/>
          <ac:spMkLst>
            <pc:docMk/>
            <pc:sldMk cId="1144543812" sldId="261"/>
            <ac:spMk id="3" creationId="{00000000-0000-0000-0000-000000000000}"/>
          </ac:spMkLst>
        </pc:spChg>
      </pc:sldChg>
      <pc:sldChg chg="del">
        <pc:chgData name="Dmitriy Beznosko" userId="8bcdeb23-d2dd-465e-bda6-8e644f22b48c" providerId="ADAL" clId="{FA985924-4523-4AF8-8848-10AC51F04DD7}" dt="2021-09-05T16:01:16.108" v="0" actId="47"/>
        <pc:sldMkLst>
          <pc:docMk/>
          <pc:sldMk cId="2747421691" sldId="261"/>
        </pc:sldMkLst>
      </pc:sldChg>
      <pc:sldChg chg="del">
        <pc:chgData name="Dmitriy Beznosko" userId="8bcdeb23-d2dd-465e-bda6-8e644f22b48c" providerId="ADAL" clId="{FA985924-4523-4AF8-8848-10AC51F04DD7}" dt="2021-09-05T16:01:23.702" v="3" actId="47"/>
        <pc:sldMkLst>
          <pc:docMk/>
          <pc:sldMk cId="89361422" sldId="262"/>
        </pc:sldMkLst>
      </pc:sldChg>
      <pc:sldChg chg="addSp delSp modSp add mod setBg">
        <pc:chgData name="Dmitriy Beznosko" userId="8bcdeb23-d2dd-465e-bda6-8e644f22b48c" providerId="ADAL" clId="{FA985924-4523-4AF8-8848-10AC51F04DD7}" dt="2021-09-05T16:12:28.761" v="219" actId="1076"/>
        <pc:sldMkLst>
          <pc:docMk/>
          <pc:sldMk cId="3167175252" sldId="262"/>
        </pc:sldMkLst>
        <pc:spChg chg="mod">
          <ac:chgData name="Dmitriy Beznosko" userId="8bcdeb23-d2dd-465e-bda6-8e644f22b48c" providerId="ADAL" clId="{FA985924-4523-4AF8-8848-10AC51F04DD7}" dt="2021-09-05T16:12:06.779" v="209" actId="27636"/>
          <ac:spMkLst>
            <pc:docMk/>
            <pc:sldMk cId="3167175252" sldId="262"/>
            <ac:spMk id="2" creationId="{00000000-0000-0000-0000-000000000000}"/>
          </ac:spMkLst>
        </pc:spChg>
        <pc:spChg chg="mod">
          <ac:chgData name="Dmitriy Beznosko" userId="8bcdeb23-d2dd-465e-bda6-8e644f22b48c" providerId="ADAL" clId="{FA985924-4523-4AF8-8848-10AC51F04DD7}" dt="2021-09-05T16:12:11.883" v="212" actId="403"/>
          <ac:spMkLst>
            <pc:docMk/>
            <pc:sldMk cId="3167175252" sldId="262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A985924-4523-4AF8-8848-10AC51F04DD7}" dt="2021-09-05T16:10:28.387" v="184" actId="26606"/>
          <ac:spMkLst>
            <pc:docMk/>
            <pc:sldMk cId="3167175252" sldId="262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FA985924-4523-4AF8-8848-10AC51F04DD7}" dt="2021-09-05T16:11:45.569" v="202" actId="478"/>
          <ac:spMkLst>
            <pc:docMk/>
            <pc:sldMk cId="3167175252" sldId="262"/>
            <ac:spMk id="7" creationId="{57F0B863-B847-4262-B2F0-636110B36DA7}"/>
          </ac:spMkLst>
        </pc:spChg>
        <pc:picChg chg="add mod ord">
          <ac:chgData name="Dmitriy Beznosko" userId="8bcdeb23-d2dd-465e-bda6-8e644f22b48c" providerId="ADAL" clId="{FA985924-4523-4AF8-8848-10AC51F04DD7}" dt="2021-09-05T16:12:28.761" v="219" actId="1076"/>
          <ac:picMkLst>
            <pc:docMk/>
            <pc:sldMk cId="3167175252" sldId="262"/>
            <ac:picMk id="6" creationId="{4C8B7802-359B-44F3-84B2-203987924440}"/>
          </ac:picMkLst>
        </pc:picChg>
        <pc:picChg chg="del mod">
          <ac:chgData name="Dmitriy Beznosko" userId="8bcdeb23-d2dd-465e-bda6-8e644f22b48c" providerId="ADAL" clId="{FA985924-4523-4AF8-8848-10AC51F04DD7}" dt="2021-09-05T16:11:16.554" v="197" actId="478"/>
          <ac:picMkLst>
            <pc:docMk/>
            <pc:sldMk cId="3167175252" sldId="262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FA985924-4523-4AF8-8848-10AC51F04DD7}" dt="2021-09-05T16:12:17.038" v="214" actId="14100"/>
          <ac:picMkLst>
            <pc:docMk/>
            <pc:sldMk cId="3167175252" sldId="262"/>
            <ac:picMk id="4100" creationId="{00000000-0000-0000-0000-000000000000}"/>
          </ac:picMkLst>
        </pc:picChg>
      </pc:sldChg>
      <pc:sldChg chg="addSp modSp add mod setBg">
        <pc:chgData name="Dmitriy Beznosko" userId="8bcdeb23-d2dd-465e-bda6-8e644f22b48c" providerId="ADAL" clId="{FA985924-4523-4AF8-8848-10AC51F04DD7}" dt="2021-09-05T16:13:23.657" v="239" actId="14100"/>
        <pc:sldMkLst>
          <pc:docMk/>
          <pc:sldMk cId="1148150813" sldId="263"/>
        </pc:sldMkLst>
        <pc:spChg chg="mod">
          <ac:chgData name="Dmitriy Beznosko" userId="8bcdeb23-d2dd-465e-bda6-8e644f22b48c" providerId="ADAL" clId="{FA985924-4523-4AF8-8848-10AC51F04DD7}" dt="2021-09-05T16:12:40.063" v="220" actId="26606"/>
          <ac:spMkLst>
            <pc:docMk/>
            <pc:sldMk cId="1148150813" sldId="263"/>
            <ac:spMk id="2" creationId="{00000000-0000-0000-0000-000000000000}"/>
          </ac:spMkLst>
        </pc:spChg>
        <pc:spChg chg="mod">
          <ac:chgData name="Dmitriy Beznosko" userId="8bcdeb23-d2dd-465e-bda6-8e644f22b48c" providerId="ADAL" clId="{FA985924-4523-4AF8-8848-10AC51F04DD7}" dt="2021-09-05T16:13:23.657" v="239" actId="14100"/>
          <ac:spMkLst>
            <pc:docMk/>
            <pc:sldMk cId="1148150813" sldId="263"/>
            <ac:spMk id="3" creationId="{00000000-0000-0000-0000-000000000000}"/>
          </ac:spMkLst>
        </pc:spChg>
        <pc:spChg chg="mod">
          <ac:chgData name="Dmitriy Beznosko" userId="8bcdeb23-d2dd-465e-bda6-8e644f22b48c" providerId="ADAL" clId="{FA985924-4523-4AF8-8848-10AC51F04DD7}" dt="2021-09-05T16:12:40.063" v="220" actId="26606"/>
          <ac:spMkLst>
            <pc:docMk/>
            <pc:sldMk cId="1148150813" sldId="263"/>
            <ac:spMk id="4" creationId="{00000000-0000-0000-0000-000000000000}"/>
          </ac:spMkLst>
        </pc:spChg>
        <pc:spChg chg="add">
          <ac:chgData name="Dmitriy Beznosko" userId="8bcdeb23-d2dd-465e-bda6-8e644f22b48c" providerId="ADAL" clId="{FA985924-4523-4AF8-8848-10AC51F04DD7}" dt="2021-09-05T16:12:40.063" v="220" actId="26606"/>
          <ac:spMkLst>
            <pc:docMk/>
            <pc:sldMk cId="1148150813" sldId="263"/>
            <ac:spMk id="71" creationId="{E53F4E5A-C9EE-4859-B46B-F018F7D73A03}"/>
          </ac:spMkLst>
        </pc:spChg>
        <pc:picChg chg="mod ord">
          <ac:chgData name="Dmitriy Beznosko" userId="8bcdeb23-d2dd-465e-bda6-8e644f22b48c" providerId="ADAL" clId="{FA985924-4523-4AF8-8848-10AC51F04DD7}" dt="2021-09-05T16:12:40.063" v="220" actId="26606"/>
          <ac:picMkLst>
            <pc:docMk/>
            <pc:sldMk cId="1148150813" sldId="263"/>
            <ac:picMk id="7170" creationId="{00000000-0000-0000-0000-000000000000}"/>
          </ac:picMkLst>
        </pc:picChg>
        <pc:cxnChg chg="add">
          <ac:chgData name="Dmitriy Beznosko" userId="8bcdeb23-d2dd-465e-bda6-8e644f22b48c" providerId="ADAL" clId="{FA985924-4523-4AF8-8848-10AC51F04DD7}" dt="2021-09-05T16:12:40.063" v="220" actId="26606"/>
          <ac:cxnSpMkLst>
            <pc:docMk/>
            <pc:sldMk cId="1148150813" sldId="263"/>
            <ac:cxnSpMk id="73" creationId="{041A955B-D579-48FD-A51C-51B0C0B69F9A}"/>
          </ac:cxnSpMkLst>
        </pc:cxnChg>
      </pc:sldChg>
      <pc:sldChg chg="add">
        <pc:chgData name="Dmitriy Beznosko" userId="8bcdeb23-d2dd-465e-bda6-8e644f22b48c" providerId="ADAL" clId="{FA985924-4523-4AF8-8848-10AC51F04DD7}" dt="2021-09-05T16:02:04.755" v="17"/>
        <pc:sldMkLst>
          <pc:docMk/>
          <pc:sldMk cId="3705710553" sldId="264"/>
        </pc:sldMkLst>
      </pc:sldChg>
      <pc:sldChg chg="add">
        <pc:chgData name="Dmitriy Beznosko" userId="8bcdeb23-d2dd-465e-bda6-8e644f22b48c" providerId="ADAL" clId="{FA985924-4523-4AF8-8848-10AC51F04DD7}" dt="2021-09-05T16:02:05.879" v="19"/>
        <pc:sldMkLst>
          <pc:docMk/>
          <pc:sldMk cId="1929780077" sldId="265"/>
        </pc:sldMkLst>
      </pc:sldChg>
      <pc:sldChg chg="add">
        <pc:chgData name="Dmitriy Beznosko" userId="8bcdeb23-d2dd-465e-bda6-8e644f22b48c" providerId="ADAL" clId="{FA985924-4523-4AF8-8848-10AC51F04DD7}" dt="2021-09-05T16:02:06.862" v="21"/>
        <pc:sldMkLst>
          <pc:docMk/>
          <pc:sldMk cId="3280129910" sldId="266"/>
        </pc:sldMkLst>
      </pc:sldChg>
      <pc:sldChg chg="addSp delSp modSp add mod setBg">
        <pc:chgData name="Dmitriy Beznosko" userId="8bcdeb23-d2dd-465e-bda6-8e644f22b48c" providerId="ADAL" clId="{FA985924-4523-4AF8-8848-10AC51F04DD7}" dt="2021-09-05T16:16:19.707" v="264"/>
        <pc:sldMkLst>
          <pc:docMk/>
          <pc:sldMk cId="886805477" sldId="267"/>
        </pc:sldMkLst>
        <pc:spChg chg="mod">
          <ac:chgData name="Dmitriy Beznosko" userId="8bcdeb23-d2dd-465e-bda6-8e644f22b48c" providerId="ADAL" clId="{FA985924-4523-4AF8-8848-10AC51F04DD7}" dt="2021-09-05T16:14:19.359" v="245" actId="26606"/>
          <ac:spMkLst>
            <pc:docMk/>
            <pc:sldMk cId="886805477" sldId="267"/>
            <ac:spMk id="2" creationId="{00000000-0000-0000-0000-000000000000}"/>
          </ac:spMkLst>
        </pc:spChg>
        <pc:spChg chg="del mod ord">
          <ac:chgData name="Dmitriy Beznosko" userId="8bcdeb23-d2dd-465e-bda6-8e644f22b48c" providerId="ADAL" clId="{FA985924-4523-4AF8-8848-10AC51F04DD7}" dt="2021-09-05T16:14:19.359" v="245" actId="26606"/>
          <ac:spMkLst>
            <pc:docMk/>
            <pc:sldMk cId="886805477" sldId="267"/>
            <ac:spMk id="3" creationId="{00000000-0000-0000-0000-000000000000}"/>
          </ac:spMkLst>
        </pc:spChg>
        <pc:spChg chg="mod">
          <ac:chgData name="Dmitriy Beznosko" userId="8bcdeb23-d2dd-465e-bda6-8e644f22b48c" providerId="ADAL" clId="{FA985924-4523-4AF8-8848-10AC51F04DD7}" dt="2021-09-05T16:14:19.359" v="245" actId="26606"/>
          <ac:spMkLst>
            <pc:docMk/>
            <pc:sldMk cId="886805477" sldId="267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A985924-4523-4AF8-8848-10AC51F04DD7}" dt="2021-09-05T16:14:19.334" v="244" actId="26606"/>
          <ac:spMkLst>
            <pc:docMk/>
            <pc:sldMk cId="886805477" sldId="267"/>
            <ac:spMk id="10" creationId="{60C2BF78-EE5B-49C7-ADD9-58CDBD13E3AA}"/>
          </ac:spMkLst>
        </pc:spChg>
        <pc:spChg chg="add">
          <ac:chgData name="Dmitriy Beznosko" userId="8bcdeb23-d2dd-465e-bda6-8e644f22b48c" providerId="ADAL" clId="{FA985924-4523-4AF8-8848-10AC51F04DD7}" dt="2021-09-05T16:14:19.359" v="245" actId="26606"/>
          <ac:spMkLst>
            <pc:docMk/>
            <pc:sldMk cId="886805477" sldId="267"/>
            <ac:spMk id="12" creationId="{523BEDA7-D0B8-4802-8168-92452653BC9F}"/>
          </ac:spMkLst>
        </pc:spChg>
        <pc:spChg chg="add">
          <ac:chgData name="Dmitriy Beznosko" userId="8bcdeb23-d2dd-465e-bda6-8e644f22b48c" providerId="ADAL" clId="{FA985924-4523-4AF8-8848-10AC51F04DD7}" dt="2021-09-05T16:14:19.359" v="245" actId="26606"/>
          <ac:spMkLst>
            <pc:docMk/>
            <pc:sldMk cId="886805477" sldId="267"/>
            <ac:spMk id="13" creationId="{876248C8-0720-48AB-91BA-5F530BB41E5E}"/>
          </ac:spMkLst>
        </pc:spChg>
        <pc:spChg chg="add">
          <ac:chgData name="Dmitriy Beznosko" userId="8bcdeb23-d2dd-465e-bda6-8e644f22b48c" providerId="ADAL" clId="{FA985924-4523-4AF8-8848-10AC51F04DD7}" dt="2021-09-05T16:14:19.359" v="245" actId="26606"/>
          <ac:spMkLst>
            <pc:docMk/>
            <pc:sldMk cId="886805477" sldId="267"/>
            <ac:spMk id="14" creationId="{D2EFF34B-7B1A-4F9D-8CEE-A40962BC7C21}"/>
          </ac:spMkLst>
        </pc:spChg>
        <pc:graphicFrameChg chg="add mod">
          <ac:chgData name="Dmitriy Beznosko" userId="8bcdeb23-d2dd-465e-bda6-8e644f22b48c" providerId="ADAL" clId="{FA985924-4523-4AF8-8848-10AC51F04DD7}" dt="2021-09-05T16:16:19.707" v="264"/>
          <ac:graphicFrameMkLst>
            <pc:docMk/>
            <pc:sldMk cId="886805477" sldId="267"/>
            <ac:graphicFrameMk id="15" creationId="{5EFD5253-3F32-4C17-9A61-B37411922140}"/>
          </ac:graphicFrameMkLst>
        </pc:graphicFrameChg>
        <pc:picChg chg="add del">
          <ac:chgData name="Dmitriy Beznosko" userId="8bcdeb23-d2dd-465e-bda6-8e644f22b48c" providerId="ADAL" clId="{FA985924-4523-4AF8-8848-10AC51F04DD7}" dt="2021-09-05T16:14:19.334" v="244" actId="26606"/>
          <ac:picMkLst>
            <pc:docMk/>
            <pc:sldMk cId="886805477" sldId="267"/>
            <ac:picMk id="6" creationId="{E616F0B4-59B3-4094-B7E6-1ED9BC68C559}"/>
          </ac:picMkLst>
        </pc:picChg>
      </pc:sldChg>
      <pc:sldChg chg="del">
        <pc:chgData name="Dmitriy Beznosko" userId="8bcdeb23-d2dd-465e-bda6-8e644f22b48c" providerId="ADAL" clId="{FA985924-4523-4AF8-8848-10AC51F04DD7}" dt="2021-09-05T16:01:16.108" v="0" actId="47"/>
        <pc:sldMkLst>
          <pc:docMk/>
          <pc:sldMk cId="3744503915" sldId="267"/>
        </pc:sldMkLst>
      </pc:sldChg>
      <pc:sldChg chg="del">
        <pc:chgData name="Dmitriy Beznosko" userId="8bcdeb23-d2dd-465e-bda6-8e644f22b48c" providerId="ADAL" clId="{FA985924-4523-4AF8-8848-10AC51F04DD7}" dt="2021-09-05T16:01:16.108" v="0" actId="47"/>
        <pc:sldMkLst>
          <pc:docMk/>
          <pc:sldMk cId="1117902159" sldId="268"/>
        </pc:sldMkLst>
      </pc:sldChg>
      <pc:sldChg chg="addSp modSp add mod setBg">
        <pc:chgData name="Dmitriy Beznosko" userId="8bcdeb23-d2dd-465e-bda6-8e644f22b48c" providerId="ADAL" clId="{FA985924-4523-4AF8-8848-10AC51F04DD7}" dt="2021-09-05T16:15:25.722" v="251" actId="26606"/>
        <pc:sldMkLst>
          <pc:docMk/>
          <pc:sldMk cId="3162743952" sldId="268"/>
        </pc:sldMkLst>
        <pc:spChg chg="mod">
          <ac:chgData name="Dmitriy Beznosko" userId="8bcdeb23-d2dd-465e-bda6-8e644f22b48c" providerId="ADAL" clId="{FA985924-4523-4AF8-8848-10AC51F04DD7}" dt="2021-09-05T16:15:25.722" v="251" actId="26606"/>
          <ac:spMkLst>
            <pc:docMk/>
            <pc:sldMk cId="3162743952" sldId="268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A985924-4523-4AF8-8848-10AC51F04DD7}" dt="2021-09-05T16:15:25.722" v="251" actId="26606"/>
          <ac:spMkLst>
            <pc:docMk/>
            <pc:sldMk cId="3162743952" sldId="268"/>
            <ac:spMk id="4" creationId="{00000000-0000-0000-0000-000000000000}"/>
          </ac:spMkLst>
        </pc:spChg>
        <pc:spChg chg="add">
          <ac:chgData name="Dmitriy Beznosko" userId="8bcdeb23-d2dd-465e-bda6-8e644f22b48c" providerId="ADAL" clId="{FA985924-4523-4AF8-8848-10AC51F04DD7}" dt="2021-09-05T16:15:25.722" v="251" actId="26606"/>
          <ac:spMkLst>
            <pc:docMk/>
            <pc:sldMk cId="3162743952" sldId="268"/>
            <ac:spMk id="77" creationId="{C89EB2E7-40EE-4C01-8FFE-074390535F54}"/>
          </ac:spMkLst>
        </pc:spChg>
        <pc:spChg chg="add">
          <ac:chgData name="Dmitriy Beznosko" userId="8bcdeb23-d2dd-465e-bda6-8e644f22b48c" providerId="ADAL" clId="{FA985924-4523-4AF8-8848-10AC51F04DD7}" dt="2021-09-05T16:15:25.722" v="251" actId="26606"/>
          <ac:spMkLst>
            <pc:docMk/>
            <pc:sldMk cId="3162743952" sldId="268"/>
            <ac:spMk id="79" creationId="{66576014-4925-4340-B96C-B9A885C52AAB}"/>
          </ac:spMkLst>
        </pc:spChg>
        <pc:picChg chg="mod ord">
          <ac:chgData name="Dmitriy Beznosko" userId="8bcdeb23-d2dd-465e-bda6-8e644f22b48c" providerId="ADAL" clId="{FA985924-4523-4AF8-8848-10AC51F04DD7}" dt="2021-09-05T16:15:25.722" v="251" actId="26606"/>
          <ac:picMkLst>
            <pc:docMk/>
            <pc:sldMk cId="3162743952" sldId="268"/>
            <ac:picMk id="9218" creationId="{00000000-0000-0000-0000-000000000000}"/>
          </ac:picMkLst>
        </pc:picChg>
        <pc:picChg chg="mod ord">
          <ac:chgData name="Dmitriy Beznosko" userId="8bcdeb23-d2dd-465e-bda6-8e644f22b48c" providerId="ADAL" clId="{FA985924-4523-4AF8-8848-10AC51F04DD7}" dt="2021-09-05T16:15:25.722" v="251" actId="26606"/>
          <ac:picMkLst>
            <pc:docMk/>
            <pc:sldMk cId="3162743952" sldId="268"/>
            <ac:picMk id="9220" creationId="{00000000-0000-0000-0000-000000000000}"/>
          </ac:picMkLst>
        </pc:picChg>
        <pc:picChg chg="mod">
          <ac:chgData name="Dmitriy Beznosko" userId="8bcdeb23-d2dd-465e-bda6-8e644f22b48c" providerId="ADAL" clId="{FA985924-4523-4AF8-8848-10AC51F04DD7}" dt="2021-09-05T16:15:25.722" v="251" actId="26606"/>
          <ac:picMkLst>
            <pc:docMk/>
            <pc:sldMk cId="3162743952" sldId="268"/>
            <ac:picMk id="9222" creationId="{00000000-0000-0000-0000-000000000000}"/>
          </ac:picMkLst>
        </pc:picChg>
        <pc:picChg chg="mod">
          <ac:chgData name="Dmitriy Beznosko" userId="8bcdeb23-d2dd-465e-bda6-8e644f22b48c" providerId="ADAL" clId="{FA985924-4523-4AF8-8848-10AC51F04DD7}" dt="2021-09-05T16:15:25.722" v="251" actId="26606"/>
          <ac:picMkLst>
            <pc:docMk/>
            <pc:sldMk cId="3162743952" sldId="268"/>
            <ac:picMk id="9224" creationId="{00000000-0000-0000-0000-000000000000}"/>
          </ac:picMkLst>
        </pc:picChg>
      </pc:sldChg>
      <pc:sldChg chg="del">
        <pc:chgData name="Dmitriy Beznosko" userId="8bcdeb23-d2dd-465e-bda6-8e644f22b48c" providerId="ADAL" clId="{FA985924-4523-4AF8-8848-10AC51F04DD7}" dt="2021-09-05T16:01:16.108" v="0" actId="47"/>
        <pc:sldMkLst>
          <pc:docMk/>
          <pc:sldMk cId="1678973397" sldId="269"/>
        </pc:sldMkLst>
      </pc:sldChg>
      <pc:sldChg chg="addSp delSp modSp add mod setBg">
        <pc:chgData name="Dmitriy Beznosko" userId="8bcdeb23-d2dd-465e-bda6-8e644f22b48c" providerId="ADAL" clId="{FA985924-4523-4AF8-8848-10AC51F04DD7}" dt="2021-09-05T16:18:31.810" v="283" actId="26606"/>
        <pc:sldMkLst>
          <pc:docMk/>
          <pc:sldMk cId="4017326672" sldId="269"/>
        </pc:sldMkLst>
        <pc:spChg chg="mod">
          <ac:chgData name="Dmitriy Beznosko" userId="8bcdeb23-d2dd-465e-bda6-8e644f22b48c" providerId="ADAL" clId="{FA985924-4523-4AF8-8848-10AC51F04DD7}" dt="2021-09-05T16:18:31.810" v="283" actId="26606"/>
          <ac:spMkLst>
            <pc:docMk/>
            <pc:sldMk cId="4017326672" sldId="269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FA985924-4523-4AF8-8848-10AC51F04DD7}" dt="2021-09-05T16:18:22.580" v="279" actId="931"/>
          <ac:spMkLst>
            <pc:docMk/>
            <pc:sldMk cId="4017326672" sldId="269"/>
            <ac:spMk id="3" creationId="{00000000-0000-0000-0000-000000000000}"/>
          </ac:spMkLst>
        </pc:spChg>
        <pc:spChg chg="mod">
          <ac:chgData name="Dmitriy Beznosko" userId="8bcdeb23-d2dd-465e-bda6-8e644f22b48c" providerId="ADAL" clId="{FA985924-4523-4AF8-8848-10AC51F04DD7}" dt="2021-09-05T16:18:31.810" v="283" actId="26606"/>
          <ac:spMkLst>
            <pc:docMk/>
            <pc:sldMk cId="4017326672" sldId="269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FA985924-4523-4AF8-8848-10AC51F04DD7}" dt="2021-09-05T16:18:26.681" v="282" actId="478"/>
          <ac:spMkLst>
            <pc:docMk/>
            <pc:sldMk cId="4017326672" sldId="269"/>
            <ac:spMk id="7" creationId="{5EEC03ED-CF33-4C19-9995-D7015549A3A7}"/>
          </ac:spMkLst>
        </pc:spChg>
        <pc:spChg chg="add">
          <ac:chgData name="Dmitriy Beznosko" userId="8bcdeb23-d2dd-465e-bda6-8e644f22b48c" providerId="ADAL" clId="{FA985924-4523-4AF8-8848-10AC51F04DD7}" dt="2021-09-05T16:18:31.810" v="283" actId="26606"/>
          <ac:spMkLst>
            <pc:docMk/>
            <pc:sldMk cId="4017326672" sldId="269"/>
            <ac:spMk id="11" creationId="{F1ACBE00-0221-433D-8EA5-D9D7B45F35BE}"/>
          </ac:spMkLst>
        </pc:spChg>
        <pc:spChg chg="add">
          <ac:chgData name="Dmitriy Beznosko" userId="8bcdeb23-d2dd-465e-bda6-8e644f22b48c" providerId="ADAL" clId="{FA985924-4523-4AF8-8848-10AC51F04DD7}" dt="2021-09-05T16:18:31.810" v="283" actId="26606"/>
          <ac:spMkLst>
            <pc:docMk/>
            <pc:sldMk cId="4017326672" sldId="269"/>
            <ac:spMk id="13" creationId="{06980910-96FA-4DA6-93F5-97873AF1B76D}"/>
          </ac:spMkLst>
        </pc:spChg>
        <pc:spChg chg="add">
          <ac:chgData name="Dmitriy Beznosko" userId="8bcdeb23-d2dd-465e-bda6-8e644f22b48c" providerId="ADAL" clId="{FA985924-4523-4AF8-8848-10AC51F04DD7}" dt="2021-09-05T16:18:31.810" v="283" actId="26606"/>
          <ac:spMkLst>
            <pc:docMk/>
            <pc:sldMk cId="4017326672" sldId="269"/>
            <ac:spMk id="15" creationId="{9F1CB7E2-0098-4A7C-B377-037DCA4C80AD}"/>
          </ac:spMkLst>
        </pc:spChg>
        <pc:picChg chg="add mod">
          <ac:chgData name="Dmitriy Beznosko" userId="8bcdeb23-d2dd-465e-bda6-8e644f22b48c" providerId="ADAL" clId="{FA985924-4523-4AF8-8848-10AC51F04DD7}" dt="2021-09-05T16:18:31.810" v="283" actId="26606"/>
          <ac:picMkLst>
            <pc:docMk/>
            <pc:sldMk cId="4017326672" sldId="269"/>
            <ac:picMk id="6" creationId="{C3145ADB-4C7E-4E07-89FE-19EAE2068056}"/>
          </ac:picMkLst>
        </pc:picChg>
      </pc:sldChg>
      <pc:sldChg chg="del">
        <pc:chgData name="Dmitriy Beznosko" userId="8bcdeb23-d2dd-465e-bda6-8e644f22b48c" providerId="ADAL" clId="{FA985924-4523-4AF8-8848-10AC51F04DD7}" dt="2021-09-05T16:01:16.108" v="0" actId="47"/>
        <pc:sldMkLst>
          <pc:docMk/>
          <pc:sldMk cId="3265866864" sldId="270"/>
        </pc:sldMkLst>
      </pc:sldChg>
    </pc:docChg>
  </pc:docChgLst>
  <pc:docChgLst>
    <pc:chgData name="Dmitriy Beznosko" userId="8bcdeb23-d2dd-465e-bda6-8e644f22b48c" providerId="ADAL" clId="{F77E329A-4087-4904-A54F-06EBD67E04CF}"/>
    <pc:docChg chg="undo custSel addSld modSld">
      <pc:chgData name="Dmitriy Beznosko" userId="8bcdeb23-d2dd-465e-bda6-8e644f22b48c" providerId="ADAL" clId="{F77E329A-4087-4904-A54F-06EBD67E04CF}" dt="2021-04-28T01:23:51.225" v="85"/>
      <pc:docMkLst>
        <pc:docMk/>
      </pc:docMkLst>
      <pc:sldChg chg="addSp delSp modSp mod setBg addAnim">
        <pc:chgData name="Dmitriy Beznosko" userId="8bcdeb23-d2dd-465e-bda6-8e644f22b48c" providerId="ADAL" clId="{F77E329A-4087-4904-A54F-06EBD67E04CF}" dt="2021-04-28T01:23:51.225" v="85"/>
        <pc:sldMkLst>
          <pc:docMk/>
          <pc:sldMk cId="585641883" sldId="258"/>
        </pc:sldMkLst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5" creationId="{028AE18B-D4DE-4667-AB85-22FA55714F8F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3" creationId="{9DE021BD-1116-4F17-9FD8-FEB0B1D259B0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4" creationId="{14053421-3C7E-4167-AAC2-1B30B2C01601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0" creationId="{E271DD9B-7A66-493F-BB4A-1CF4294C6E14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5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7" creationId="{28E0418F-EF32-49B5-A0CF-7CE8D16648F6}"/>
          </ac:spMkLst>
        </pc:spChg>
        <pc:picChg chg="mod ord">
          <ac:chgData name="Dmitriy Beznosko" userId="8bcdeb23-d2dd-465e-bda6-8e644f22b48c" providerId="ADAL" clId="{F77E329A-4087-4904-A54F-06EBD67E04CF}" dt="2021-04-28T01:23:51.223" v="83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1:22.170" v="38" actId="26606"/>
        <pc:sldMkLst>
          <pc:docMk/>
          <pc:sldMk cId="1186344690" sldId="259"/>
        </pc:sldMkLst>
        <pc:spChg chg="mo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75" creationId="{2C23C1A9-F93B-4CA9-AAAA-50D11F4FC529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104" creationId="{CAA39645-EC84-479B-BC67-761DE3960ED0}"/>
          </ac:spMkLst>
        </pc:spChg>
        <pc:picChg chg="add del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100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2:34.980" v="69" actId="14100"/>
        <pc:sldMkLst>
          <pc:docMk/>
          <pc:sldMk cId="4222124871" sldId="260"/>
        </pc:sldMkLst>
        <pc:spChg chg="mod">
          <ac:chgData name="Dmitriy Beznosko" userId="8bcdeb23-d2dd-465e-bda6-8e644f22b48c" providerId="ADAL" clId="{F77E329A-4087-4904-A54F-06EBD67E04CF}" dt="2021-04-28T01:22:34.980" v="69" actId="14100"/>
          <ac:spMkLst>
            <pc:docMk/>
            <pc:sldMk cId="4222124871" sldId="260"/>
            <ac:spMk id="2" creationId="{00000000-0000-0000-0000-000000000000}"/>
          </ac:spMkLst>
        </pc:spChg>
        <pc:spChg chg="del">
          <ac:chgData name="Dmitriy Beznosko" userId="8bcdeb23-d2dd-465e-bda6-8e644f22b48c" providerId="ADAL" clId="{F77E329A-4087-4904-A54F-06EBD67E04CF}" dt="2021-04-28T01:21:38.832" v="40" actId="478"/>
          <ac:spMkLst>
            <pc:docMk/>
            <pc:sldMk cId="4222124871" sldId="260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71" creationId="{5D5E0904-721C-4D68-9EB8-1C9752E329A7}"/>
          </ac:spMkLst>
        </pc:spChg>
        <pc:picChg chg="mod">
          <ac:chgData name="Dmitriy Beznosko" userId="8bcdeb23-d2dd-465e-bda6-8e644f22b48c" providerId="ADAL" clId="{F77E329A-4087-4904-A54F-06EBD67E04CF}" dt="2021-04-28T01:22:12.948" v="47" actId="1076"/>
          <ac:picMkLst>
            <pc:docMk/>
            <pc:sldMk cId="4222124871" sldId="260"/>
            <ac:picMk id="1026" creationId="{00000000-0000-0000-0000-000000000000}"/>
          </ac:picMkLst>
        </pc:picChg>
      </pc:sldChg>
      <pc:sldChg chg="addSp modSp mod setBg addAnim">
        <pc:chgData name="Dmitriy Beznosko" userId="8bcdeb23-d2dd-465e-bda6-8e644f22b48c" providerId="ADAL" clId="{F77E329A-4087-4904-A54F-06EBD67E04CF}" dt="2021-04-28T01:22:46.374" v="72"/>
        <pc:sldMkLst>
          <pc:docMk/>
          <pc:sldMk cId="2232523529" sldId="262"/>
        </pc:sldMkLst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2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1" creationId="{F1ACBE00-0221-433D-8EA5-D9D7B45F35BE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3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5" creationId="{28E0418F-EF32-49B5-A0CF-7CE8D16648F6}"/>
          </ac:spMkLst>
        </pc:spChg>
        <pc:picChg chg="mod">
          <ac:chgData name="Dmitriy Beznosko" userId="8bcdeb23-d2dd-465e-bda6-8e644f22b48c" providerId="ADAL" clId="{F77E329A-4087-4904-A54F-06EBD67E04CF}" dt="2021-04-28T01:22:46.373" v="70" actId="26606"/>
          <ac:picMkLst>
            <pc:docMk/>
            <pc:sldMk cId="2232523529" sldId="262"/>
            <ac:picMk id="2050" creationId="{00000000-0000-0000-0000-000000000000}"/>
          </ac:picMkLst>
        </pc:picChg>
      </pc:sldChg>
      <pc:sldChg chg="addSp delSp modSp mod setBg addAnim delAnim">
        <pc:chgData name="Dmitriy Beznosko" userId="8bcdeb23-d2dd-465e-bda6-8e644f22b48c" providerId="ADAL" clId="{F77E329A-4087-4904-A54F-06EBD67E04CF}" dt="2021-04-28T01:23:26.571" v="82" actId="14100"/>
        <pc:sldMkLst>
          <pc:docMk/>
          <pc:sldMk cId="3094326590" sldId="263"/>
        </pc:sldMkLst>
        <pc:spChg chg="mo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3:04.554" v="74" actId="26606"/>
          <ac:spMkLst>
            <pc:docMk/>
            <pc:sldMk cId="3094326590" sldId="263"/>
            <ac:spMk id="73" creationId="{323D50B8-1D27-420D-BA4A-249914120C5D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5" creationId="{AB68432F-C05C-4620-B6D8-9C6E9BD184AC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7" creationId="{54310E88-1508-4822-B179-4627703E2B74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3078" creationId="{D2781DDF-FAC9-41BA-A2E2-B4F31ED7333B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79" creationId="{323D50B8-1D27-420D-BA4A-249914120C5D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0" creationId="{2EFBB176-B6C1-4B5A-AADA-F930947E09CC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1" creationId="{918CDC34-0F26-409D-B10F-578D4DCC46DE}"/>
          </ac:spMkLst>
        </pc:spChg>
        <pc:picChg chg="mod ord">
          <ac:chgData name="Dmitriy Beznosko" userId="8bcdeb23-d2dd-465e-bda6-8e644f22b48c" providerId="ADAL" clId="{F77E329A-4087-4904-A54F-06EBD67E04CF}" dt="2021-04-28T01:23:26.571" v="82" actId="14100"/>
          <ac:picMkLst>
            <pc:docMk/>
            <pc:sldMk cId="3094326590" sldId="263"/>
            <ac:picMk id="3074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3:21.517" v="81" actId="14100"/>
          <ac:picMkLst>
            <pc:docMk/>
            <pc:sldMk cId="3094326590" sldId="263"/>
            <ac:picMk id="3076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F77E329A-4087-4904-A54F-06EBD67E04CF}" dt="2021-04-28T01:21:01.555" v="35" actId="14100"/>
        <pc:sldMkLst>
          <pc:docMk/>
          <pc:sldMk cId="3755381902" sldId="272"/>
        </pc:sldMkLst>
        <pc:spChg chg="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4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24.870" v="27" actId="14100"/>
          <ac:spMkLst>
            <pc:docMk/>
            <pc:sldMk cId="3755381902" sldId="272"/>
            <ac:spMk id="5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52.066" v="33" actId="1076"/>
          <ac:spMkLst>
            <pc:docMk/>
            <pc:sldMk cId="3755381902" sldId="272"/>
            <ac:spMk id="6" creationId="{00000000-0000-0000-0000-000000000000}"/>
          </ac:spMkLst>
        </pc:spChg>
        <pc:spChg chg="add 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9" creationId="{E44C91DF-1F2D-4B7A-99FB-7DF5EC84E394}"/>
          </ac:spMkLst>
        </pc:spChg>
        <pc:spChg chg="mod">
          <ac:chgData name="Dmitriy Beznosko" userId="8bcdeb23-d2dd-465e-bda6-8e644f22b48c" providerId="ADAL" clId="{F77E329A-4087-4904-A54F-06EBD67E04CF}" dt="2021-04-28T01:20:18.655" v="26" actId="1076"/>
          <ac:spMkLst>
            <pc:docMk/>
            <pc:sldMk cId="3755381902" sldId="272"/>
            <ac:spMk id="10" creationId="{00000000-0000-0000-0000-000000000000}"/>
          </ac:spMkLst>
        </pc:spChg>
        <pc:picChg chg="del">
          <ac:chgData name="Dmitriy Beznosko" userId="8bcdeb23-d2dd-465e-bda6-8e644f22b48c" providerId="ADAL" clId="{F77E329A-4087-4904-A54F-06EBD67E04CF}" dt="2021-04-28T01:18:57.719" v="17" actId="478"/>
          <ac:picMkLst>
            <pc:docMk/>
            <pc:sldMk cId="3755381902" sldId="272"/>
            <ac:picMk id="7" creationId="{00000000-0000-0000-0000-000000000000}"/>
          </ac:picMkLst>
        </pc:picChg>
        <pc:picChg chg="add mod ord">
          <ac:chgData name="Dmitriy Beznosko" userId="8bcdeb23-d2dd-465e-bda6-8e644f22b48c" providerId="ADAL" clId="{F77E329A-4087-4904-A54F-06EBD67E04CF}" dt="2021-04-28T01:20:43.620" v="32" actId="1076"/>
          <ac:picMkLst>
            <pc:docMk/>
            <pc:sldMk cId="3755381902" sldId="272"/>
            <ac:picMk id="8" creationId="{B1820618-93D6-4825-8FEF-9B868371C0BB}"/>
          </ac:picMkLst>
        </pc:picChg>
        <pc:picChg chg="mod ord">
          <ac:chgData name="Dmitriy Beznosko" userId="8bcdeb23-d2dd-465e-bda6-8e644f22b48c" providerId="ADAL" clId="{F77E329A-4087-4904-A54F-06EBD67E04CF}" dt="2021-04-28T01:21:01.555" v="35" actId="14100"/>
          <ac:picMkLst>
            <pc:docMk/>
            <pc:sldMk cId="3755381902" sldId="272"/>
            <ac:picMk id="11" creationId="{00000000-0000-0000-0000-000000000000}"/>
          </ac:picMkLst>
        </pc:picChg>
      </pc:sldChg>
    </pc:docChg>
  </pc:docChgLst>
  <pc:docChgLst>
    <pc:chgData name="Dmitriy Beznosko" userId="8bcdeb23-d2dd-465e-bda6-8e644f22b48c" providerId="ADAL" clId="{119C76A4-6E5E-4988-8A7F-63FAB3B43C8C}"/>
    <pc:docChg chg="undo custSel addSld delSld modSld">
      <pc:chgData name="Dmitriy Beznosko" userId="8bcdeb23-d2dd-465e-bda6-8e644f22b48c" providerId="ADAL" clId="{119C76A4-6E5E-4988-8A7F-63FAB3B43C8C}" dt="2021-04-11T23:57:01.819" v="96"/>
      <pc:docMkLst>
        <pc:docMk/>
      </pc:docMkLst>
      <pc:sldChg chg="modSp mod">
        <pc:chgData name="Dmitriy Beznosko" userId="8bcdeb23-d2dd-465e-bda6-8e644f22b48c" providerId="ADAL" clId="{119C76A4-6E5E-4988-8A7F-63FAB3B43C8C}" dt="2021-04-11T23:53:47.956" v="2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119C76A4-6E5E-4988-8A7F-63FAB3B43C8C}" dt="2021-04-11T23:53:47.956" v="2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setBg addAnim delAnim">
        <pc:chgData name="Dmitriy Beznosko" userId="8bcdeb23-d2dd-465e-bda6-8e644f22b48c" providerId="ADAL" clId="{119C76A4-6E5E-4988-8A7F-63FAB3B43C8C}" dt="2021-04-11T23:54:51.829" v="82" actId="20577"/>
        <pc:sldMkLst>
          <pc:docMk/>
          <pc:sldMk cId="585641883" sldId="258"/>
        </pc:sldMkLst>
        <pc:spChg chg="mod">
          <ac:chgData name="Dmitriy Beznosko" userId="8bcdeb23-d2dd-465e-bda6-8e644f22b48c" providerId="ADAL" clId="{119C76A4-6E5E-4988-8A7F-63FAB3B43C8C}" dt="2021-04-11T23:54:51.829" v="82" actId="20577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4" creationId="{E50B2389-C23C-401D-9B3E-8D66D903464E}"/>
          </ac:spMkLst>
        </pc:spChg>
        <pc:spChg chg="mod or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5" creationId="{028AE18B-D4DE-4667-AB85-22FA55714F8F}"/>
          </ac:spMkLst>
        </pc:spChg>
        <pc:spChg chg="add del mod">
          <ac:chgData name="Dmitriy Beznosko" userId="8bcdeb23-d2dd-465e-bda6-8e644f22b48c" providerId="ADAL" clId="{119C76A4-6E5E-4988-8A7F-63FAB3B43C8C}" dt="2021-04-11T23:54:26.603" v="8" actId="478"/>
          <ac:spMkLst>
            <pc:docMk/>
            <pc:sldMk cId="585641883" sldId="258"/>
            <ac:spMk id="6" creationId="{4BA2CAB3-EC96-461E-8775-AD3DFFB7B40F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3" creationId="{9DE021BD-1116-4F17-9FD8-FEB0B1D259B0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4" creationId="{14053421-3C7E-4167-AAC2-1B30B2C01601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6" creationId="{CF575D68-1B79-46A3-8676-195856BA37F8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8" creationId="{28E0418F-EF32-49B5-A0CF-7CE8D16648F6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20" creationId="{E271DD9B-7A66-493F-BB4A-1CF4294C6E14}"/>
          </ac:spMkLst>
        </pc:spChg>
        <pc:picChg chg="mod ord">
          <ac:chgData name="Dmitriy Beznosko" userId="8bcdeb23-d2dd-465e-bda6-8e644f22b48c" providerId="ADAL" clId="{119C76A4-6E5E-4988-8A7F-63FAB3B43C8C}" dt="2021-04-11T23:54:31.526" v="9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del">
        <pc:chgData name="Dmitriy Beznosko" userId="8bcdeb23-d2dd-465e-bda6-8e644f22b48c" providerId="ADAL" clId="{119C76A4-6E5E-4988-8A7F-63FAB3B43C8C}" dt="2021-04-11T23:53:44.020" v="0" actId="47"/>
        <pc:sldMkLst>
          <pc:docMk/>
          <pc:sldMk cId="871238711" sldId="259"/>
        </pc:sldMkLst>
      </pc:sldChg>
      <pc:sldChg chg="add">
        <pc:chgData name="Dmitriy Beznosko" userId="8bcdeb23-d2dd-465e-bda6-8e644f22b48c" providerId="ADAL" clId="{119C76A4-6E5E-4988-8A7F-63FAB3B43C8C}" dt="2021-04-11T23:55:39.479" v="84"/>
        <pc:sldMkLst>
          <pc:docMk/>
          <pc:sldMk cId="1186344690" sldId="259"/>
        </pc:sldMkLst>
      </pc:sldChg>
      <pc:sldChg chg="add">
        <pc:chgData name="Dmitriy Beznosko" userId="8bcdeb23-d2dd-465e-bda6-8e644f22b48c" providerId="ADAL" clId="{119C76A4-6E5E-4988-8A7F-63FAB3B43C8C}" dt="2021-04-11T23:56:42.574" v="86"/>
        <pc:sldMkLst>
          <pc:docMk/>
          <pc:sldMk cId="4222124871" sldId="260"/>
        </pc:sldMkLst>
      </pc:sldChg>
      <pc:sldChg chg="add">
        <pc:chgData name="Dmitriy Beznosko" userId="8bcdeb23-d2dd-465e-bda6-8e644f22b48c" providerId="ADAL" clId="{119C76A4-6E5E-4988-8A7F-63FAB3B43C8C}" dt="2021-04-11T23:56:44.168" v="88"/>
        <pc:sldMkLst>
          <pc:docMk/>
          <pc:sldMk cId="3192721095" sldId="261"/>
        </pc:sldMkLst>
      </pc:sldChg>
      <pc:sldChg chg="add">
        <pc:chgData name="Dmitriy Beznosko" userId="8bcdeb23-d2dd-465e-bda6-8e644f22b48c" providerId="ADAL" clId="{119C76A4-6E5E-4988-8A7F-63FAB3B43C8C}" dt="2021-04-11T23:56:47.353" v="90"/>
        <pc:sldMkLst>
          <pc:docMk/>
          <pc:sldMk cId="2232523529" sldId="262"/>
        </pc:sldMkLst>
      </pc:sldChg>
      <pc:sldChg chg="add">
        <pc:chgData name="Dmitriy Beznosko" userId="8bcdeb23-d2dd-465e-bda6-8e644f22b48c" providerId="ADAL" clId="{119C76A4-6E5E-4988-8A7F-63FAB3B43C8C}" dt="2021-04-11T23:56:50.232" v="92"/>
        <pc:sldMkLst>
          <pc:docMk/>
          <pc:sldMk cId="3094326590" sldId="263"/>
        </pc:sldMkLst>
      </pc:sldChg>
      <pc:sldChg chg="add">
        <pc:chgData name="Dmitriy Beznosko" userId="8bcdeb23-d2dd-465e-bda6-8e644f22b48c" providerId="ADAL" clId="{119C76A4-6E5E-4988-8A7F-63FAB3B43C8C}" dt="2021-04-11T23:56:51.768" v="94"/>
        <pc:sldMkLst>
          <pc:docMk/>
          <pc:sldMk cId="1004987440" sldId="264"/>
        </pc:sldMkLst>
      </pc:sldChg>
      <pc:sldChg chg="add">
        <pc:chgData name="Dmitriy Beznosko" userId="8bcdeb23-d2dd-465e-bda6-8e644f22b48c" providerId="ADAL" clId="{119C76A4-6E5E-4988-8A7F-63FAB3B43C8C}" dt="2021-04-11T23:57:01.819" v="96"/>
        <pc:sldMkLst>
          <pc:docMk/>
          <pc:sldMk cId="1607938738" sldId="265"/>
        </pc:sldMkLst>
      </pc:sldChg>
    </pc:docChg>
  </pc:docChgLst>
  <pc:docChgLst>
    <pc:chgData name="Dmitriy Beznosko" userId="8bcdeb23-d2dd-465e-bda6-8e644f22b48c" providerId="ADAL" clId="{CD72B83A-DEE2-488A-A2B9-BC421CD39763}"/>
    <pc:docChg chg="undo custSel addSld delSld modSld sldOrd addMainMaster">
      <pc:chgData name="Dmitriy Beznosko" userId="8bcdeb23-d2dd-465e-bda6-8e644f22b48c" providerId="ADAL" clId="{CD72B83A-DEE2-488A-A2B9-BC421CD39763}" dt="2021-08-03T01:47:36.317" v="1607" actId="1076"/>
      <pc:docMkLst>
        <pc:docMk/>
      </pc:docMkLst>
      <pc:sldChg chg="modSp mod">
        <pc:chgData name="Dmitriy Beznosko" userId="8bcdeb23-d2dd-465e-bda6-8e644f22b48c" providerId="ADAL" clId="{CD72B83A-DEE2-488A-A2B9-BC421CD39763}" dt="2021-08-02T13:18:41.590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CD72B83A-DEE2-488A-A2B9-BC421CD39763}" dt="2021-08-02T13:18:41.590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 addAnim delAnim">
        <pc:chgData name="Dmitriy Beznosko" userId="8bcdeb23-d2dd-465e-bda6-8e644f22b48c" providerId="ADAL" clId="{CD72B83A-DEE2-488A-A2B9-BC421CD39763}" dt="2021-08-02T13:28:23.112" v="24" actId="478"/>
        <pc:sldMkLst>
          <pc:docMk/>
          <pc:sldMk cId="585641883" sldId="258"/>
        </pc:sldMkLst>
        <pc:picChg chg="add del">
          <ac:chgData name="Dmitriy Beznosko" userId="8bcdeb23-d2dd-465e-bda6-8e644f22b48c" providerId="ADAL" clId="{CD72B83A-DEE2-488A-A2B9-BC421CD39763}" dt="2021-08-02T13:28:23.112" v="24" actId="478"/>
          <ac:picMkLst>
            <pc:docMk/>
            <pc:sldMk cId="585641883" sldId="258"/>
            <ac:picMk id="11" creationId="{62342579-BEC1-44AD-9F15-3ACFA671C1CE}"/>
          </ac:picMkLst>
        </pc:picChg>
      </pc:sldChg>
      <pc:sldChg chg="ord">
        <pc:chgData name="Dmitriy Beznosko" userId="8bcdeb23-d2dd-465e-bda6-8e644f22b48c" providerId="ADAL" clId="{CD72B83A-DEE2-488A-A2B9-BC421CD39763}" dt="2021-08-02T13:28:39.446" v="26"/>
        <pc:sldMkLst>
          <pc:docMk/>
          <pc:sldMk cId="1186344690" sldId="259"/>
        </pc:sldMkLst>
      </pc:sldChg>
      <pc:sldChg chg="modSp mod ord">
        <pc:chgData name="Dmitriy Beznosko" userId="8bcdeb23-d2dd-465e-bda6-8e644f22b48c" providerId="ADAL" clId="{CD72B83A-DEE2-488A-A2B9-BC421CD39763}" dt="2021-08-02T13:28:41.055" v="28"/>
        <pc:sldMkLst>
          <pc:docMk/>
          <pc:sldMk cId="4222124871" sldId="260"/>
        </pc:sldMkLst>
        <pc:spChg chg="mod">
          <ac:chgData name="Dmitriy Beznosko" userId="8bcdeb23-d2dd-465e-bda6-8e644f22b48c" providerId="ADAL" clId="{CD72B83A-DEE2-488A-A2B9-BC421CD39763}" dt="2021-08-02T13:19:21.058" v="17" actId="14100"/>
          <ac:spMkLst>
            <pc:docMk/>
            <pc:sldMk cId="4222124871" sldId="260"/>
            <ac:spMk id="2" creationId="{00000000-0000-0000-0000-000000000000}"/>
          </ac:spMkLst>
        </pc:spChg>
      </pc:sldChg>
      <pc:sldChg chg="del">
        <pc:chgData name="Dmitriy Beznosko" userId="8bcdeb23-d2dd-465e-bda6-8e644f22b48c" providerId="ADAL" clId="{CD72B83A-DEE2-488A-A2B9-BC421CD39763}" dt="2021-08-02T13:18:52.912" v="3" actId="47"/>
        <pc:sldMkLst>
          <pc:docMk/>
          <pc:sldMk cId="3192721095" sldId="261"/>
        </pc:sldMkLst>
      </pc:sldChg>
      <pc:sldChg chg="addSp delSp modSp add mod modAnim chgLayout">
        <pc:chgData name="Dmitriy Beznosko" userId="8bcdeb23-d2dd-465e-bda6-8e644f22b48c" providerId="ADAL" clId="{CD72B83A-DEE2-488A-A2B9-BC421CD39763}" dt="2021-08-03T01:39:15.871" v="1416" actId="20577"/>
        <pc:sldMkLst>
          <pc:docMk/>
          <pc:sldMk cId="4111268237" sldId="261"/>
        </pc:sldMkLst>
        <pc:spChg chg="mod ord">
          <ac:chgData name="Dmitriy Beznosko" userId="8bcdeb23-d2dd-465e-bda6-8e644f22b48c" providerId="ADAL" clId="{CD72B83A-DEE2-488A-A2B9-BC421CD39763}" dt="2021-08-03T01:39:15.871" v="1416" actId="20577"/>
          <ac:spMkLst>
            <pc:docMk/>
            <pc:sldMk cId="4111268237" sldId="26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CD72B83A-DEE2-488A-A2B9-BC421CD39763}" dt="2021-08-03T01:33:34.654" v="1370" actId="14100"/>
          <ac:spMkLst>
            <pc:docMk/>
            <pc:sldMk cId="4111268237" sldId="261"/>
            <ac:spMk id="3" creationId="{00000000-0000-0000-0000-000000000000}"/>
          </ac:spMkLst>
        </pc:spChg>
        <pc:spChg chg="mod">
          <ac:chgData name="Dmitriy Beznosko" userId="8bcdeb23-d2dd-465e-bda6-8e644f22b48c" providerId="ADAL" clId="{CD72B83A-DEE2-488A-A2B9-BC421CD39763}" dt="2021-08-03T01:32:20.510" v="1234" actId="1076"/>
          <ac:spMkLst>
            <pc:docMk/>
            <pc:sldMk cId="4111268237" sldId="261"/>
            <ac:spMk id="5" creationId="{00000000-0000-0000-0000-000000000000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9" creationId="{7DD99EEC-C00A-4BAC-BA0C-5CC4F6190B6A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13" creationId="{549D19F0-75A7-4EBE-93E0-D2B015442893}"/>
          </ac:spMkLst>
        </pc:spChg>
        <pc:spChg chg="add del mod">
          <ac:chgData name="Dmitriy Beznosko" userId="8bcdeb23-d2dd-465e-bda6-8e644f22b48c" providerId="ADAL" clId="{CD72B83A-DEE2-488A-A2B9-BC421CD39763}" dt="2021-08-03T01:36:05.215" v="1390" actId="478"/>
          <ac:spMkLst>
            <pc:docMk/>
            <pc:sldMk cId="4111268237" sldId="261"/>
            <ac:spMk id="16" creationId="{96A624CB-0979-415E-AA4A-98C948E18595}"/>
          </ac:spMkLst>
        </pc:spChg>
        <pc:picChg chg="mod">
          <ac:chgData name="Dmitriy Beznosko" userId="8bcdeb23-d2dd-465e-bda6-8e644f22b48c" providerId="ADAL" clId="{CD72B83A-DEE2-488A-A2B9-BC421CD39763}" dt="2021-08-03T01:34:32.233" v="1384" actId="1076"/>
          <ac:picMkLst>
            <pc:docMk/>
            <pc:sldMk cId="4111268237" sldId="261"/>
            <ac:picMk id="4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4:28.909" v="1383" actId="1076"/>
          <ac:picMkLst>
            <pc:docMk/>
            <pc:sldMk cId="4111268237" sldId="261"/>
            <ac:picMk id="6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3:57.944" v="1375" actId="1076"/>
          <ac:picMkLst>
            <pc:docMk/>
            <pc:sldMk cId="4111268237" sldId="261"/>
            <ac:picMk id="8" creationId="{00000000-0000-0000-0000-000000000000}"/>
          </ac:picMkLst>
        </pc:picChg>
        <pc:picChg chg="add mod">
          <ac:chgData name="Dmitriy Beznosko" userId="8bcdeb23-d2dd-465e-bda6-8e644f22b48c" providerId="ADAL" clId="{CD72B83A-DEE2-488A-A2B9-BC421CD39763}" dt="2021-08-03T01:34:49.585" v="1387" actId="1076"/>
          <ac:picMkLst>
            <pc:docMk/>
            <pc:sldMk cId="4111268237" sldId="261"/>
            <ac:picMk id="10" creationId="{E1530AD4-6B2D-4017-975D-C103043D3B33}"/>
          </ac:picMkLst>
        </pc:picChg>
        <pc:picChg chg="add mod">
          <ac:chgData name="Dmitriy Beznosko" userId="8bcdeb23-d2dd-465e-bda6-8e644f22b48c" providerId="ADAL" clId="{CD72B83A-DEE2-488A-A2B9-BC421CD39763}" dt="2021-08-03T01:34:36.390" v="1385" actId="1076"/>
          <ac:picMkLst>
            <pc:docMk/>
            <pc:sldMk cId="4111268237" sldId="261"/>
            <ac:picMk id="11" creationId="{2BC13CE6-55FD-4F76-81DB-9BF49F48FBFA}"/>
          </ac:picMkLst>
        </pc:picChg>
        <pc:picChg chg="add mod">
          <ac:chgData name="Dmitriy Beznosko" userId="8bcdeb23-d2dd-465e-bda6-8e644f22b48c" providerId="ADAL" clId="{CD72B83A-DEE2-488A-A2B9-BC421CD39763}" dt="2021-08-03T01:34:44.717" v="1386" actId="1076"/>
          <ac:picMkLst>
            <pc:docMk/>
            <pc:sldMk cId="4111268237" sldId="261"/>
            <ac:picMk id="12" creationId="{724FCDEE-6029-4CEE-B053-5AC3F1D87101}"/>
          </ac:picMkLst>
        </pc:picChg>
        <pc:picChg chg="add del mod">
          <ac:chgData name="Dmitriy Beznosko" userId="8bcdeb23-d2dd-465e-bda6-8e644f22b48c" providerId="ADAL" clId="{CD72B83A-DEE2-488A-A2B9-BC421CD39763}" dt="2021-08-03T01:36:56.743" v="1392" actId="478"/>
          <ac:picMkLst>
            <pc:docMk/>
            <pc:sldMk cId="4111268237" sldId="261"/>
            <ac:picMk id="15" creationId="{9358371D-8D70-4281-8CFD-3548581F9005}"/>
          </ac:picMkLst>
        </pc:picChg>
        <pc:picChg chg="add mod">
          <ac:chgData name="Dmitriy Beznosko" userId="8bcdeb23-d2dd-465e-bda6-8e644f22b48c" providerId="ADAL" clId="{CD72B83A-DEE2-488A-A2B9-BC421CD39763}" dt="2021-08-03T01:38:00.216" v="1400" actId="1076"/>
          <ac:picMkLst>
            <pc:docMk/>
            <pc:sldMk cId="4111268237" sldId="261"/>
            <ac:picMk id="18" creationId="{2D73C1BB-238A-45BF-B106-F8CC928BF286}"/>
          </ac:picMkLst>
        </pc:picChg>
        <pc:picChg chg="add mod">
          <ac:chgData name="Dmitriy Beznosko" userId="8bcdeb23-d2dd-465e-bda6-8e644f22b48c" providerId="ADAL" clId="{CD72B83A-DEE2-488A-A2B9-BC421CD39763}" dt="2021-08-03T01:38:05.659" v="1404" actId="962"/>
          <ac:picMkLst>
            <pc:docMk/>
            <pc:sldMk cId="4111268237" sldId="261"/>
            <ac:picMk id="20" creationId="{286161BB-62A7-4044-8B97-180923385195}"/>
          </ac:picMkLst>
        </pc:picChg>
        <pc:picChg chg="mod">
          <ac:chgData name="Dmitriy Beznosko" userId="8bcdeb23-d2dd-465e-bda6-8e644f22b48c" providerId="ADAL" clId="{CD72B83A-DEE2-488A-A2B9-BC421CD39763}" dt="2021-08-03T01:32:17.737" v="1233" actId="1076"/>
          <ac:picMkLst>
            <pc:docMk/>
            <pc:sldMk cId="4111268237" sldId="261"/>
            <ac:picMk id="3074" creationId="{00000000-0000-0000-0000-000000000000}"/>
          </ac:picMkLst>
        </pc:picChg>
      </pc:sldChg>
      <pc:sldChg chg="add del">
        <pc:chgData name="Dmitriy Beznosko" userId="8bcdeb23-d2dd-465e-bda6-8e644f22b48c" providerId="ADAL" clId="{CD72B83A-DEE2-488A-A2B9-BC421CD39763}" dt="2021-08-03T01:31:17.376" v="1209" actId="47"/>
        <pc:sldMkLst>
          <pc:docMk/>
          <pc:sldMk cId="552713191" sldId="262"/>
        </pc:sldMkLst>
      </pc:sldChg>
      <pc:sldChg chg="del">
        <pc:chgData name="Dmitriy Beznosko" userId="8bcdeb23-d2dd-465e-bda6-8e644f22b48c" providerId="ADAL" clId="{CD72B83A-DEE2-488A-A2B9-BC421CD39763}" dt="2021-08-02T13:18:58.503" v="4" actId="47"/>
        <pc:sldMkLst>
          <pc:docMk/>
          <pc:sldMk cId="2232523529" sldId="262"/>
        </pc:sldMkLst>
      </pc:sldChg>
      <pc:sldChg chg="del">
        <pc:chgData name="Dmitriy Beznosko" userId="8bcdeb23-d2dd-465e-bda6-8e644f22b48c" providerId="ADAL" clId="{CD72B83A-DEE2-488A-A2B9-BC421CD39763}" dt="2021-08-02T13:18:59.403" v="5" actId="47"/>
        <pc:sldMkLst>
          <pc:docMk/>
          <pc:sldMk cId="3094326590" sldId="263"/>
        </pc:sldMkLst>
      </pc:sldChg>
      <pc:sldChg chg="add ord">
        <pc:chgData name="Dmitriy Beznosko" userId="8bcdeb23-d2dd-465e-bda6-8e644f22b48c" providerId="ADAL" clId="{CD72B83A-DEE2-488A-A2B9-BC421CD39763}" dt="2021-08-03T00:07:31.473" v="32"/>
        <pc:sldMkLst>
          <pc:docMk/>
          <pc:sldMk cId="3948514600" sldId="263"/>
        </pc:sldMkLst>
      </pc:sldChg>
      <pc:sldChg chg="del">
        <pc:chgData name="Dmitriy Beznosko" userId="8bcdeb23-d2dd-465e-bda6-8e644f22b48c" providerId="ADAL" clId="{CD72B83A-DEE2-488A-A2B9-BC421CD39763}" dt="2021-08-02T13:19:00.314" v="6" actId="47"/>
        <pc:sldMkLst>
          <pc:docMk/>
          <pc:sldMk cId="1004987440" sldId="264"/>
        </pc:sldMkLst>
      </pc:sldChg>
      <pc:sldChg chg="addSp delSp modSp new mod modClrScheme delAnim modAnim chgLayout">
        <pc:chgData name="Dmitriy Beznosko" userId="8bcdeb23-d2dd-465e-bda6-8e644f22b48c" providerId="ADAL" clId="{CD72B83A-DEE2-488A-A2B9-BC421CD39763}" dt="2021-08-03T00:43:31.393" v="600" actId="1076"/>
        <pc:sldMkLst>
          <pc:docMk/>
          <pc:sldMk cId="2265915026" sldId="264"/>
        </pc:sldMkLst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2" creationId="{2D58E1F0-2C65-42EA-A5E0-53FB99A0DAD3}"/>
          </ac:spMkLst>
        </pc:spChg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3" creationId="{B8B4AEC2-C757-41FB-AE8B-49C9AB724420}"/>
          </ac:spMkLst>
        </pc:spChg>
        <pc:spChg chg="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4" creationId="{1FCEC16A-AD3F-43C0-8026-E7E17A0CDE5E}"/>
          </ac:spMkLst>
        </pc:spChg>
        <pc:spChg chg="add mod ord">
          <ac:chgData name="Dmitriy Beznosko" userId="8bcdeb23-d2dd-465e-bda6-8e644f22b48c" providerId="ADAL" clId="{CD72B83A-DEE2-488A-A2B9-BC421CD39763}" dt="2021-08-03T00:19:58.372" v="204" actId="27636"/>
          <ac:spMkLst>
            <pc:docMk/>
            <pc:sldMk cId="2265915026" sldId="264"/>
            <ac:spMk id="5" creationId="{1D2FE83F-66A3-4EC8-BD3B-064A884FC902}"/>
          </ac:spMkLst>
        </pc:spChg>
        <pc:spChg chg="add mod ord">
          <ac:chgData name="Dmitriy Beznosko" userId="8bcdeb23-d2dd-465e-bda6-8e644f22b48c" providerId="ADAL" clId="{CD72B83A-DEE2-488A-A2B9-BC421CD39763}" dt="2021-08-03T00:43:18.203" v="577" actId="20577"/>
          <ac:spMkLst>
            <pc:docMk/>
            <pc:sldMk cId="2265915026" sldId="264"/>
            <ac:spMk id="6" creationId="{C1BE9C77-35ED-4E52-8E2E-7684F1EFEBE8}"/>
          </ac:spMkLst>
        </pc:spChg>
        <pc:spChg chg="add del mod">
          <ac:chgData name="Dmitriy Beznosko" userId="8bcdeb23-d2dd-465e-bda6-8e644f22b48c" providerId="ADAL" clId="{CD72B83A-DEE2-488A-A2B9-BC421CD39763}" dt="2021-08-03T00:13:01.437" v="171" actId="478"/>
          <ac:spMkLst>
            <pc:docMk/>
            <pc:sldMk cId="2265915026" sldId="264"/>
            <ac:spMk id="9" creationId="{769D1956-94C9-4B65-922B-B67B00C3D869}"/>
          </ac:spMkLst>
        </pc:spChg>
        <pc:spChg chg="add del mod">
          <ac:chgData name="Dmitriy Beznosko" userId="8bcdeb23-d2dd-465e-bda6-8e644f22b48c" providerId="ADAL" clId="{CD72B83A-DEE2-488A-A2B9-BC421CD39763}" dt="2021-08-03T00:14:24.733" v="187" actId="478"/>
          <ac:spMkLst>
            <pc:docMk/>
            <pc:sldMk cId="2265915026" sldId="264"/>
            <ac:spMk id="14" creationId="{DEEDB3D6-6DF7-4FE5-9AB5-31F7E0EB22F5}"/>
          </ac:spMkLst>
        </pc:spChg>
        <pc:spChg chg="add del mod">
          <ac:chgData name="Dmitriy Beznosko" userId="8bcdeb23-d2dd-465e-bda6-8e644f22b48c" providerId="ADAL" clId="{CD72B83A-DEE2-488A-A2B9-BC421CD39763}" dt="2021-08-03T00:14:22.973" v="186" actId="478"/>
          <ac:spMkLst>
            <pc:docMk/>
            <pc:sldMk cId="2265915026" sldId="264"/>
            <ac:spMk id="17" creationId="{5FC6A2FF-4697-423F-A481-D71F800C2552}"/>
          </ac:spMkLst>
        </pc:spChg>
        <pc:spChg chg="add mod">
          <ac:chgData name="Dmitriy Beznosko" userId="8bcdeb23-d2dd-465e-bda6-8e644f22b48c" providerId="ADAL" clId="{CD72B83A-DEE2-488A-A2B9-BC421CD39763}" dt="2021-08-03T00:39:55.651" v="503" actId="1076"/>
          <ac:spMkLst>
            <pc:docMk/>
            <pc:sldMk cId="2265915026" sldId="264"/>
            <ac:spMk id="27" creationId="{1124E696-06AE-46ED-A4DB-D2BD11BE0C49}"/>
          </ac:spMkLst>
        </pc:spChg>
        <pc:spChg chg="add del mod">
          <ac:chgData name="Dmitriy Beznosko" userId="8bcdeb23-d2dd-465e-bda6-8e644f22b48c" providerId="ADAL" clId="{CD72B83A-DEE2-488A-A2B9-BC421CD39763}" dt="2021-08-03T00:41:35.211" v="510" actId="478"/>
          <ac:spMkLst>
            <pc:docMk/>
            <pc:sldMk cId="2265915026" sldId="264"/>
            <ac:spMk id="30" creationId="{15823DA4-1C55-493C-9DF2-DC84B9E17C76}"/>
          </ac:spMkLst>
        </pc:spChg>
        <pc:spChg chg="add del mod">
          <ac:chgData name="Dmitriy Beznosko" userId="8bcdeb23-d2dd-465e-bda6-8e644f22b48c" providerId="ADAL" clId="{CD72B83A-DEE2-488A-A2B9-BC421CD39763}" dt="2021-08-03T00:41:32.571" v="509" actId="478"/>
          <ac:spMkLst>
            <pc:docMk/>
            <pc:sldMk cId="2265915026" sldId="264"/>
            <ac:spMk id="33" creationId="{C4E4CC1E-E6B8-4B27-9DD0-A9B6ABB7E69B}"/>
          </ac:spMkLst>
        </pc:spChg>
        <pc:picChg chg="add del mod">
          <ac:chgData name="Dmitriy Beznosko" userId="8bcdeb23-d2dd-465e-bda6-8e644f22b48c" providerId="ADAL" clId="{CD72B83A-DEE2-488A-A2B9-BC421CD39763}" dt="2021-08-03T00:13:03.130" v="172" actId="21"/>
          <ac:picMkLst>
            <pc:docMk/>
            <pc:sldMk cId="2265915026" sldId="264"/>
            <ac:picMk id="8" creationId="{5520E84C-5F76-4064-8589-A2D1B28EBB0A}"/>
          </ac:picMkLst>
        </pc:picChg>
        <pc:picChg chg="add mod">
          <ac:chgData name="Dmitriy Beznosko" userId="8bcdeb23-d2dd-465e-bda6-8e644f22b48c" providerId="ADAL" clId="{CD72B83A-DEE2-488A-A2B9-BC421CD39763}" dt="2021-08-03T00:43:31.393" v="600" actId="1076"/>
          <ac:picMkLst>
            <pc:docMk/>
            <pc:sldMk cId="2265915026" sldId="264"/>
            <ac:picMk id="11" creationId="{08537BE6-6186-4A74-A81D-86B458B15DBA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3" creationId="{F0C5499B-A333-414B-957D-6777096940E2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6" creationId="{5A4A4A1C-9F0E-4C51-8600-92CBB45ED7D1}"/>
          </ac:picMkLst>
        </pc:picChg>
        <pc:picChg chg="add del mod">
          <ac:chgData name="Dmitriy Beznosko" userId="8bcdeb23-d2dd-465e-bda6-8e644f22b48c" providerId="ADAL" clId="{CD72B83A-DEE2-488A-A2B9-BC421CD39763}" dt="2021-08-03T00:29:45.436" v="265" actId="478"/>
          <ac:picMkLst>
            <pc:docMk/>
            <pc:sldMk cId="2265915026" sldId="264"/>
            <ac:picMk id="19" creationId="{88281100-91FB-4F3B-9ECE-271AF67177A1}"/>
          </ac:picMkLst>
        </pc:picChg>
        <pc:picChg chg="add del mod">
          <ac:chgData name="Dmitriy Beznosko" userId="8bcdeb23-d2dd-465e-bda6-8e644f22b48c" providerId="ADAL" clId="{CD72B83A-DEE2-488A-A2B9-BC421CD39763}" dt="2021-08-03T00:24:44.446" v="244" actId="478"/>
          <ac:picMkLst>
            <pc:docMk/>
            <pc:sldMk cId="2265915026" sldId="264"/>
            <ac:picMk id="20" creationId="{DBFE86A5-2DF7-4FBA-BAC3-D3BB891A55E9}"/>
          </ac:picMkLst>
        </pc:picChg>
        <pc:picChg chg="add del mod modCrop">
          <ac:chgData name="Dmitriy Beznosko" userId="8bcdeb23-d2dd-465e-bda6-8e644f22b48c" providerId="ADAL" clId="{CD72B83A-DEE2-488A-A2B9-BC421CD39763}" dt="2021-08-03T00:29:43.644" v="264" actId="478"/>
          <ac:picMkLst>
            <pc:docMk/>
            <pc:sldMk cId="2265915026" sldId="264"/>
            <ac:picMk id="22" creationId="{21FE4345-AEC4-4A0A-AE8A-00EC4AABB363}"/>
          </ac:picMkLst>
        </pc:picChg>
        <pc:picChg chg="add mod ord">
          <ac:chgData name="Dmitriy Beznosko" userId="8bcdeb23-d2dd-465e-bda6-8e644f22b48c" providerId="ADAL" clId="{CD72B83A-DEE2-488A-A2B9-BC421CD39763}" dt="2021-08-03T00:33:22.443" v="296" actId="1076"/>
          <ac:picMkLst>
            <pc:docMk/>
            <pc:sldMk cId="2265915026" sldId="264"/>
            <ac:picMk id="24" creationId="{8F6F4CE4-EAAF-4842-AA9B-3FA3C0416D10}"/>
          </ac:picMkLst>
        </pc:picChg>
        <pc:picChg chg="add mod">
          <ac:chgData name="Dmitriy Beznosko" userId="8bcdeb23-d2dd-465e-bda6-8e644f22b48c" providerId="ADAL" clId="{CD72B83A-DEE2-488A-A2B9-BC421CD39763}" dt="2021-08-03T00:31:20.485" v="277" actId="1076"/>
          <ac:picMkLst>
            <pc:docMk/>
            <pc:sldMk cId="2265915026" sldId="264"/>
            <ac:picMk id="26" creationId="{F6723091-C889-42C1-B215-6D55B2C1D227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29" creationId="{C1E0F6BF-A487-4E00-B02B-26E00EE0028E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32" creationId="{08B1F190-FF25-4C62-9711-50D75F897E52}"/>
          </ac:picMkLst>
        </pc:picChg>
      </pc:sldChg>
      <pc:sldChg chg="addSp delSp modSp new mod modClrScheme chgLayout">
        <pc:chgData name="Dmitriy Beznosko" userId="8bcdeb23-d2dd-465e-bda6-8e644f22b48c" providerId="ADAL" clId="{CD72B83A-DEE2-488A-A2B9-BC421CD39763}" dt="2021-08-03T00:50:13.874" v="1208" actId="20577"/>
        <pc:sldMkLst>
          <pc:docMk/>
          <pc:sldMk cId="1478744555" sldId="265"/>
        </pc:sldMkLst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2" creationId="{486C1284-C9BC-47DB-A7AD-CA9463D04E51}"/>
          </ac:spMkLst>
        </pc:spChg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3" creationId="{3F36D5D6-A608-43FD-AD8B-57D3CD2044CB}"/>
          </ac:spMkLst>
        </pc:spChg>
        <pc:spChg chg="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4" creationId="{1A98DB86-E998-4FDB-8010-63626B3BB387}"/>
          </ac:spMkLst>
        </pc:spChg>
        <pc:spChg chg="add mod ord">
          <ac:chgData name="Dmitriy Beznosko" userId="8bcdeb23-d2dd-465e-bda6-8e644f22b48c" providerId="ADAL" clId="{CD72B83A-DEE2-488A-A2B9-BC421CD39763}" dt="2021-08-03T00:43:42.987" v="616" actId="20577"/>
          <ac:spMkLst>
            <pc:docMk/>
            <pc:sldMk cId="1478744555" sldId="265"/>
            <ac:spMk id="5" creationId="{BCF2864E-3BC8-4DF2-B22B-80517D2A0294}"/>
          </ac:spMkLst>
        </pc:spChg>
        <pc:spChg chg="add mod ord">
          <ac:chgData name="Dmitriy Beznosko" userId="8bcdeb23-d2dd-465e-bda6-8e644f22b48c" providerId="ADAL" clId="{CD72B83A-DEE2-488A-A2B9-BC421CD39763}" dt="2021-08-03T00:50:13.874" v="1208" actId="20577"/>
          <ac:spMkLst>
            <pc:docMk/>
            <pc:sldMk cId="1478744555" sldId="265"/>
            <ac:spMk id="6" creationId="{CCFAFA79-00D1-494C-9E5A-3D4E8A35C2AE}"/>
          </ac:spMkLst>
        </pc:spChg>
        <pc:spChg chg="add del mod">
          <ac:chgData name="Dmitriy Beznosko" userId="8bcdeb23-d2dd-465e-bda6-8e644f22b48c" providerId="ADAL" clId="{CD72B83A-DEE2-488A-A2B9-BC421CD39763}" dt="2021-08-03T00:48:01.075" v="915" actId="478"/>
          <ac:spMkLst>
            <pc:docMk/>
            <pc:sldMk cId="1478744555" sldId="265"/>
            <ac:spMk id="11" creationId="{EAED5ABA-8B1B-48AD-936B-F67F9E7A7188}"/>
          </ac:spMkLst>
        </pc:spChg>
        <pc:spChg chg="add del mod">
          <ac:chgData name="Dmitriy Beznosko" userId="8bcdeb23-d2dd-465e-bda6-8e644f22b48c" providerId="ADAL" clId="{CD72B83A-DEE2-488A-A2B9-BC421CD39763}" dt="2021-08-03T00:47:59.067" v="914" actId="478"/>
          <ac:spMkLst>
            <pc:docMk/>
            <pc:sldMk cId="1478744555" sldId="265"/>
            <ac:spMk id="14" creationId="{48D627E0-B1C7-4BA5-8C89-B77BADE7D564}"/>
          </ac:spMkLst>
        </pc:sp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7" creationId="{67506DB7-15F9-4D6A-9F9A-0EA377CF53C8}"/>
          </ac:picMkLst>
        </pc:pic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8" creationId="{EB63F1C3-2869-479F-89CA-F2972EBD9CC7}"/>
          </ac:picMkLst>
        </pc:picChg>
        <pc:picChg chg="add del mod">
          <ac:chgData name="Dmitriy Beznosko" userId="8bcdeb23-d2dd-465e-bda6-8e644f22b48c" providerId="ADAL" clId="{CD72B83A-DEE2-488A-A2B9-BC421CD39763}" dt="2021-08-03T00:48:05.133" v="918" actId="21"/>
          <ac:picMkLst>
            <pc:docMk/>
            <pc:sldMk cId="1478744555" sldId="265"/>
            <ac:picMk id="10" creationId="{B25A62F1-9B31-4696-87DE-2D5C79EC9EDA}"/>
          </ac:picMkLst>
        </pc:picChg>
        <pc:picChg chg="add mod">
          <ac:chgData name="Dmitriy Beznosko" userId="8bcdeb23-d2dd-465e-bda6-8e644f22b48c" providerId="ADAL" clId="{CD72B83A-DEE2-488A-A2B9-BC421CD39763}" dt="2021-08-03T00:50:09.151" v="1206" actId="1076"/>
          <ac:picMkLst>
            <pc:docMk/>
            <pc:sldMk cId="1478744555" sldId="265"/>
            <ac:picMk id="13" creationId="{415EDA04-7D5A-42C7-A82F-182D36204B88}"/>
          </ac:picMkLst>
        </pc:picChg>
      </pc:sldChg>
      <pc:sldChg chg="del">
        <pc:chgData name="Dmitriy Beznosko" userId="8bcdeb23-d2dd-465e-bda6-8e644f22b48c" providerId="ADAL" clId="{CD72B83A-DEE2-488A-A2B9-BC421CD39763}" dt="2021-08-02T13:19:03.524" v="7" actId="47"/>
        <pc:sldMkLst>
          <pc:docMk/>
          <pc:sldMk cId="1607938738" sldId="265"/>
        </pc:sldMkLst>
      </pc:sldChg>
      <pc:sldChg chg="addSp delSp modSp new mod modClrScheme chgLayout">
        <pc:chgData name="Dmitriy Beznosko" userId="8bcdeb23-d2dd-465e-bda6-8e644f22b48c" providerId="ADAL" clId="{CD72B83A-DEE2-488A-A2B9-BC421CD39763}" dt="2021-08-03T01:47:36.317" v="1607" actId="1076"/>
        <pc:sldMkLst>
          <pc:docMk/>
          <pc:sldMk cId="2318023324" sldId="266"/>
        </pc:sldMkLst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2" creationId="{B439C958-F39D-4AC5-BDD4-F41FD1F2D157}"/>
          </ac:spMkLst>
        </pc:spChg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3" creationId="{79D857FC-ADB3-4EBB-A97B-B08BCE3E5979}"/>
          </ac:spMkLst>
        </pc:spChg>
        <pc:spChg chg="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4" creationId="{CBFBD0F9-7D6D-4A89-8A07-ADCBCA43BBAF}"/>
          </ac:spMkLst>
        </pc:spChg>
        <pc:spChg chg="add mod ord">
          <ac:chgData name="Dmitriy Beznosko" userId="8bcdeb23-d2dd-465e-bda6-8e644f22b48c" providerId="ADAL" clId="{CD72B83A-DEE2-488A-A2B9-BC421CD39763}" dt="2021-08-03T01:46:12.670" v="1508" actId="20577"/>
          <ac:spMkLst>
            <pc:docMk/>
            <pc:sldMk cId="2318023324" sldId="266"/>
            <ac:spMk id="5" creationId="{76E46824-B87E-4BF5-8A44-61E3D79276F3}"/>
          </ac:spMkLst>
        </pc:spChg>
        <pc:spChg chg="add mod ord">
          <ac:chgData name="Dmitriy Beznosko" userId="8bcdeb23-d2dd-465e-bda6-8e644f22b48c" providerId="ADAL" clId="{CD72B83A-DEE2-488A-A2B9-BC421CD39763}" dt="2021-08-03T01:47:36.317" v="1607" actId="1076"/>
          <ac:spMkLst>
            <pc:docMk/>
            <pc:sldMk cId="2318023324" sldId="266"/>
            <ac:spMk id="6" creationId="{327067AB-E713-4CD8-B7E1-7823BFD6E846}"/>
          </ac:spMkLst>
        </pc:spChg>
        <pc:spChg chg="add mod">
          <ac:chgData name="Dmitriy Beznosko" userId="8bcdeb23-d2dd-465e-bda6-8e644f22b48c" providerId="ADAL" clId="{CD72B83A-DEE2-488A-A2B9-BC421CD39763}" dt="2021-08-03T01:45:18.088" v="1492" actId="113"/>
          <ac:spMkLst>
            <pc:docMk/>
            <pc:sldMk cId="2318023324" sldId="266"/>
            <ac:spMk id="13" creationId="{D5A85F31-69C9-4EBD-9569-065595573FC6}"/>
          </ac:spMkLst>
        </pc:spChg>
        <pc:spChg chg="add del">
          <ac:chgData name="Dmitriy Beznosko" userId="8bcdeb23-d2dd-465e-bda6-8e644f22b48c" providerId="ADAL" clId="{CD72B83A-DEE2-488A-A2B9-BC421CD39763}" dt="2021-08-03T01:45:47.185" v="1494" actId="22"/>
          <ac:spMkLst>
            <pc:docMk/>
            <pc:sldMk cId="2318023324" sldId="266"/>
            <ac:spMk id="15" creationId="{3FB6B54B-CC52-4B5B-A2A4-4E6760D83EB5}"/>
          </ac:spMkLst>
        </pc:spChg>
        <pc:picChg chg="add mod">
          <ac:chgData name="Dmitriy Beznosko" userId="8bcdeb23-d2dd-465e-bda6-8e644f22b48c" providerId="ADAL" clId="{CD72B83A-DEE2-488A-A2B9-BC421CD39763}" dt="2021-08-03T01:43:55.606" v="1450" actId="1076"/>
          <ac:picMkLst>
            <pc:docMk/>
            <pc:sldMk cId="2318023324" sldId="266"/>
            <ac:picMk id="8" creationId="{CB57EFF8-3D60-4E5D-98FD-F5D38469D3FF}"/>
          </ac:picMkLst>
        </pc:picChg>
        <pc:picChg chg="add mod">
          <ac:chgData name="Dmitriy Beznosko" userId="8bcdeb23-d2dd-465e-bda6-8e644f22b48c" providerId="ADAL" clId="{CD72B83A-DEE2-488A-A2B9-BC421CD39763}" dt="2021-08-03T01:44:43.574" v="1458" actId="1076"/>
          <ac:picMkLst>
            <pc:docMk/>
            <pc:sldMk cId="2318023324" sldId="266"/>
            <ac:picMk id="10" creationId="{1A3D5F7F-A467-4622-90BA-6E53F4DE802D}"/>
          </ac:picMkLst>
        </pc:picChg>
        <pc:picChg chg="add mod">
          <ac:chgData name="Dmitriy Beznosko" userId="8bcdeb23-d2dd-465e-bda6-8e644f22b48c" providerId="ADAL" clId="{CD72B83A-DEE2-488A-A2B9-BC421CD39763}" dt="2021-08-03T01:46:03.780" v="1500" actId="1076"/>
          <ac:picMkLst>
            <pc:docMk/>
            <pc:sldMk cId="2318023324" sldId="266"/>
            <ac:picMk id="16" creationId="{A4CB4CF7-033D-4224-B824-45D6AC391088}"/>
          </ac:picMkLst>
        </pc:picChg>
        <pc:picChg chg="add mod">
          <ac:chgData name="Dmitriy Beznosko" userId="8bcdeb23-d2dd-465e-bda6-8e644f22b48c" providerId="ADAL" clId="{CD72B83A-DEE2-488A-A2B9-BC421CD39763}" dt="2021-08-03T01:46:52.848" v="1513" actId="1076"/>
          <ac:picMkLst>
            <pc:docMk/>
            <pc:sldMk cId="2318023324" sldId="266"/>
            <ac:picMk id="18" creationId="{4451F986-592F-4761-8A6A-F875C9044DF0}"/>
          </ac:picMkLst>
        </pc:picChg>
        <pc:picChg chg="add del mod">
          <ac:chgData name="Dmitriy Beznosko" userId="8bcdeb23-d2dd-465e-bda6-8e644f22b48c" providerId="ADAL" clId="{CD72B83A-DEE2-488A-A2B9-BC421CD39763}" dt="2021-08-03T01:44:35.830" v="1452" actId="478"/>
          <ac:picMkLst>
            <pc:docMk/>
            <pc:sldMk cId="2318023324" sldId="266"/>
            <ac:picMk id="1026" creationId="{8D0CECB9-8694-42D0-B95A-550D2EBAF749}"/>
          </ac:picMkLst>
        </pc:picChg>
      </pc:sldChg>
      <pc:sldChg chg="del">
        <pc:chgData name="Dmitriy Beznosko" userId="8bcdeb23-d2dd-465e-bda6-8e644f22b48c" providerId="ADAL" clId="{CD72B83A-DEE2-488A-A2B9-BC421CD39763}" dt="2021-08-02T13:18:49.840" v="2" actId="47"/>
        <pc:sldMkLst>
          <pc:docMk/>
          <pc:sldMk cId="3755381902" sldId="272"/>
        </pc:sldMkLst>
      </pc:sldChg>
      <pc:sldMasterChg chg="add addSldLayout">
        <pc:chgData name="Dmitriy Beznosko" userId="8bcdeb23-d2dd-465e-bda6-8e644f22b48c" providerId="ADAL" clId="{CD72B83A-DEE2-488A-A2B9-BC421CD39763}" dt="2021-08-02T13:25:00.218" v="18" actId="27028"/>
        <pc:sldMasterMkLst>
          <pc:docMk/>
          <pc:sldMasterMk cId="0" sldId="2147483673"/>
        </pc:sldMasterMkLst>
        <pc:sldLayoutChg chg="add">
          <pc:chgData name="Dmitriy Beznosko" userId="8bcdeb23-d2dd-465e-bda6-8e644f22b48c" providerId="ADAL" clId="{CD72B83A-DEE2-488A-A2B9-BC421CD39763}" dt="2021-08-02T13:25:00.218" v="18" actId="27028"/>
          <pc:sldLayoutMkLst>
            <pc:docMk/>
            <pc:sldMasterMk cId="0" sldId="2147483673"/>
            <pc:sldLayoutMk cId="0" sldId="2147483675"/>
          </pc:sldLayoutMkLst>
        </pc:sldLayoutChg>
      </pc:sldMasterChg>
    </pc:docChg>
  </pc:docChgLst>
  <pc:docChgLst>
    <pc:chgData name="Dmitriy Beznosko" userId="8bcdeb23-d2dd-465e-bda6-8e644f22b48c" providerId="ADAL" clId="{58339F62-27F1-4E31-8DD5-2DE3280646B0}"/>
    <pc:docChg chg="undo redo custSel addSld delSld modSld sldOrd">
      <pc:chgData name="Dmitriy Beznosko" userId="8bcdeb23-d2dd-465e-bda6-8e644f22b48c" providerId="ADAL" clId="{58339F62-27F1-4E31-8DD5-2DE3280646B0}" dt="2021-08-14T18:16:58.361" v="1956" actId="207"/>
      <pc:docMkLst>
        <pc:docMk/>
      </pc:docMkLst>
      <pc:sldChg chg="modSp mod">
        <pc:chgData name="Dmitriy Beznosko" userId="8bcdeb23-d2dd-465e-bda6-8e644f22b48c" providerId="ADAL" clId="{58339F62-27F1-4E31-8DD5-2DE3280646B0}" dt="2021-08-14T14:02:18.594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58339F62-27F1-4E31-8DD5-2DE3280646B0}" dt="2021-08-14T14:02:18.594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585641883" sldId="258"/>
        </pc:sldMkLst>
      </pc:sldChg>
      <pc:sldChg chg="addSp delSp modSp new mod ord setBg modClrScheme modAnim chgLayout">
        <pc:chgData name="Dmitriy Beznosko" userId="8bcdeb23-d2dd-465e-bda6-8e644f22b48c" providerId="ADAL" clId="{58339F62-27F1-4E31-8DD5-2DE3280646B0}" dt="2021-08-14T14:22:04.272" v="415" actId="207"/>
        <pc:sldMkLst>
          <pc:docMk/>
          <pc:sldMk cId="1709021131" sldId="258"/>
        </pc:sldMkLst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2" creationId="{27F300F5-7210-420F-9257-1827EE0A2B37}"/>
          </ac:spMkLst>
        </pc:spChg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3" creationId="{6BF0A951-578F-45E0-A01D-C8CA874EFC07}"/>
          </ac:spMkLst>
        </pc:spChg>
        <pc:spChg chg="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4" creationId="{46F7A6AC-0A27-4103-BEC4-EB0B8AD8D7A5}"/>
          </ac:spMkLst>
        </pc:spChg>
        <pc:spChg chg="add 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5" creationId="{A52C2679-8ACE-4D00-81CC-5DBC919C23EB}"/>
          </ac:spMkLst>
        </pc:spChg>
        <pc:spChg chg="add del mod ord">
          <ac:chgData name="Dmitriy Beznosko" userId="8bcdeb23-d2dd-465e-bda6-8e644f22b48c" providerId="ADAL" clId="{58339F62-27F1-4E31-8DD5-2DE3280646B0}" dt="2021-08-14T14:19:35.100" v="384"/>
          <ac:spMkLst>
            <pc:docMk/>
            <pc:sldMk cId="1709021131" sldId="258"/>
            <ac:spMk id="6" creationId="{3F449C27-7C02-4D55-BAAB-B9DE8CE14459}"/>
          </ac:spMkLst>
        </pc:spChg>
        <pc:spChg chg="add mod">
          <ac:chgData name="Dmitriy Beznosko" userId="8bcdeb23-d2dd-465e-bda6-8e644f22b48c" providerId="ADAL" clId="{58339F62-27F1-4E31-8DD5-2DE3280646B0}" dt="2021-08-14T14:17:39.559" v="119" actId="571"/>
          <ac:spMkLst>
            <pc:docMk/>
            <pc:sldMk cId="1709021131" sldId="258"/>
            <ac:spMk id="7" creationId="{D3CF28BB-565F-47CE-A28C-AF251F0D7102}"/>
          </ac:spMkLst>
        </pc:spChg>
        <pc:spChg chg="add mod">
          <ac:chgData name="Dmitriy Beznosko" userId="8bcdeb23-d2dd-465e-bda6-8e644f22b48c" providerId="ADAL" clId="{58339F62-27F1-4E31-8DD5-2DE3280646B0}" dt="2021-08-14T14:19:22.988" v="382" actId="1076"/>
          <ac:spMkLst>
            <pc:docMk/>
            <pc:sldMk cId="1709021131" sldId="258"/>
            <ac:spMk id="8" creationId="{22E700BB-33AA-4071-A4A5-0CA18398EC92}"/>
          </ac:spMkLst>
        </pc:spChg>
        <pc:spChg chg="add mod ord">
          <ac:chgData name="Dmitriy Beznosko" userId="8bcdeb23-d2dd-465e-bda6-8e644f22b48c" providerId="ADAL" clId="{58339F62-27F1-4E31-8DD5-2DE3280646B0}" dt="2021-08-14T14:22:04.272" v="415" actId="207"/>
          <ac:spMkLst>
            <pc:docMk/>
            <pc:sldMk cId="1709021131" sldId="258"/>
            <ac:spMk id="9" creationId="{D2DE6DC0-A4F2-41A8-AC2D-531B7121B748}"/>
          </ac:spMkLst>
        </pc:spChg>
        <pc:picChg chg="add mod">
          <ac:chgData name="Dmitriy Beznosko" userId="8bcdeb23-d2dd-465e-bda6-8e644f22b48c" providerId="ADAL" clId="{58339F62-27F1-4E31-8DD5-2DE3280646B0}" dt="2021-08-14T14:20:28.561" v="398" actId="26606"/>
          <ac:picMkLst>
            <pc:docMk/>
            <pc:sldMk cId="1709021131" sldId="258"/>
            <ac:picMk id="10" creationId="{D3F8F5E7-D942-467E-A551-107C05F706AF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186344690" sldId="259"/>
        </pc:sldMkLst>
      </pc:sldChg>
      <pc:sldChg chg="addSp delSp modSp add mod">
        <pc:chgData name="Dmitriy Beznosko" userId="8bcdeb23-d2dd-465e-bda6-8e644f22b48c" providerId="ADAL" clId="{58339F62-27F1-4E31-8DD5-2DE3280646B0}" dt="2021-08-14T17:32:42.424" v="1941" actId="6549"/>
        <pc:sldMkLst>
          <pc:docMk/>
          <pc:sldMk cId="2866573554" sldId="259"/>
        </pc:sldMkLst>
        <pc:spChg chg="mod">
          <ac:chgData name="Dmitriy Beznosko" userId="8bcdeb23-d2dd-465e-bda6-8e644f22b48c" providerId="ADAL" clId="{58339F62-27F1-4E31-8DD5-2DE3280646B0}" dt="2021-08-14T14:51:26.116" v="998" actId="1076"/>
          <ac:spMkLst>
            <pc:docMk/>
            <pc:sldMk cId="2866573554" sldId="259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7:32:42.424" v="1941" actId="6549"/>
          <ac:spMkLst>
            <pc:docMk/>
            <pc:sldMk cId="2866573554" sldId="259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2:56.983" v="607" actId="478"/>
          <ac:spMkLst>
            <pc:docMk/>
            <pc:sldMk cId="2866573554" sldId="259"/>
            <ac:spMk id="7" creationId="{19265456-816C-4179-BD56-80BFE26E076B}"/>
          </ac:spMkLst>
        </pc:spChg>
        <pc:spChg chg="add del mod">
          <ac:chgData name="Dmitriy Beznosko" userId="8bcdeb23-d2dd-465e-bda6-8e644f22b48c" providerId="ADAL" clId="{58339F62-27F1-4E31-8DD5-2DE3280646B0}" dt="2021-08-14T14:44:21.335" v="620" actId="478"/>
          <ac:spMkLst>
            <pc:docMk/>
            <pc:sldMk cId="2866573554" sldId="259"/>
            <ac:spMk id="8" creationId="{57FA0F61-2C4F-420E-94E1-FECE541B4CE5}"/>
          </ac:spMkLst>
        </pc:spChg>
        <pc:spChg chg="add del mod">
          <ac:chgData name="Dmitriy Beznosko" userId="8bcdeb23-d2dd-465e-bda6-8e644f22b48c" providerId="ADAL" clId="{58339F62-27F1-4E31-8DD5-2DE3280646B0}" dt="2021-08-14T14:44:15.446" v="619" actId="478"/>
          <ac:spMkLst>
            <pc:docMk/>
            <pc:sldMk cId="2866573554" sldId="259"/>
            <ac:spMk id="11" creationId="{82D5D598-6E4E-4A3C-9446-AC0BA5A251FD}"/>
          </ac:spMkLst>
        </pc:spChg>
        <pc:spChg chg="add del mod">
          <ac:chgData name="Dmitriy Beznosko" userId="8bcdeb23-d2dd-465e-bda6-8e644f22b48c" providerId="ADAL" clId="{58339F62-27F1-4E31-8DD5-2DE3280646B0}" dt="2021-08-14T14:44:09.903" v="615" actId="478"/>
          <ac:spMkLst>
            <pc:docMk/>
            <pc:sldMk cId="2866573554" sldId="259"/>
            <ac:spMk id="14" creationId="{0C6A9B07-3CA7-4C60-9080-3B6CBB69738A}"/>
          </ac:spMkLst>
        </pc:spChg>
        <pc:spChg chg="add del mod">
          <ac:chgData name="Dmitriy Beznosko" userId="8bcdeb23-d2dd-465e-bda6-8e644f22b48c" providerId="ADAL" clId="{58339F62-27F1-4E31-8DD5-2DE3280646B0}" dt="2021-08-14T14:52:09.144" v="1004" actId="931"/>
          <ac:spMkLst>
            <pc:docMk/>
            <pc:sldMk cId="2866573554" sldId="259"/>
            <ac:spMk id="18" creationId="{F8361E01-49CB-4DCA-9720-A66B2A6FA711}"/>
          </ac:spMkLst>
        </pc:spChg>
        <pc:spChg chg="add del mod">
          <ac:chgData name="Dmitriy Beznosko" userId="8bcdeb23-d2dd-465e-bda6-8e644f22b48c" providerId="ADAL" clId="{58339F62-27F1-4E31-8DD5-2DE3280646B0}" dt="2021-08-14T14:52:46.174" v="1009" actId="478"/>
          <ac:spMkLst>
            <pc:docMk/>
            <pc:sldMk cId="2866573554" sldId="259"/>
            <ac:spMk id="21" creationId="{34EC4CC5-312D-4422-88C2-3094374553CC}"/>
          </ac:spMkLst>
        </pc:spChg>
        <pc:spChg chg="add mod">
          <ac:chgData name="Dmitriy Beznosko" userId="8bcdeb23-d2dd-465e-bda6-8e644f22b48c" providerId="ADAL" clId="{58339F62-27F1-4E31-8DD5-2DE3280646B0}" dt="2021-08-14T14:56:37.284" v="1045" actId="688"/>
          <ac:spMkLst>
            <pc:docMk/>
            <pc:sldMk cId="2866573554" sldId="259"/>
            <ac:spMk id="22" creationId="{52064407-8464-4138-8881-9F934190A91D}"/>
          </ac:spMkLst>
        </pc:spChg>
        <pc:spChg chg="add mod">
          <ac:chgData name="Dmitriy Beznosko" userId="8bcdeb23-d2dd-465e-bda6-8e644f22b48c" providerId="ADAL" clId="{58339F62-27F1-4E31-8DD5-2DE3280646B0}" dt="2021-08-14T14:57:16.928" v="1069" actId="571"/>
          <ac:spMkLst>
            <pc:docMk/>
            <pc:sldMk cId="2866573554" sldId="259"/>
            <ac:spMk id="23" creationId="{4F58D053-9629-4F8F-981F-1EE9ABBA965D}"/>
          </ac:spMkLst>
        </pc:sp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3" creationId="{2DB2A2EC-DEF1-4175-83C8-4D32C674AF5F}"/>
          </ac:picMkLst>
        </pc:picChg>
        <pc:picChg chg="add mod">
          <ac:chgData name="Dmitriy Beznosko" userId="8bcdeb23-d2dd-465e-bda6-8e644f22b48c" providerId="ADAL" clId="{58339F62-27F1-4E31-8DD5-2DE3280646B0}" dt="2021-08-14T14:48:11.018" v="788" actId="1076"/>
          <ac:picMkLst>
            <pc:docMk/>
            <pc:sldMk cId="2866573554" sldId="259"/>
            <ac:picMk id="10" creationId="{EBF19C25-2971-46A5-A73C-AEDA10D5B216}"/>
          </ac:picMkLst>
        </pc:pic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13" creationId="{215EEB75-AD1D-4A51-BAC7-F234CBB28768}"/>
          </ac:picMkLst>
        </pc:picChg>
        <pc:picChg chg="add del mod">
          <ac:chgData name="Dmitriy Beznosko" userId="8bcdeb23-d2dd-465e-bda6-8e644f22b48c" providerId="ADAL" clId="{58339F62-27F1-4E31-8DD5-2DE3280646B0}" dt="2021-08-14T14:50:02.071" v="798"/>
          <ac:picMkLst>
            <pc:docMk/>
            <pc:sldMk cId="2866573554" sldId="259"/>
            <ac:picMk id="15" creationId="{659F4F0F-46AF-4B2B-8485-E2FDCEF889C3}"/>
          </ac:picMkLst>
        </pc:picChg>
        <pc:picChg chg="add del mod">
          <ac:chgData name="Dmitriy Beznosko" userId="8bcdeb23-d2dd-465e-bda6-8e644f22b48c" providerId="ADAL" clId="{58339F62-27F1-4E31-8DD5-2DE3280646B0}" dt="2021-08-14T14:52:09.144" v="1004" actId="931"/>
          <ac:picMkLst>
            <pc:docMk/>
            <pc:sldMk cId="2866573554" sldId="259"/>
            <ac:picMk id="17" creationId="{5219BF85-E55F-4324-8556-1B4016E56EF7}"/>
          </ac:picMkLst>
        </pc:picChg>
        <pc:picChg chg="add mod">
          <ac:chgData name="Dmitriy Beznosko" userId="8bcdeb23-d2dd-465e-bda6-8e644f22b48c" providerId="ADAL" clId="{58339F62-27F1-4E31-8DD5-2DE3280646B0}" dt="2021-08-14T14:53:21.642" v="1016" actId="1076"/>
          <ac:picMkLst>
            <pc:docMk/>
            <pc:sldMk cId="2866573554" sldId="259"/>
            <ac:picMk id="20" creationId="{9EBBC59E-EDFE-4F58-B4FA-9D022AA5E29E}"/>
          </ac:picMkLst>
        </pc:picChg>
      </pc:sldChg>
      <pc:sldChg chg="addSp delSp modSp add mod setBg modAnim chgLayout">
        <pc:chgData name="Dmitriy Beznosko" userId="8bcdeb23-d2dd-465e-bda6-8e644f22b48c" providerId="ADAL" clId="{58339F62-27F1-4E31-8DD5-2DE3280646B0}" dt="2021-08-14T15:03:20.022" v="1551" actId="1076"/>
        <pc:sldMkLst>
          <pc:docMk/>
          <pc:sldMk cId="816031462" sldId="260"/>
        </pc:sldMkLst>
        <pc:spChg chg="mod or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4" creationId="{46F7A6AC-0A27-4103-BEC4-EB0B8AD8D7A5}"/>
          </ac:spMkLst>
        </pc:spChg>
        <pc:spChg chg="del mod">
          <ac:chgData name="Dmitriy Beznosko" userId="8bcdeb23-d2dd-465e-bda6-8e644f22b48c" providerId="ADAL" clId="{58339F62-27F1-4E31-8DD5-2DE3280646B0}" dt="2021-08-14T14:57:29.030" v="1071" actId="700"/>
          <ac:spMkLst>
            <pc:docMk/>
            <pc:sldMk cId="816031462" sldId="260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4:49:23.290" v="790" actId="931"/>
          <ac:spMkLst>
            <pc:docMk/>
            <pc:sldMk cId="816031462" sldId="260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9:26.575" v="793" actId="478"/>
          <ac:spMkLst>
            <pc:docMk/>
            <pc:sldMk cId="816031462" sldId="260"/>
            <ac:spMk id="9" creationId="{CAE46A54-2993-47E0-9277-CE8FA01D7298}"/>
          </ac:spMkLst>
        </pc:spChg>
        <pc:spChg chg="add mod ord">
          <ac:chgData name="Dmitriy Beznosko" userId="8bcdeb23-d2dd-465e-bda6-8e644f22b48c" providerId="ADAL" clId="{58339F62-27F1-4E31-8DD5-2DE3280646B0}" dt="2021-08-14T15:03:14.959" v="1549" actId="1076"/>
          <ac:spMkLst>
            <pc:docMk/>
            <pc:sldMk cId="816031462" sldId="260"/>
            <ac:spMk id="10" creationId="{458C5097-E955-4065-872E-6801CD092051}"/>
          </ac:spMkLst>
        </pc:spChg>
        <pc:spChg chg="add del mod">
          <ac:chgData name="Dmitriy Beznosko" userId="8bcdeb23-d2dd-465e-bda6-8e644f22b48c" providerId="ADAL" clId="{58339F62-27F1-4E31-8DD5-2DE3280646B0}" dt="2021-08-14T15:02:47.686" v="1544" actId="478"/>
          <ac:spMkLst>
            <pc:docMk/>
            <pc:sldMk cId="816031462" sldId="260"/>
            <ac:spMk id="13" creationId="{42179938-8287-4B9F-A2A8-DB81D0387E5E}"/>
          </ac:spMkLst>
        </pc:spChg>
        <pc:spChg chg="add del">
          <ac:chgData name="Dmitriy Beznosko" userId="8bcdeb23-d2dd-465e-bda6-8e644f22b48c" providerId="ADAL" clId="{58339F62-27F1-4E31-8DD5-2DE3280646B0}" dt="2021-08-14T14:57:37.430" v="1073" actId="26606"/>
          <ac:spMkLst>
            <pc:docMk/>
            <pc:sldMk cId="816031462" sldId="260"/>
            <ac:spMk id="14" creationId="{7C842507-69E3-4DC5-8433-BB7CA04A6F63}"/>
          </ac:spMkLst>
        </pc:spChg>
        <pc:spChg chg="add del">
          <ac:chgData name="Dmitriy Beznosko" userId="8bcdeb23-d2dd-465e-bda6-8e644f22b48c" providerId="ADAL" clId="{58339F62-27F1-4E31-8DD5-2DE3280646B0}" dt="2021-08-14T14:57:43.267" v="1075" actId="26606"/>
          <ac:spMkLst>
            <pc:docMk/>
            <pc:sldMk cId="816031462" sldId="260"/>
            <ac:spMk id="16" creationId="{B24C143F-ADF0-4B5A-817B-D1F95D155801}"/>
          </ac:spMkLst>
        </pc:spChg>
        <pc:spChg chg="ad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17" creationId="{B632AE7B-9F64-4DA0-908C-FF0274747A55}"/>
          </ac:spMkLst>
        </pc:spChg>
        <pc:spChg chg="add mod">
          <ac:chgData name="Dmitriy Beznosko" userId="8bcdeb23-d2dd-465e-bda6-8e644f22b48c" providerId="ADAL" clId="{58339F62-27F1-4E31-8DD5-2DE3280646B0}" dt="2021-08-14T15:03:17.700" v="1550" actId="1076"/>
          <ac:spMkLst>
            <pc:docMk/>
            <pc:sldMk cId="816031462" sldId="260"/>
            <ac:spMk id="18" creationId="{92D02DC8-1E8F-4A93-A422-171A59BFEFCB}"/>
          </ac:spMkLst>
        </pc:spChg>
        <pc:spChg chg="add mod">
          <ac:chgData name="Dmitriy Beznosko" userId="8bcdeb23-d2dd-465e-bda6-8e644f22b48c" providerId="ADAL" clId="{58339F62-27F1-4E31-8DD5-2DE3280646B0}" dt="2021-08-14T15:02:54.336" v="1546" actId="14100"/>
          <ac:spMkLst>
            <pc:docMk/>
            <pc:sldMk cId="816031462" sldId="260"/>
            <ac:spMk id="20" creationId="{B4BD5114-9FD4-4BFB-BC53-08827D491321}"/>
          </ac:spMkLst>
        </pc:spChg>
        <pc:picChg chg="add mod ord">
          <ac:chgData name="Dmitriy Beznosko" userId="8bcdeb23-d2dd-465e-bda6-8e644f22b48c" providerId="ADAL" clId="{58339F62-27F1-4E31-8DD5-2DE3280646B0}" dt="2021-08-14T15:03:20.022" v="1551" actId="1076"/>
          <ac:picMkLst>
            <pc:docMk/>
            <pc:sldMk cId="816031462" sldId="260"/>
            <ac:picMk id="3" creationId="{2E6EBC79-1454-4609-B680-3BF2E334C89A}"/>
          </ac:picMkLst>
        </pc:picChg>
        <pc:picChg chg="add del mod">
          <ac:chgData name="Dmitriy Beznosko" userId="8bcdeb23-d2dd-465e-bda6-8e644f22b48c" providerId="ADAL" clId="{58339F62-27F1-4E31-8DD5-2DE3280646B0}" dt="2021-08-14T14:48:33.631" v="789" actId="478"/>
          <ac:picMkLst>
            <pc:docMk/>
            <pc:sldMk cId="816031462" sldId="260"/>
            <ac:picMk id="7" creationId="{B5385D9D-2734-4D84-81E8-0EB515329850}"/>
          </ac:picMkLst>
        </pc:picChg>
        <pc:picChg chg="add del mod ord">
          <ac:chgData name="Dmitriy Beznosko" userId="8bcdeb23-d2dd-465e-bda6-8e644f22b48c" providerId="ADAL" clId="{58339F62-27F1-4E31-8DD5-2DE3280646B0}" dt="2021-08-14T15:03:10.755" v="1547" actId="1076"/>
          <ac:picMkLst>
            <pc:docMk/>
            <pc:sldMk cId="816031462" sldId="260"/>
            <ac:picMk id="8" creationId="{E08468D4-6C2A-4FF1-90A1-28A5F3719A0D}"/>
          </ac:picMkLst>
        </pc:picChg>
        <pc:picChg chg="add del mod">
          <ac:chgData name="Dmitriy Beznosko" userId="8bcdeb23-d2dd-465e-bda6-8e644f22b48c" providerId="ADAL" clId="{58339F62-27F1-4E31-8DD5-2DE3280646B0}" dt="2021-08-14T15:02:47.686" v="1544" actId="478"/>
          <ac:picMkLst>
            <pc:docMk/>
            <pc:sldMk cId="816031462" sldId="260"/>
            <ac:picMk id="12" creationId="{1D2E9E58-BFD3-45F9-AB4F-D1B48C28D941}"/>
          </ac:picMkLst>
        </pc:picChg>
        <pc:picChg chg="add mod">
          <ac:chgData name="Dmitriy Beznosko" userId="8bcdeb23-d2dd-465e-bda6-8e644f22b48c" providerId="ADAL" clId="{58339F62-27F1-4E31-8DD5-2DE3280646B0}" dt="2021-08-14T15:02:45.454" v="1543" actId="1076"/>
          <ac:picMkLst>
            <pc:docMk/>
            <pc:sldMk cId="816031462" sldId="260"/>
            <ac:picMk id="19" creationId="{05EF9DE1-6C89-4574-9DB7-42D274A9818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222124871" sldId="260"/>
        </pc:sldMkLst>
      </pc:sldChg>
      <pc:sldChg chg="addSp delSp modSp add mod">
        <pc:chgData name="Dmitriy Beznosko" userId="8bcdeb23-d2dd-465e-bda6-8e644f22b48c" providerId="ADAL" clId="{58339F62-27F1-4E31-8DD5-2DE3280646B0}" dt="2021-08-14T15:29:19.785" v="1905" actId="1076"/>
        <pc:sldMkLst>
          <pc:docMk/>
          <pc:sldMk cId="2747421691" sldId="261"/>
        </pc:sldMkLst>
        <pc:spChg chg="mod">
          <ac:chgData name="Dmitriy Beznosko" userId="8bcdeb23-d2dd-465e-bda6-8e644f22b48c" providerId="ADAL" clId="{58339F62-27F1-4E31-8DD5-2DE3280646B0}" dt="2021-08-14T15:28:49.226" v="1900" actId="1076"/>
          <ac:spMkLst>
            <pc:docMk/>
            <pc:sldMk cId="2747421691" sldId="261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5:29:19.785" v="1905" actId="1076"/>
          <ac:spMkLst>
            <pc:docMk/>
            <pc:sldMk cId="2747421691" sldId="261"/>
            <ac:spMk id="6" creationId="{3F449C27-7C02-4D55-BAAB-B9DE8CE14459}"/>
          </ac:spMkLst>
        </pc:spChg>
        <pc:graphicFrameChg chg="add mod modGraphic">
          <ac:chgData name="Dmitriy Beznosko" userId="8bcdeb23-d2dd-465e-bda6-8e644f22b48c" providerId="ADAL" clId="{58339F62-27F1-4E31-8DD5-2DE3280646B0}" dt="2021-08-14T15:09:25.705" v="1644" actId="1076"/>
          <ac:graphicFrameMkLst>
            <pc:docMk/>
            <pc:sldMk cId="2747421691" sldId="261"/>
            <ac:graphicFrameMk id="9" creationId="{63ABA6E7-A873-44C1-A666-9A8360224100}"/>
          </ac:graphicFrameMkLst>
        </pc:graphicFrameChg>
        <pc:picChg chg="add mod">
          <ac:chgData name="Dmitriy Beznosko" userId="8bcdeb23-d2dd-465e-bda6-8e644f22b48c" providerId="ADAL" clId="{58339F62-27F1-4E31-8DD5-2DE3280646B0}" dt="2021-08-14T15:28:43.204" v="1898" actId="1076"/>
          <ac:picMkLst>
            <pc:docMk/>
            <pc:sldMk cId="2747421691" sldId="261"/>
            <ac:picMk id="3" creationId="{1309AC59-3FCE-412A-BAA8-DC57F647DECA}"/>
          </ac:picMkLst>
        </pc:picChg>
        <pc:picChg chg="add mod">
          <ac:chgData name="Dmitriy Beznosko" userId="8bcdeb23-d2dd-465e-bda6-8e644f22b48c" providerId="ADAL" clId="{58339F62-27F1-4E31-8DD5-2DE3280646B0}" dt="2021-08-14T15:06:39.001" v="1602" actId="1076"/>
          <ac:picMkLst>
            <pc:docMk/>
            <pc:sldMk cId="2747421691" sldId="261"/>
            <ac:picMk id="8" creationId="{3DB624CD-3788-4AFD-9D82-3D5E80F56C1E}"/>
          </ac:picMkLst>
        </pc:picChg>
        <pc:picChg chg="add del mod">
          <ac:chgData name="Dmitriy Beznosko" userId="8bcdeb23-d2dd-465e-bda6-8e644f22b48c" providerId="ADAL" clId="{58339F62-27F1-4E31-8DD5-2DE3280646B0}" dt="2021-08-14T15:28:21.988" v="1892" actId="478"/>
          <ac:picMkLst>
            <pc:docMk/>
            <pc:sldMk cId="2747421691" sldId="261"/>
            <ac:picMk id="11" creationId="{A798A1FB-D1F5-4FAC-B4B6-38A837FEB7F1}"/>
          </ac:picMkLst>
        </pc:picChg>
        <pc:picChg chg="add mod">
          <ac:chgData name="Dmitriy Beznosko" userId="8bcdeb23-d2dd-465e-bda6-8e644f22b48c" providerId="ADAL" clId="{58339F62-27F1-4E31-8DD5-2DE3280646B0}" dt="2021-08-14T15:29:03.095" v="1904" actId="14100"/>
          <ac:picMkLst>
            <pc:docMk/>
            <pc:sldMk cId="2747421691" sldId="261"/>
            <ac:picMk id="13" creationId="{7AB7DB7A-3099-43FC-B637-99FDE6A946A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111268237" sldId="261"/>
        </pc:sldMkLst>
      </pc:sldChg>
      <pc:sldChg chg="addSp delSp modSp add mod">
        <pc:chgData name="Dmitriy Beznosko" userId="8bcdeb23-d2dd-465e-bda6-8e644f22b48c" providerId="ADAL" clId="{58339F62-27F1-4E31-8DD5-2DE3280646B0}" dt="2021-08-14T15:29:52.526" v="1927" actId="962"/>
        <pc:sldMkLst>
          <pc:docMk/>
          <pc:sldMk cId="89361422" sldId="262"/>
        </pc:sldMkLst>
        <pc:spChg chg="mod">
          <ac:chgData name="Dmitriy Beznosko" userId="8bcdeb23-d2dd-465e-bda6-8e644f22b48c" providerId="ADAL" clId="{58339F62-27F1-4E31-8DD5-2DE3280646B0}" dt="2021-08-14T15:29:30.204" v="1923" actId="20577"/>
          <ac:spMkLst>
            <pc:docMk/>
            <pc:sldMk cId="89361422" sldId="262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5:29:51.664" v="1925"/>
          <ac:spMkLst>
            <pc:docMk/>
            <pc:sldMk cId="89361422" sldId="262"/>
            <ac:spMk id="6" creationId="{3F449C27-7C02-4D55-BAAB-B9DE8CE14459}"/>
          </ac:spMkLst>
        </pc:spChg>
        <pc:picChg chg="add mod ord">
          <ac:chgData name="Dmitriy Beznosko" userId="8bcdeb23-d2dd-465e-bda6-8e644f22b48c" providerId="ADAL" clId="{58339F62-27F1-4E31-8DD5-2DE3280646B0}" dt="2021-08-14T15:29:52.526" v="1927" actId="962"/>
          <ac:picMkLst>
            <pc:docMk/>
            <pc:sldMk cId="89361422" sldId="262"/>
            <ac:picMk id="3" creationId="{03460614-BC75-4425-815E-0572D6A9CD6F}"/>
          </ac:picMkLst>
        </pc:picChg>
      </pc:sldChg>
      <pc:sldChg chg="add del">
        <pc:chgData name="Dmitriy Beznosko" userId="8bcdeb23-d2dd-465e-bda6-8e644f22b48c" providerId="ADAL" clId="{58339F62-27F1-4E31-8DD5-2DE3280646B0}" dt="2021-08-14T15:29:24.089" v="1906" actId="47"/>
        <pc:sldMkLst>
          <pc:docMk/>
          <pc:sldMk cId="3887630944" sldId="263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3948514600" sldId="263"/>
        </pc:sldMkLst>
      </pc:sldChg>
      <pc:sldChg chg="add del">
        <pc:chgData name="Dmitriy Beznosko" userId="8bcdeb23-d2dd-465e-bda6-8e644f22b48c" providerId="ADAL" clId="{58339F62-27F1-4E31-8DD5-2DE3280646B0}" dt="2021-08-14T15:29:24.296" v="1907" actId="47"/>
        <pc:sldMkLst>
          <pc:docMk/>
          <pc:sldMk cId="2028517124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265915026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478744555" sldId="265"/>
        </pc:sldMkLst>
      </pc:sldChg>
      <pc:sldChg chg="add del">
        <pc:chgData name="Dmitriy Beznosko" userId="8bcdeb23-d2dd-465e-bda6-8e644f22b48c" providerId="ADAL" clId="{58339F62-27F1-4E31-8DD5-2DE3280646B0}" dt="2021-08-14T15:29:24.497" v="1908" actId="47"/>
        <pc:sldMkLst>
          <pc:docMk/>
          <pc:sldMk cId="1761905157" sldId="265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318023324" sldId="266"/>
        </pc:sldMkLst>
      </pc:sldChg>
      <pc:sldChg chg="add del">
        <pc:chgData name="Dmitriy Beznosko" userId="8bcdeb23-d2dd-465e-bda6-8e644f22b48c" providerId="ADAL" clId="{58339F62-27F1-4E31-8DD5-2DE3280646B0}" dt="2021-08-14T15:29:25.281" v="1909" actId="47"/>
        <pc:sldMkLst>
          <pc:docMk/>
          <pc:sldMk cId="3699816779" sldId="266"/>
        </pc:sldMkLst>
      </pc:sldChg>
      <pc:sldChg chg="addSp delSp modSp add mod">
        <pc:chgData name="Dmitriy Beznosko" userId="8bcdeb23-d2dd-465e-bda6-8e644f22b48c" providerId="ADAL" clId="{58339F62-27F1-4E31-8DD5-2DE3280646B0}" dt="2021-08-14T14:41:23.151" v="572" actId="1076"/>
        <pc:sldMkLst>
          <pc:docMk/>
          <pc:sldMk cId="3744503915" sldId="267"/>
        </pc:sldMkLst>
        <pc:spChg chg="mod">
          <ac:chgData name="Dmitriy Beznosko" userId="8bcdeb23-d2dd-465e-bda6-8e644f22b48c" providerId="ADAL" clId="{58339F62-27F1-4E31-8DD5-2DE3280646B0}" dt="2021-08-14T14:41:02.468" v="568" actId="27636"/>
          <ac:spMkLst>
            <pc:docMk/>
            <pc:sldMk cId="3744503915" sldId="267"/>
            <ac:spMk id="3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40:38.935" v="565" actId="1076"/>
          <ac:spMkLst>
            <pc:docMk/>
            <pc:sldMk cId="3744503915" sldId="267"/>
            <ac:spMk id="7" creationId="{3ECA6B08-2F60-4994-A4C8-2A7FC95D381E}"/>
          </ac:spMkLst>
        </pc:spChg>
        <pc:spChg chg="add del mod">
          <ac:chgData name="Dmitriy Beznosko" userId="8bcdeb23-d2dd-465e-bda6-8e644f22b48c" providerId="ADAL" clId="{58339F62-27F1-4E31-8DD5-2DE3280646B0}" dt="2021-08-14T14:40:10.024" v="556" actId="478"/>
          <ac:spMkLst>
            <pc:docMk/>
            <pc:sldMk cId="3744503915" sldId="267"/>
            <ac:spMk id="9" creationId="{385B9675-B96F-4104-ABF8-63765B59BBB4}"/>
          </ac:spMkLst>
        </pc:spChg>
        <pc:picChg chg="mod">
          <ac:chgData name="Dmitriy Beznosko" userId="8bcdeb23-d2dd-465e-bda6-8e644f22b48c" providerId="ADAL" clId="{58339F62-27F1-4E31-8DD5-2DE3280646B0}" dt="2021-08-14T14:41:23.151" v="572" actId="1076"/>
          <ac:picMkLst>
            <pc:docMk/>
            <pc:sldMk cId="3744503915" sldId="267"/>
            <ac:picMk id="6" creationId="{00000000-0000-0000-0000-000000000000}"/>
          </ac:picMkLst>
        </pc:picChg>
        <pc:picChg chg="add mod">
          <ac:chgData name="Dmitriy Beznosko" userId="8bcdeb23-d2dd-465e-bda6-8e644f22b48c" providerId="ADAL" clId="{58339F62-27F1-4E31-8DD5-2DE3280646B0}" dt="2021-08-14T14:40:43.659" v="566" actId="1076"/>
          <ac:picMkLst>
            <pc:docMk/>
            <pc:sldMk cId="3744503915" sldId="267"/>
            <ac:picMk id="8" creationId="{1E2D0061-0D1A-42E2-94A2-146166A2F138}"/>
          </ac:picMkLst>
        </pc:picChg>
      </pc:sldChg>
      <pc:sldChg chg="addSp delSp modSp add mod">
        <pc:chgData name="Dmitriy Beznosko" userId="8bcdeb23-d2dd-465e-bda6-8e644f22b48c" providerId="ADAL" clId="{58339F62-27F1-4E31-8DD5-2DE3280646B0}" dt="2021-08-14T14:26:18.475" v="528" actId="6549"/>
        <pc:sldMkLst>
          <pc:docMk/>
          <pc:sldMk cId="1117902159" sldId="268"/>
        </pc:sldMkLst>
        <pc:spChg chg="mod">
          <ac:chgData name="Dmitriy Beznosko" userId="8bcdeb23-d2dd-465e-bda6-8e644f22b48c" providerId="ADAL" clId="{58339F62-27F1-4E31-8DD5-2DE3280646B0}" dt="2021-08-14T14:23:00.772" v="424" actId="1076"/>
          <ac:spMkLst>
            <pc:docMk/>
            <pc:sldMk cId="1117902159" sldId="268"/>
            <ac:spMk id="2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26:18.475" v="528" actId="6549"/>
          <ac:spMkLst>
            <pc:docMk/>
            <pc:sldMk cId="1117902159" sldId="268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58339F62-27F1-4E31-8DD5-2DE3280646B0}" dt="2021-08-14T14:25:47.436" v="526" actId="1076"/>
          <ac:spMkLst>
            <pc:docMk/>
            <pc:sldMk cId="1117902159" sldId="268"/>
            <ac:spMk id="8" creationId="{10318CA7-D3D4-42FD-ACD2-11E32C33A428}"/>
          </ac:spMkLst>
        </pc:spChg>
        <pc:picChg chg="add mod">
          <ac:chgData name="Dmitriy Beznosko" userId="8bcdeb23-d2dd-465e-bda6-8e644f22b48c" providerId="ADAL" clId="{58339F62-27F1-4E31-8DD5-2DE3280646B0}" dt="2021-08-14T14:23:16.539" v="427"/>
          <ac:picMkLst>
            <pc:docMk/>
            <pc:sldMk cId="1117902159" sldId="268"/>
            <ac:picMk id="6" creationId="{603535AC-BD2E-4D9A-93BA-69C65D014D25}"/>
          </ac:picMkLst>
        </pc:picChg>
        <pc:picChg chg="del">
          <ac:chgData name="Dmitriy Beznosko" userId="8bcdeb23-d2dd-465e-bda6-8e644f22b48c" providerId="ADAL" clId="{58339F62-27F1-4E31-8DD5-2DE3280646B0}" dt="2021-08-14T14:22:41.264" v="416" actId="478"/>
          <ac:picMkLst>
            <pc:docMk/>
            <pc:sldMk cId="1117902159" sldId="268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58339F62-27F1-4E31-8DD5-2DE3280646B0}" dt="2021-08-14T14:23:08.550" v="426" actId="1076"/>
          <ac:picMkLst>
            <pc:docMk/>
            <pc:sldMk cId="1117902159" sldId="268"/>
            <ac:picMk id="4100" creationId="{00000000-0000-0000-0000-000000000000}"/>
          </ac:picMkLst>
        </pc:picChg>
        <pc:picChg chg="del mod">
          <ac:chgData name="Dmitriy Beznosko" userId="8bcdeb23-d2dd-465e-bda6-8e644f22b48c" providerId="ADAL" clId="{58339F62-27F1-4E31-8DD5-2DE3280646B0}" dt="2021-08-14T14:24:37.608" v="475" actId="478"/>
          <ac:picMkLst>
            <pc:docMk/>
            <pc:sldMk cId="1117902159" sldId="268"/>
            <ac:picMk id="4102" creationId="{00000000-0000-0000-0000-000000000000}"/>
          </ac:picMkLst>
        </pc:picChg>
      </pc:sldChg>
      <pc:sldChg chg="addSp delSp modSp add mod ord">
        <pc:chgData name="Dmitriy Beznosko" userId="8bcdeb23-d2dd-465e-bda6-8e644f22b48c" providerId="ADAL" clId="{58339F62-27F1-4E31-8DD5-2DE3280646B0}" dt="2021-08-14T14:39:09.735" v="552" actId="1076"/>
        <pc:sldMkLst>
          <pc:docMk/>
          <pc:sldMk cId="1678973397" sldId="269"/>
        </pc:sldMkLst>
        <pc:spChg chg="mod">
          <ac:chgData name="Dmitriy Beznosko" userId="8bcdeb23-d2dd-465e-bda6-8e644f22b48c" providerId="ADAL" clId="{58339F62-27F1-4E31-8DD5-2DE3280646B0}" dt="2021-08-14T14:38:35.831" v="545" actId="1076"/>
          <ac:spMkLst>
            <pc:docMk/>
            <pc:sldMk cId="1678973397" sldId="269"/>
            <ac:spMk id="3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38:18.758" v="537" actId="14100"/>
          <ac:spMkLst>
            <pc:docMk/>
            <pc:sldMk cId="1678973397" sldId="269"/>
            <ac:spMk id="6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39:09.735" v="552" actId="1076"/>
          <ac:spMkLst>
            <pc:docMk/>
            <pc:sldMk cId="1678973397" sldId="269"/>
            <ac:spMk id="7" creationId="{79C76687-768A-4D75-A171-B08E03D5F2AB}"/>
          </ac:spMkLst>
        </pc:spChg>
        <pc:spChg chg="add del mod">
          <ac:chgData name="Dmitriy Beznosko" userId="8bcdeb23-d2dd-465e-bda6-8e644f22b48c" providerId="ADAL" clId="{58339F62-27F1-4E31-8DD5-2DE3280646B0}" dt="2021-08-14T14:30:11.936" v="530" actId="478"/>
          <ac:spMkLst>
            <pc:docMk/>
            <pc:sldMk cId="1678973397" sldId="269"/>
            <ac:spMk id="10" creationId="{C26016AF-77D9-4700-8FF9-CA5C9E976AFF}"/>
          </ac:spMkLst>
        </pc:spChg>
        <pc:picChg chg="del">
          <ac:chgData name="Dmitriy Beznosko" userId="8bcdeb23-d2dd-465e-bda6-8e644f22b48c" providerId="ADAL" clId="{58339F62-27F1-4E31-8DD5-2DE3280646B0}" dt="2021-08-14T14:30:52.488" v="535" actId="478"/>
          <ac:picMkLst>
            <pc:docMk/>
            <pc:sldMk cId="1678973397" sldId="269"/>
            <ac:picMk id="5" creationId="{00000000-0000-0000-0000-000000000000}"/>
          </ac:picMkLst>
        </pc:picChg>
        <pc:picChg chg="add del mod">
          <ac:chgData name="Dmitriy Beznosko" userId="8bcdeb23-d2dd-465e-bda6-8e644f22b48c" providerId="ADAL" clId="{58339F62-27F1-4E31-8DD5-2DE3280646B0}" dt="2021-08-14T14:30:19.304" v="533" actId="478"/>
          <ac:picMkLst>
            <pc:docMk/>
            <pc:sldMk cId="1678973397" sldId="269"/>
            <ac:picMk id="9" creationId="{137D37E9-A084-4A04-9952-BAEFA975E6AB}"/>
          </ac:picMkLst>
        </pc:picChg>
        <pc:picChg chg="add mod">
          <ac:chgData name="Dmitriy Beznosko" userId="8bcdeb23-d2dd-465e-bda6-8e644f22b48c" providerId="ADAL" clId="{58339F62-27F1-4E31-8DD5-2DE3280646B0}" dt="2021-08-14T14:38:44.022" v="548" actId="1076"/>
          <ac:picMkLst>
            <pc:docMk/>
            <pc:sldMk cId="1678973397" sldId="269"/>
            <ac:picMk id="12" creationId="{E357DB0E-2F87-4489-A566-864CAB5209CE}"/>
          </ac:picMkLst>
        </pc:picChg>
        <pc:picChg chg="add mod">
          <ac:chgData name="Dmitriy Beznosko" userId="8bcdeb23-d2dd-465e-bda6-8e644f22b48c" providerId="ADAL" clId="{58339F62-27F1-4E31-8DD5-2DE3280646B0}" dt="2021-08-14T14:30:56.733" v="536" actId="1076"/>
          <ac:picMkLst>
            <pc:docMk/>
            <pc:sldMk cId="1678973397" sldId="269"/>
            <ac:picMk id="1026" creationId="{F3F10090-0735-447D-83FF-3A040DD472FB}"/>
          </ac:picMkLst>
        </pc:picChg>
      </pc:sldChg>
      <pc:sldChg chg="add del">
        <pc:chgData name="Dmitriy Beznosko" userId="8bcdeb23-d2dd-465e-bda6-8e644f22b48c" providerId="ADAL" clId="{58339F62-27F1-4E31-8DD5-2DE3280646B0}" dt="2021-08-14T14:07:28.361" v="23" actId="47"/>
        <pc:sldMkLst>
          <pc:docMk/>
          <pc:sldMk cId="2885058379" sldId="269"/>
        </pc:sldMkLst>
      </pc:sldChg>
      <pc:sldChg chg="addSp delSp modSp new mod setBg modClrScheme modAnim chgLayout">
        <pc:chgData name="Dmitriy Beznosko" userId="8bcdeb23-d2dd-465e-bda6-8e644f22b48c" providerId="ADAL" clId="{58339F62-27F1-4E31-8DD5-2DE3280646B0}" dt="2021-08-14T18:16:58.361" v="1956" actId="207"/>
        <pc:sldMkLst>
          <pc:docMk/>
          <pc:sldMk cId="3265866864" sldId="270"/>
        </pc:sldMkLst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2" creationId="{9B9C851F-B506-4465-B6F8-C22A05CFF311}"/>
          </ac:spMkLst>
        </pc:spChg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3" creationId="{4FCF65D3-37EC-4BD3-A767-3A16B042E089}"/>
          </ac:spMkLst>
        </pc:spChg>
        <pc:spChg chg="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4" creationId="{AD8ACC9F-BC9E-4AE9-B4B4-B61B2DBEFEBD}"/>
          </ac:spMkLst>
        </pc:spChg>
        <pc:spChg chg="add mod ord">
          <ac:chgData name="Dmitriy Beznosko" userId="8bcdeb23-d2dd-465e-bda6-8e644f22b48c" providerId="ADAL" clId="{58339F62-27F1-4E31-8DD5-2DE3280646B0}" dt="2021-08-14T18:16:58.361" v="1956" actId="207"/>
          <ac:spMkLst>
            <pc:docMk/>
            <pc:sldMk cId="3265866864" sldId="270"/>
            <ac:spMk id="5" creationId="{FEC06B4E-5631-40D8-8D94-FD2C3BC94627}"/>
          </ac:spMkLst>
        </pc:spChg>
        <pc:spChg chg="add del mod ord">
          <ac:chgData name="Dmitriy Beznosko" userId="8bcdeb23-d2dd-465e-bda6-8e644f22b48c" providerId="ADAL" clId="{58339F62-27F1-4E31-8DD5-2DE3280646B0}" dt="2021-08-14T18:16:28.342" v="1945"/>
          <ac:spMkLst>
            <pc:docMk/>
            <pc:sldMk cId="3265866864" sldId="270"/>
            <ac:spMk id="6" creationId="{C8C9324E-1EC1-4486-BB18-3AA94A4B260E}"/>
          </ac:spMkLst>
        </pc:spChg>
        <pc:picChg chg="add mod">
          <ac:chgData name="Dmitriy Beznosko" userId="8bcdeb23-d2dd-465e-bda6-8e644f22b48c" providerId="ADAL" clId="{58339F62-27F1-4E31-8DD5-2DE3280646B0}" dt="2021-08-14T18:16:42.062" v="1954" actId="14100"/>
          <ac:picMkLst>
            <pc:docMk/>
            <pc:sldMk cId="3265866864" sldId="270"/>
            <ac:picMk id="7" creationId="{FD40FD2D-16AC-48D5-AF56-99A3C40BABE7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sv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sv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57D246-13A1-4D2C-8DA1-6AF0609DD22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E8DAB9F-F509-4185-9B74-8A0C5A971301}">
      <dgm:prSet/>
      <dgm:spPr/>
      <dgm:t>
        <a:bodyPr/>
        <a:lstStyle/>
        <a:p>
          <a:pPr>
            <a:defRPr cap="all"/>
          </a:pPr>
          <a:r>
            <a:rPr lang="en-US" baseline="0"/>
            <a:t>Has 2-3-4 legs to stand/move, at least 1 agile hand, best 2-3</a:t>
          </a:r>
          <a:endParaRPr lang="en-US"/>
        </a:p>
      </dgm:t>
    </dgm:pt>
    <dgm:pt modelId="{02D2D19D-B3AC-4DD4-909B-D2FFA956F9C7}" type="parTrans" cxnId="{A6547CE0-79E7-4645-956E-0AD764F02A68}">
      <dgm:prSet/>
      <dgm:spPr/>
      <dgm:t>
        <a:bodyPr/>
        <a:lstStyle/>
        <a:p>
          <a:endParaRPr lang="en-US"/>
        </a:p>
      </dgm:t>
    </dgm:pt>
    <dgm:pt modelId="{B694C3B3-DDA7-477A-9AAA-46FDA0744EA3}" type="sibTrans" cxnId="{A6547CE0-79E7-4645-956E-0AD764F02A68}">
      <dgm:prSet/>
      <dgm:spPr/>
      <dgm:t>
        <a:bodyPr/>
        <a:lstStyle/>
        <a:p>
          <a:endParaRPr lang="en-US"/>
        </a:p>
      </dgm:t>
    </dgm:pt>
    <dgm:pt modelId="{3A48C441-B2EC-4260-B4E6-15077E514B31}">
      <dgm:prSet/>
      <dgm:spPr/>
      <dgm:t>
        <a:bodyPr/>
        <a:lstStyle/>
        <a:p>
          <a:pPr>
            <a:defRPr cap="all"/>
          </a:pPr>
          <a:r>
            <a:rPr lang="en-US" baseline="0"/>
            <a:t>Mouth or beak, 2 eyes, 2 ears – for triangulation. Nose</a:t>
          </a:r>
          <a:endParaRPr lang="en-US"/>
        </a:p>
      </dgm:t>
    </dgm:pt>
    <dgm:pt modelId="{A1273EDB-F1A9-4148-9D5A-70CA0D5452B8}" type="parTrans" cxnId="{A58852DA-7D24-494A-BB4A-BA4269A2FC01}">
      <dgm:prSet/>
      <dgm:spPr/>
      <dgm:t>
        <a:bodyPr/>
        <a:lstStyle/>
        <a:p>
          <a:endParaRPr lang="en-US"/>
        </a:p>
      </dgm:t>
    </dgm:pt>
    <dgm:pt modelId="{F4E4666E-F714-4EA4-9522-0D2967F507DE}" type="sibTrans" cxnId="{A58852DA-7D24-494A-BB4A-BA4269A2FC01}">
      <dgm:prSet/>
      <dgm:spPr/>
      <dgm:t>
        <a:bodyPr/>
        <a:lstStyle/>
        <a:p>
          <a:endParaRPr lang="en-US"/>
        </a:p>
      </dgm:t>
    </dgm:pt>
    <dgm:pt modelId="{CFC79BC4-CFB2-4B5C-BAF3-B192683AD380}">
      <dgm:prSet/>
      <dgm:spPr/>
      <dgm:t>
        <a:bodyPr/>
        <a:lstStyle/>
        <a:p>
          <a:pPr>
            <a:defRPr cap="all"/>
          </a:pPr>
          <a:r>
            <a:rPr lang="en-US" baseline="0"/>
            <a:t>Something for communications – can use nose? Sounds are easiest – least energy spent. Electromagnetics are difficult with organic life – we are too slow. But if other base?</a:t>
          </a:r>
          <a:endParaRPr lang="en-US"/>
        </a:p>
      </dgm:t>
    </dgm:pt>
    <dgm:pt modelId="{E933087C-60E9-459F-ABD3-D68AC7C580E0}" type="parTrans" cxnId="{365B7908-8518-4D0B-A0E6-19D3602B05F1}">
      <dgm:prSet/>
      <dgm:spPr/>
      <dgm:t>
        <a:bodyPr/>
        <a:lstStyle/>
        <a:p>
          <a:endParaRPr lang="en-US"/>
        </a:p>
      </dgm:t>
    </dgm:pt>
    <dgm:pt modelId="{61DD1ACA-7EC1-443C-9A24-DF21E7319D94}" type="sibTrans" cxnId="{365B7908-8518-4D0B-A0E6-19D3602B05F1}">
      <dgm:prSet/>
      <dgm:spPr/>
      <dgm:t>
        <a:bodyPr/>
        <a:lstStyle/>
        <a:p>
          <a:endParaRPr lang="en-US"/>
        </a:p>
      </dgm:t>
    </dgm:pt>
    <dgm:pt modelId="{02F9008A-33E6-43F4-9680-6E1D3D94E9D2}">
      <dgm:prSet/>
      <dgm:spPr/>
      <dgm:t>
        <a:bodyPr/>
        <a:lstStyle/>
        <a:p>
          <a:pPr>
            <a:defRPr cap="all"/>
          </a:pPr>
          <a:r>
            <a:rPr lang="en-US" baseline="0"/>
            <a:t>Body proportional to brain size. But can’t be very large – depends on gravity, but human-size within factor of 2 or so…</a:t>
          </a:r>
          <a:endParaRPr lang="en-US"/>
        </a:p>
      </dgm:t>
    </dgm:pt>
    <dgm:pt modelId="{25A144D9-A1BC-4369-9A0E-2FA92909BD8D}" type="parTrans" cxnId="{B81F28EC-254F-4FAE-9759-1383C426C5C0}">
      <dgm:prSet/>
      <dgm:spPr/>
      <dgm:t>
        <a:bodyPr/>
        <a:lstStyle/>
        <a:p>
          <a:endParaRPr lang="en-US"/>
        </a:p>
      </dgm:t>
    </dgm:pt>
    <dgm:pt modelId="{B753E0D9-5FB9-4123-8DC4-862FCE95F3D4}" type="sibTrans" cxnId="{B81F28EC-254F-4FAE-9759-1383C426C5C0}">
      <dgm:prSet/>
      <dgm:spPr/>
      <dgm:t>
        <a:bodyPr/>
        <a:lstStyle/>
        <a:p>
          <a:endParaRPr lang="en-US"/>
        </a:p>
      </dgm:t>
    </dgm:pt>
    <dgm:pt modelId="{C7CB4EAA-48E4-4D56-8B52-C2DF26C3B4FA}">
      <dgm:prSet/>
      <dgm:spPr/>
      <dgm:t>
        <a:bodyPr/>
        <a:lstStyle/>
        <a:p>
          <a:pPr>
            <a:defRPr cap="all"/>
          </a:pPr>
          <a:r>
            <a:rPr lang="en-US" baseline="0"/>
            <a:t>Brain is close to eyes, ears and other main sensors (smell, taste!) so must have something like a head. Which should be able to turn for triangulation.</a:t>
          </a:r>
          <a:endParaRPr lang="en-US"/>
        </a:p>
      </dgm:t>
    </dgm:pt>
    <dgm:pt modelId="{CBE44A0C-4E93-4505-9B6B-70A39B0E9AED}" type="parTrans" cxnId="{FD04AA38-2C43-4290-9B2C-22760E8CB62F}">
      <dgm:prSet/>
      <dgm:spPr/>
      <dgm:t>
        <a:bodyPr/>
        <a:lstStyle/>
        <a:p>
          <a:endParaRPr lang="en-US"/>
        </a:p>
      </dgm:t>
    </dgm:pt>
    <dgm:pt modelId="{4757C4AF-4A58-4B07-A69F-CF3197D4C046}" type="sibTrans" cxnId="{FD04AA38-2C43-4290-9B2C-22760E8CB62F}">
      <dgm:prSet/>
      <dgm:spPr/>
      <dgm:t>
        <a:bodyPr/>
        <a:lstStyle/>
        <a:p>
          <a:endParaRPr lang="en-US"/>
        </a:p>
      </dgm:t>
    </dgm:pt>
    <dgm:pt modelId="{E15F3A96-ADF8-496D-A10A-27A0EEF801B9}">
      <dgm:prSet/>
      <dgm:spPr/>
      <dgm:t>
        <a:bodyPr/>
        <a:lstStyle/>
        <a:p>
          <a:pPr>
            <a:defRPr cap="all"/>
          </a:pPr>
          <a:r>
            <a:rPr lang="en-US" baseline="0" dirty="0"/>
            <a:t>Draw the picture to best of your ability (see quiz)</a:t>
          </a:r>
          <a:endParaRPr lang="en-US" dirty="0"/>
        </a:p>
      </dgm:t>
    </dgm:pt>
    <dgm:pt modelId="{CF29EFEC-5D40-4364-B685-D03D73CC9D62}" type="parTrans" cxnId="{D22A3226-C237-42E6-A7C5-8BEA9E69CF00}">
      <dgm:prSet/>
      <dgm:spPr/>
      <dgm:t>
        <a:bodyPr/>
        <a:lstStyle/>
        <a:p>
          <a:endParaRPr lang="en-US"/>
        </a:p>
      </dgm:t>
    </dgm:pt>
    <dgm:pt modelId="{18769C05-D096-48A8-9023-CDD880DD6BB6}" type="sibTrans" cxnId="{D22A3226-C237-42E6-A7C5-8BEA9E69CF00}">
      <dgm:prSet/>
      <dgm:spPr/>
      <dgm:t>
        <a:bodyPr/>
        <a:lstStyle/>
        <a:p>
          <a:endParaRPr lang="en-US"/>
        </a:p>
      </dgm:t>
    </dgm:pt>
    <dgm:pt modelId="{175A825F-523E-48FC-AD92-93D471477427}" type="pres">
      <dgm:prSet presAssocID="{BC57D246-13A1-4D2C-8DA1-6AF0609DD220}" presName="root" presStyleCnt="0">
        <dgm:presLayoutVars>
          <dgm:dir/>
          <dgm:resizeHandles val="exact"/>
        </dgm:presLayoutVars>
      </dgm:prSet>
      <dgm:spPr/>
    </dgm:pt>
    <dgm:pt modelId="{D95ADF48-E668-4203-A5D0-92E4BD4B1155}" type="pres">
      <dgm:prSet presAssocID="{DE8DAB9F-F509-4185-9B74-8A0C5A971301}" presName="compNode" presStyleCnt="0"/>
      <dgm:spPr/>
    </dgm:pt>
    <dgm:pt modelId="{F1DEB47A-501C-48B0-A93F-4B719F3D9DCA}" type="pres">
      <dgm:prSet presAssocID="{DE8DAB9F-F509-4185-9B74-8A0C5A971301}" presName="iconBgRect" presStyleLbl="bgShp" presStyleIdx="0" presStyleCnt="6"/>
      <dgm:spPr>
        <a:prstGeom prst="round2DiagRect">
          <a:avLst>
            <a:gd name="adj1" fmla="val 29727"/>
            <a:gd name="adj2" fmla="val 0"/>
          </a:avLst>
        </a:prstGeom>
      </dgm:spPr>
    </dgm:pt>
    <dgm:pt modelId="{564E105C-8BBA-4A74-8911-35992671E957}" type="pres">
      <dgm:prSet presAssocID="{DE8DAB9F-F509-4185-9B74-8A0C5A971301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nce Steps"/>
        </a:ext>
      </dgm:extLst>
    </dgm:pt>
    <dgm:pt modelId="{755F348C-30AA-4732-B97A-A7E3F72F0511}" type="pres">
      <dgm:prSet presAssocID="{DE8DAB9F-F509-4185-9B74-8A0C5A971301}" presName="spaceRect" presStyleCnt="0"/>
      <dgm:spPr/>
    </dgm:pt>
    <dgm:pt modelId="{E2B64685-DE4A-4A2F-91DC-F37FDA586A6A}" type="pres">
      <dgm:prSet presAssocID="{DE8DAB9F-F509-4185-9B74-8A0C5A971301}" presName="textRect" presStyleLbl="revTx" presStyleIdx="0" presStyleCnt="6">
        <dgm:presLayoutVars>
          <dgm:chMax val="1"/>
          <dgm:chPref val="1"/>
        </dgm:presLayoutVars>
      </dgm:prSet>
      <dgm:spPr/>
    </dgm:pt>
    <dgm:pt modelId="{6564D1A5-317B-4B39-8A88-6C48AF36045C}" type="pres">
      <dgm:prSet presAssocID="{B694C3B3-DDA7-477A-9AAA-46FDA0744EA3}" presName="sibTrans" presStyleCnt="0"/>
      <dgm:spPr/>
    </dgm:pt>
    <dgm:pt modelId="{CD3CBA2C-EFF7-47F4-B1DC-44F796E879F6}" type="pres">
      <dgm:prSet presAssocID="{3A48C441-B2EC-4260-B4E6-15077E514B31}" presName="compNode" presStyleCnt="0"/>
      <dgm:spPr/>
    </dgm:pt>
    <dgm:pt modelId="{5E8CB4AA-C82F-47A1-9C71-926392FAE5DD}" type="pres">
      <dgm:prSet presAssocID="{3A48C441-B2EC-4260-B4E6-15077E514B31}" presName="iconBgRect" presStyleLbl="bgShp" presStyleIdx="1" presStyleCnt="6"/>
      <dgm:spPr>
        <a:prstGeom prst="round2DiagRect">
          <a:avLst>
            <a:gd name="adj1" fmla="val 29727"/>
            <a:gd name="adj2" fmla="val 0"/>
          </a:avLst>
        </a:prstGeom>
      </dgm:spPr>
    </dgm:pt>
    <dgm:pt modelId="{A314F965-B4CA-4A51-98F8-D5C07E6A2857}" type="pres">
      <dgm:prSet presAssocID="{3A48C441-B2EC-4260-B4E6-15077E514B31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ose"/>
        </a:ext>
      </dgm:extLst>
    </dgm:pt>
    <dgm:pt modelId="{98457E32-27D3-4FD2-8214-415016BF7B76}" type="pres">
      <dgm:prSet presAssocID="{3A48C441-B2EC-4260-B4E6-15077E514B31}" presName="spaceRect" presStyleCnt="0"/>
      <dgm:spPr/>
    </dgm:pt>
    <dgm:pt modelId="{E1E50300-1E36-44E6-9FE1-922D008BA7C8}" type="pres">
      <dgm:prSet presAssocID="{3A48C441-B2EC-4260-B4E6-15077E514B31}" presName="textRect" presStyleLbl="revTx" presStyleIdx="1" presStyleCnt="6">
        <dgm:presLayoutVars>
          <dgm:chMax val="1"/>
          <dgm:chPref val="1"/>
        </dgm:presLayoutVars>
      </dgm:prSet>
      <dgm:spPr/>
    </dgm:pt>
    <dgm:pt modelId="{30D5D853-2E52-4DCA-BC36-C55EE3B9A6DF}" type="pres">
      <dgm:prSet presAssocID="{F4E4666E-F714-4EA4-9522-0D2967F507DE}" presName="sibTrans" presStyleCnt="0"/>
      <dgm:spPr/>
    </dgm:pt>
    <dgm:pt modelId="{923A5D07-077B-4336-833A-F63568BEFA5F}" type="pres">
      <dgm:prSet presAssocID="{CFC79BC4-CFB2-4B5C-BAF3-B192683AD380}" presName="compNode" presStyleCnt="0"/>
      <dgm:spPr/>
    </dgm:pt>
    <dgm:pt modelId="{2B2E3201-60EE-4F69-8995-C09303F734FB}" type="pres">
      <dgm:prSet presAssocID="{CFC79BC4-CFB2-4B5C-BAF3-B192683AD380}" presName="iconBgRect" presStyleLbl="bgShp" presStyleIdx="2" presStyleCnt="6"/>
      <dgm:spPr>
        <a:prstGeom prst="round2DiagRect">
          <a:avLst>
            <a:gd name="adj1" fmla="val 29727"/>
            <a:gd name="adj2" fmla="val 0"/>
          </a:avLst>
        </a:prstGeom>
      </dgm:spPr>
    </dgm:pt>
    <dgm:pt modelId="{12268546-9C1C-42EB-97DD-6CA2DE3B6FA3}" type="pres">
      <dgm:prSet presAssocID="{CFC79BC4-CFB2-4B5C-BAF3-B192683AD380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ngue Face Outline"/>
        </a:ext>
      </dgm:extLst>
    </dgm:pt>
    <dgm:pt modelId="{AA1AB3B2-9EA7-49BA-A732-8F6DAE246F3C}" type="pres">
      <dgm:prSet presAssocID="{CFC79BC4-CFB2-4B5C-BAF3-B192683AD380}" presName="spaceRect" presStyleCnt="0"/>
      <dgm:spPr/>
    </dgm:pt>
    <dgm:pt modelId="{B0A97E4C-B319-4881-91F5-8A174E926224}" type="pres">
      <dgm:prSet presAssocID="{CFC79BC4-CFB2-4B5C-BAF3-B192683AD380}" presName="textRect" presStyleLbl="revTx" presStyleIdx="2" presStyleCnt="6">
        <dgm:presLayoutVars>
          <dgm:chMax val="1"/>
          <dgm:chPref val="1"/>
        </dgm:presLayoutVars>
      </dgm:prSet>
      <dgm:spPr/>
    </dgm:pt>
    <dgm:pt modelId="{327138E1-7214-43F7-AD08-4F893991BA5B}" type="pres">
      <dgm:prSet presAssocID="{61DD1ACA-7EC1-443C-9A24-DF21E7319D94}" presName="sibTrans" presStyleCnt="0"/>
      <dgm:spPr/>
    </dgm:pt>
    <dgm:pt modelId="{3ED8F5CB-8873-42B6-9DEF-97A37E21C60B}" type="pres">
      <dgm:prSet presAssocID="{02F9008A-33E6-43F4-9680-6E1D3D94E9D2}" presName="compNode" presStyleCnt="0"/>
      <dgm:spPr/>
    </dgm:pt>
    <dgm:pt modelId="{42B6EB6B-9778-49AA-AF1D-56B1A2C84A02}" type="pres">
      <dgm:prSet presAssocID="{02F9008A-33E6-43F4-9680-6E1D3D94E9D2}" presName="iconBgRect" presStyleLbl="bgShp" presStyleIdx="3" presStyleCnt="6"/>
      <dgm:spPr>
        <a:prstGeom prst="round2DiagRect">
          <a:avLst>
            <a:gd name="adj1" fmla="val 29727"/>
            <a:gd name="adj2" fmla="val 0"/>
          </a:avLst>
        </a:prstGeom>
      </dgm:spPr>
    </dgm:pt>
    <dgm:pt modelId="{CF73C8F2-8003-4AAC-A905-998731E44944}" type="pres">
      <dgm:prSet presAssocID="{02F9008A-33E6-43F4-9680-6E1D3D94E9D2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"/>
        </a:ext>
      </dgm:extLst>
    </dgm:pt>
    <dgm:pt modelId="{FDA68545-E0E8-4CF7-82CB-7AD76EC6E239}" type="pres">
      <dgm:prSet presAssocID="{02F9008A-33E6-43F4-9680-6E1D3D94E9D2}" presName="spaceRect" presStyleCnt="0"/>
      <dgm:spPr/>
    </dgm:pt>
    <dgm:pt modelId="{9D333885-A085-4CCA-9556-6551CC30BF40}" type="pres">
      <dgm:prSet presAssocID="{02F9008A-33E6-43F4-9680-6E1D3D94E9D2}" presName="textRect" presStyleLbl="revTx" presStyleIdx="3" presStyleCnt="6">
        <dgm:presLayoutVars>
          <dgm:chMax val="1"/>
          <dgm:chPref val="1"/>
        </dgm:presLayoutVars>
      </dgm:prSet>
      <dgm:spPr/>
    </dgm:pt>
    <dgm:pt modelId="{E8F00CEB-BACA-4315-97CC-1B5FBA4C030B}" type="pres">
      <dgm:prSet presAssocID="{B753E0D9-5FB9-4123-8DC4-862FCE95F3D4}" presName="sibTrans" presStyleCnt="0"/>
      <dgm:spPr/>
    </dgm:pt>
    <dgm:pt modelId="{BA76FC52-2748-472A-8D60-4F6B90E44EB1}" type="pres">
      <dgm:prSet presAssocID="{C7CB4EAA-48E4-4D56-8B52-C2DF26C3B4FA}" presName="compNode" presStyleCnt="0"/>
      <dgm:spPr/>
    </dgm:pt>
    <dgm:pt modelId="{354BD7C4-852A-4CA4-AF6D-45B3737ABED3}" type="pres">
      <dgm:prSet presAssocID="{C7CB4EAA-48E4-4D56-8B52-C2DF26C3B4FA}" presName="iconBgRect" presStyleLbl="bgShp" presStyleIdx="4" presStyleCnt="6"/>
      <dgm:spPr>
        <a:prstGeom prst="round2DiagRect">
          <a:avLst>
            <a:gd name="adj1" fmla="val 29727"/>
            <a:gd name="adj2" fmla="val 0"/>
          </a:avLst>
        </a:prstGeom>
      </dgm:spPr>
    </dgm:pt>
    <dgm:pt modelId="{F27D73CC-8013-4F00-8E26-C3EA7994144F}" type="pres">
      <dgm:prSet presAssocID="{C7CB4EAA-48E4-4D56-8B52-C2DF26C3B4FA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DCF3C5C8-7CFB-4BD2-B5D5-E1FB1B0F908C}" type="pres">
      <dgm:prSet presAssocID="{C7CB4EAA-48E4-4D56-8B52-C2DF26C3B4FA}" presName="spaceRect" presStyleCnt="0"/>
      <dgm:spPr/>
    </dgm:pt>
    <dgm:pt modelId="{63CE8928-09DE-4DC4-827B-3C6F3BC79B10}" type="pres">
      <dgm:prSet presAssocID="{C7CB4EAA-48E4-4D56-8B52-C2DF26C3B4FA}" presName="textRect" presStyleLbl="revTx" presStyleIdx="4" presStyleCnt="6">
        <dgm:presLayoutVars>
          <dgm:chMax val="1"/>
          <dgm:chPref val="1"/>
        </dgm:presLayoutVars>
      </dgm:prSet>
      <dgm:spPr/>
    </dgm:pt>
    <dgm:pt modelId="{0037B680-A548-446C-920D-C7C0A8E821CA}" type="pres">
      <dgm:prSet presAssocID="{4757C4AF-4A58-4B07-A69F-CF3197D4C046}" presName="sibTrans" presStyleCnt="0"/>
      <dgm:spPr/>
    </dgm:pt>
    <dgm:pt modelId="{52DFCD87-D914-4711-931F-4E7C4AD162C7}" type="pres">
      <dgm:prSet presAssocID="{E15F3A96-ADF8-496D-A10A-27A0EEF801B9}" presName="compNode" presStyleCnt="0"/>
      <dgm:spPr/>
    </dgm:pt>
    <dgm:pt modelId="{FBC813BD-2CC1-4D5F-AE52-9B8387534916}" type="pres">
      <dgm:prSet presAssocID="{E15F3A96-ADF8-496D-A10A-27A0EEF801B9}" presName="iconBgRect" presStyleLbl="bgShp" presStyleIdx="5" presStyleCnt="6" custLinFactX="-102907" custLinFactNeighborX="-200000" custLinFactNeighborY="-652"/>
      <dgm:spPr>
        <a:prstGeom prst="round2DiagRect">
          <a:avLst>
            <a:gd name="adj1" fmla="val 29727"/>
            <a:gd name="adj2" fmla="val 0"/>
          </a:avLst>
        </a:prstGeom>
      </dgm:spPr>
    </dgm:pt>
    <dgm:pt modelId="{EFDF9C18-53F6-4243-B7C3-F1EA76755A2D}" type="pres">
      <dgm:prSet presAssocID="{E15F3A96-ADF8-496D-A10A-27A0EEF801B9}" presName="iconRect" presStyleLbl="node1" presStyleIdx="5" presStyleCnt="6" custLinFactX="-224783" custLinFactNeighborX="-300000" custLinFactNeighborY="0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ll paint brush"/>
        </a:ext>
      </dgm:extLst>
    </dgm:pt>
    <dgm:pt modelId="{CD83D342-9AD5-4244-8695-3C600E42A6FB}" type="pres">
      <dgm:prSet presAssocID="{E15F3A96-ADF8-496D-A10A-27A0EEF801B9}" presName="spaceRect" presStyleCnt="0"/>
      <dgm:spPr/>
    </dgm:pt>
    <dgm:pt modelId="{AEFAEBB2-FDD0-4BC2-8B48-09FEA307EF6D}" type="pres">
      <dgm:prSet presAssocID="{E15F3A96-ADF8-496D-A10A-27A0EEF801B9}" presName="textRect" presStyleLbl="revTx" presStyleIdx="5" presStyleCnt="6" custLinFactX="-84375" custLinFactNeighborX="-100000" custLinFactNeighborY="-8816">
        <dgm:presLayoutVars>
          <dgm:chMax val="1"/>
          <dgm:chPref val="1"/>
        </dgm:presLayoutVars>
      </dgm:prSet>
      <dgm:spPr/>
    </dgm:pt>
  </dgm:ptLst>
  <dgm:cxnLst>
    <dgm:cxn modelId="{365B7908-8518-4D0B-A0E6-19D3602B05F1}" srcId="{BC57D246-13A1-4D2C-8DA1-6AF0609DD220}" destId="{CFC79BC4-CFB2-4B5C-BAF3-B192683AD380}" srcOrd="2" destOrd="0" parTransId="{E933087C-60E9-459F-ABD3-D68AC7C580E0}" sibTransId="{61DD1ACA-7EC1-443C-9A24-DF21E7319D94}"/>
    <dgm:cxn modelId="{D22A3226-C237-42E6-A7C5-8BEA9E69CF00}" srcId="{BC57D246-13A1-4D2C-8DA1-6AF0609DD220}" destId="{E15F3A96-ADF8-496D-A10A-27A0EEF801B9}" srcOrd="5" destOrd="0" parTransId="{CF29EFEC-5D40-4364-B685-D03D73CC9D62}" sibTransId="{18769C05-D096-48A8-9023-CDD880DD6BB6}"/>
    <dgm:cxn modelId="{FD04AA38-2C43-4290-9B2C-22760E8CB62F}" srcId="{BC57D246-13A1-4D2C-8DA1-6AF0609DD220}" destId="{C7CB4EAA-48E4-4D56-8B52-C2DF26C3B4FA}" srcOrd="4" destOrd="0" parTransId="{CBE44A0C-4E93-4505-9B6B-70A39B0E9AED}" sibTransId="{4757C4AF-4A58-4B07-A69F-CF3197D4C046}"/>
    <dgm:cxn modelId="{D2939368-AB17-491C-9B46-BAF536489E4B}" type="presOf" srcId="{C7CB4EAA-48E4-4D56-8B52-C2DF26C3B4FA}" destId="{63CE8928-09DE-4DC4-827B-3C6F3BC79B10}" srcOrd="0" destOrd="0" presId="urn:microsoft.com/office/officeart/2018/5/layout/IconLeafLabelList"/>
    <dgm:cxn modelId="{870DBD58-0957-4D3D-96EB-E3B08103F06C}" type="presOf" srcId="{02F9008A-33E6-43F4-9680-6E1D3D94E9D2}" destId="{9D333885-A085-4CCA-9556-6551CC30BF40}" srcOrd="0" destOrd="0" presId="urn:microsoft.com/office/officeart/2018/5/layout/IconLeafLabelList"/>
    <dgm:cxn modelId="{3FA6838E-A428-4ED0-8ECB-BCCF66466D1B}" type="presOf" srcId="{E15F3A96-ADF8-496D-A10A-27A0EEF801B9}" destId="{AEFAEBB2-FDD0-4BC2-8B48-09FEA307EF6D}" srcOrd="0" destOrd="0" presId="urn:microsoft.com/office/officeart/2018/5/layout/IconLeafLabelList"/>
    <dgm:cxn modelId="{98166DC5-764B-4AC5-86E8-78F64B1CBCA6}" type="presOf" srcId="{DE8DAB9F-F509-4185-9B74-8A0C5A971301}" destId="{E2B64685-DE4A-4A2F-91DC-F37FDA586A6A}" srcOrd="0" destOrd="0" presId="urn:microsoft.com/office/officeart/2018/5/layout/IconLeafLabelList"/>
    <dgm:cxn modelId="{A58852DA-7D24-494A-BB4A-BA4269A2FC01}" srcId="{BC57D246-13A1-4D2C-8DA1-6AF0609DD220}" destId="{3A48C441-B2EC-4260-B4E6-15077E514B31}" srcOrd="1" destOrd="0" parTransId="{A1273EDB-F1A9-4148-9D5A-70CA0D5452B8}" sibTransId="{F4E4666E-F714-4EA4-9522-0D2967F507DE}"/>
    <dgm:cxn modelId="{A6547CE0-79E7-4645-956E-0AD764F02A68}" srcId="{BC57D246-13A1-4D2C-8DA1-6AF0609DD220}" destId="{DE8DAB9F-F509-4185-9B74-8A0C5A971301}" srcOrd="0" destOrd="0" parTransId="{02D2D19D-B3AC-4DD4-909B-D2FFA956F9C7}" sibTransId="{B694C3B3-DDA7-477A-9AAA-46FDA0744EA3}"/>
    <dgm:cxn modelId="{C91A62E8-7AE5-422D-A0B0-0750622BE924}" type="presOf" srcId="{3A48C441-B2EC-4260-B4E6-15077E514B31}" destId="{E1E50300-1E36-44E6-9FE1-922D008BA7C8}" srcOrd="0" destOrd="0" presId="urn:microsoft.com/office/officeart/2018/5/layout/IconLeafLabelList"/>
    <dgm:cxn modelId="{57A4D1E9-235A-4445-907C-5007B2342487}" type="presOf" srcId="{BC57D246-13A1-4D2C-8DA1-6AF0609DD220}" destId="{175A825F-523E-48FC-AD92-93D471477427}" srcOrd="0" destOrd="0" presId="urn:microsoft.com/office/officeart/2018/5/layout/IconLeafLabelList"/>
    <dgm:cxn modelId="{B81F28EC-254F-4FAE-9759-1383C426C5C0}" srcId="{BC57D246-13A1-4D2C-8DA1-6AF0609DD220}" destId="{02F9008A-33E6-43F4-9680-6E1D3D94E9D2}" srcOrd="3" destOrd="0" parTransId="{25A144D9-A1BC-4369-9A0E-2FA92909BD8D}" sibTransId="{B753E0D9-5FB9-4123-8DC4-862FCE95F3D4}"/>
    <dgm:cxn modelId="{7E1AADEE-248C-4921-A3B2-B8FF8D4FC8BE}" type="presOf" srcId="{CFC79BC4-CFB2-4B5C-BAF3-B192683AD380}" destId="{B0A97E4C-B319-4881-91F5-8A174E926224}" srcOrd="0" destOrd="0" presId="urn:microsoft.com/office/officeart/2018/5/layout/IconLeafLabelList"/>
    <dgm:cxn modelId="{CFB0A4D8-F833-4457-95A8-B298EB20F793}" type="presParOf" srcId="{175A825F-523E-48FC-AD92-93D471477427}" destId="{D95ADF48-E668-4203-A5D0-92E4BD4B1155}" srcOrd="0" destOrd="0" presId="urn:microsoft.com/office/officeart/2018/5/layout/IconLeafLabelList"/>
    <dgm:cxn modelId="{33E04C87-763E-42E5-BACA-CA83E855F0CC}" type="presParOf" srcId="{D95ADF48-E668-4203-A5D0-92E4BD4B1155}" destId="{F1DEB47A-501C-48B0-A93F-4B719F3D9DCA}" srcOrd="0" destOrd="0" presId="urn:microsoft.com/office/officeart/2018/5/layout/IconLeafLabelList"/>
    <dgm:cxn modelId="{4649EB1D-8BCA-4B10-9094-6A1068637434}" type="presParOf" srcId="{D95ADF48-E668-4203-A5D0-92E4BD4B1155}" destId="{564E105C-8BBA-4A74-8911-35992671E957}" srcOrd="1" destOrd="0" presId="urn:microsoft.com/office/officeart/2018/5/layout/IconLeafLabelList"/>
    <dgm:cxn modelId="{F9FF7EF7-FA2B-47A0-A6AD-D02EC83FB3CB}" type="presParOf" srcId="{D95ADF48-E668-4203-A5D0-92E4BD4B1155}" destId="{755F348C-30AA-4732-B97A-A7E3F72F0511}" srcOrd="2" destOrd="0" presId="urn:microsoft.com/office/officeart/2018/5/layout/IconLeafLabelList"/>
    <dgm:cxn modelId="{5EACE9B0-97DA-4955-BB58-8E6AB55016F0}" type="presParOf" srcId="{D95ADF48-E668-4203-A5D0-92E4BD4B1155}" destId="{E2B64685-DE4A-4A2F-91DC-F37FDA586A6A}" srcOrd="3" destOrd="0" presId="urn:microsoft.com/office/officeart/2018/5/layout/IconLeafLabelList"/>
    <dgm:cxn modelId="{6277105E-16F4-4D76-9728-FD050A674703}" type="presParOf" srcId="{175A825F-523E-48FC-AD92-93D471477427}" destId="{6564D1A5-317B-4B39-8A88-6C48AF36045C}" srcOrd="1" destOrd="0" presId="urn:microsoft.com/office/officeart/2018/5/layout/IconLeafLabelList"/>
    <dgm:cxn modelId="{0143B6EA-1290-43B4-9029-CA18D04CD0A2}" type="presParOf" srcId="{175A825F-523E-48FC-AD92-93D471477427}" destId="{CD3CBA2C-EFF7-47F4-B1DC-44F796E879F6}" srcOrd="2" destOrd="0" presId="urn:microsoft.com/office/officeart/2018/5/layout/IconLeafLabelList"/>
    <dgm:cxn modelId="{312831A9-25F1-452F-9246-89B62AE8B5F0}" type="presParOf" srcId="{CD3CBA2C-EFF7-47F4-B1DC-44F796E879F6}" destId="{5E8CB4AA-C82F-47A1-9C71-926392FAE5DD}" srcOrd="0" destOrd="0" presId="urn:microsoft.com/office/officeart/2018/5/layout/IconLeafLabelList"/>
    <dgm:cxn modelId="{94A0365A-EE36-4AB1-A576-70A5D9DF84BC}" type="presParOf" srcId="{CD3CBA2C-EFF7-47F4-B1DC-44F796E879F6}" destId="{A314F965-B4CA-4A51-98F8-D5C07E6A2857}" srcOrd="1" destOrd="0" presId="urn:microsoft.com/office/officeart/2018/5/layout/IconLeafLabelList"/>
    <dgm:cxn modelId="{F4B854A4-1D8E-452F-BDC0-151F209FA7A4}" type="presParOf" srcId="{CD3CBA2C-EFF7-47F4-B1DC-44F796E879F6}" destId="{98457E32-27D3-4FD2-8214-415016BF7B76}" srcOrd="2" destOrd="0" presId="urn:microsoft.com/office/officeart/2018/5/layout/IconLeafLabelList"/>
    <dgm:cxn modelId="{784A7003-8B9D-4BF8-95EE-B8DA6B847E79}" type="presParOf" srcId="{CD3CBA2C-EFF7-47F4-B1DC-44F796E879F6}" destId="{E1E50300-1E36-44E6-9FE1-922D008BA7C8}" srcOrd="3" destOrd="0" presId="urn:microsoft.com/office/officeart/2018/5/layout/IconLeafLabelList"/>
    <dgm:cxn modelId="{DF59299F-A097-4788-966B-3C5E332A893E}" type="presParOf" srcId="{175A825F-523E-48FC-AD92-93D471477427}" destId="{30D5D853-2E52-4DCA-BC36-C55EE3B9A6DF}" srcOrd="3" destOrd="0" presId="urn:microsoft.com/office/officeart/2018/5/layout/IconLeafLabelList"/>
    <dgm:cxn modelId="{513E1D6B-116A-4201-A8BB-FAD2261BDE57}" type="presParOf" srcId="{175A825F-523E-48FC-AD92-93D471477427}" destId="{923A5D07-077B-4336-833A-F63568BEFA5F}" srcOrd="4" destOrd="0" presId="urn:microsoft.com/office/officeart/2018/5/layout/IconLeafLabelList"/>
    <dgm:cxn modelId="{A7E75132-534F-4EAF-BC4F-01B5EA99D906}" type="presParOf" srcId="{923A5D07-077B-4336-833A-F63568BEFA5F}" destId="{2B2E3201-60EE-4F69-8995-C09303F734FB}" srcOrd="0" destOrd="0" presId="urn:microsoft.com/office/officeart/2018/5/layout/IconLeafLabelList"/>
    <dgm:cxn modelId="{5B40B6BE-2289-460B-8433-743A1CD2A3A2}" type="presParOf" srcId="{923A5D07-077B-4336-833A-F63568BEFA5F}" destId="{12268546-9C1C-42EB-97DD-6CA2DE3B6FA3}" srcOrd="1" destOrd="0" presId="urn:microsoft.com/office/officeart/2018/5/layout/IconLeafLabelList"/>
    <dgm:cxn modelId="{5523CBF4-C21D-4C37-A9C1-9B6F73418BDE}" type="presParOf" srcId="{923A5D07-077B-4336-833A-F63568BEFA5F}" destId="{AA1AB3B2-9EA7-49BA-A732-8F6DAE246F3C}" srcOrd="2" destOrd="0" presId="urn:microsoft.com/office/officeart/2018/5/layout/IconLeafLabelList"/>
    <dgm:cxn modelId="{74A7433E-BED5-4466-9611-6DD74CEDB709}" type="presParOf" srcId="{923A5D07-077B-4336-833A-F63568BEFA5F}" destId="{B0A97E4C-B319-4881-91F5-8A174E926224}" srcOrd="3" destOrd="0" presId="urn:microsoft.com/office/officeart/2018/5/layout/IconLeafLabelList"/>
    <dgm:cxn modelId="{8C78F7CA-F9C4-496F-A2DA-B3635B038CC4}" type="presParOf" srcId="{175A825F-523E-48FC-AD92-93D471477427}" destId="{327138E1-7214-43F7-AD08-4F893991BA5B}" srcOrd="5" destOrd="0" presId="urn:microsoft.com/office/officeart/2018/5/layout/IconLeafLabelList"/>
    <dgm:cxn modelId="{093BCF47-7649-49FE-B7A5-E8241790D7F5}" type="presParOf" srcId="{175A825F-523E-48FC-AD92-93D471477427}" destId="{3ED8F5CB-8873-42B6-9DEF-97A37E21C60B}" srcOrd="6" destOrd="0" presId="urn:microsoft.com/office/officeart/2018/5/layout/IconLeafLabelList"/>
    <dgm:cxn modelId="{FF5D873C-0E7F-436D-A2B3-4DD2BA5AEFA1}" type="presParOf" srcId="{3ED8F5CB-8873-42B6-9DEF-97A37E21C60B}" destId="{42B6EB6B-9778-49AA-AF1D-56B1A2C84A02}" srcOrd="0" destOrd="0" presId="urn:microsoft.com/office/officeart/2018/5/layout/IconLeafLabelList"/>
    <dgm:cxn modelId="{0026D860-52E6-47CA-A25D-FED9789991FE}" type="presParOf" srcId="{3ED8F5CB-8873-42B6-9DEF-97A37E21C60B}" destId="{CF73C8F2-8003-4AAC-A905-998731E44944}" srcOrd="1" destOrd="0" presId="urn:microsoft.com/office/officeart/2018/5/layout/IconLeafLabelList"/>
    <dgm:cxn modelId="{B1135859-E973-4F09-8358-32284F1C100F}" type="presParOf" srcId="{3ED8F5CB-8873-42B6-9DEF-97A37E21C60B}" destId="{FDA68545-E0E8-4CF7-82CB-7AD76EC6E239}" srcOrd="2" destOrd="0" presId="urn:microsoft.com/office/officeart/2018/5/layout/IconLeafLabelList"/>
    <dgm:cxn modelId="{2FF95CC4-61FE-4B16-AFF0-705FE1C61D4E}" type="presParOf" srcId="{3ED8F5CB-8873-42B6-9DEF-97A37E21C60B}" destId="{9D333885-A085-4CCA-9556-6551CC30BF40}" srcOrd="3" destOrd="0" presId="urn:microsoft.com/office/officeart/2018/5/layout/IconLeafLabelList"/>
    <dgm:cxn modelId="{786D8071-5354-4FE0-9040-EB24A0DEDFA5}" type="presParOf" srcId="{175A825F-523E-48FC-AD92-93D471477427}" destId="{E8F00CEB-BACA-4315-97CC-1B5FBA4C030B}" srcOrd="7" destOrd="0" presId="urn:microsoft.com/office/officeart/2018/5/layout/IconLeafLabelList"/>
    <dgm:cxn modelId="{00C8F168-FF01-4E35-B07B-3EE5AEEE103E}" type="presParOf" srcId="{175A825F-523E-48FC-AD92-93D471477427}" destId="{BA76FC52-2748-472A-8D60-4F6B90E44EB1}" srcOrd="8" destOrd="0" presId="urn:microsoft.com/office/officeart/2018/5/layout/IconLeafLabelList"/>
    <dgm:cxn modelId="{DF2AD4A3-2FBD-48CA-9354-0240DDD24CEE}" type="presParOf" srcId="{BA76FC52-2748-472A-8D60-4F6B90E44EB1}" destId="{354BD7C4-852A-4CA4-AF6D-45B3737ABED3}" srcOrd="0" destOrd="0" presId="urn:microsoft.com/office/officeart/2018/5/layout/IconLeafLabelList"/>
    <dgm:cxn modelId="{CB2ED27C-403A-42E2-BB7E-2428BD6F8A88}" type="presParOf" srcId="{BA76FC52-2748-472A-8D60-4F6B90E44EB1}" destId="{F27D73CC-8013-4F00-8E26-C3EA7994144F}" srcOrd="1" destOrd="0" presId="urn:microsoft.com/office/officeart/2018/5/layout/IconLeafLabelList"/>
    <dgm:cxn modelId="{AC214959-AE37-46EC-9CB2-46D03CEAD4BA}" type="presParOf" srcId="{BA76FC52-2748-472A-8D60-4F6B90E44EB1}" destId="{DCF3C5C8-7CFB-4BD2-B5D5-E1FB1B0F908C}" srcOrd="2" destOrd="0" presId="urn:microsoft.com/office/officeart/2018/5/layout/IconLeafLabelList"/>
    <dgm:cxn modelId="{F225BEAA-5943-4E45-A8BC-59505D638E7F}" type="presParOf" srcId="{BA76FC52-2748-472A-8D60-4F6B90E44EB1}" destId="{63CE8928-09DE-4DC4-827B-3C6F3BC79B10}" srcOrd="3" destOrd="0" presId="urn:microsoft.com/office/officeart/2018/5/layout/IconLeafLabelList"/>
    <dgm:cxn modelId="{A3F9859B-693B-429D-9CE8-747352C6E92E}" type="presParOf" srcId="{175A825F-523E-48FC-AD92-93D471477427}" destId="{0037B680-A548-446C-920D-C7C0A8E821CA}" srcOrd="9" destOrd="0" presId="urn:microsoft.com/office/officeart/2018/5/layout/IconLeafLabelList"/>
    <dgm:cxn modelId="{AC5970F1-35F5-43B4-B378-75CFEF65A87E}" type="presParOf" srcId="{175A825F-523E-48FC-AD92-93D471477427}" destId="{52DFCD87-D914-4711-931F-4E7C4AD162C7}" srcOrd="10" destOrd="0" presId="urn:microsoft.com/office/officeart/2018/5/layout/IconLeafLabelList"/>
    <dgm:cxn modelId="{2FAF30BA-F490-4A8E-9459-6B22E4C6FABA}" type="presParOf" srcId="{52DFCD87-D914-4711-931F-4E7C4AD162C7}" destId="{FBC813BD-2CC1-4D5F-AE52-9B8387534916}" srcOrd="0" destOrd="0" presId="urn:microsoft.com/office/officeart/2018/5/layout/IconLeafLabelList"/>
    <dgm:cxn modelId="{ADC67D92-B815-4288-A5A0-E4AD71846D34}" type="presParOf" srcId="{52DFCD87-D914-4711-931F-4E7C4AD162C7}" destId="{EFDF9C18-53F6-4243-B7C3-F1EA76755A2D}" srcOrd="1" destOrd="0" presId="urn:microsoft.com/office/officeart/2018/5/layout/IconLeafLabelList"/>
    <dgm:cxn modelId="{A6F57D8A-750C-4212-B58F-F2FACD4F8AB7}" type="presParOf" srcId="{52DFCD87-D914-4711-931F-4E7C4AD162C7}" destId="{CD83D342-9AD5-4244-8695-3C600E42A6FB}" srcOrd="2" destOrd="0" presId="urn:microsoft.com/office/officeart/2018/5/layout/IconLeafLabelList"/>
    <dgm:cxn modelId="{1FDAF117-B56C-4FEE-8C53-CEF0F92D3D1D}" type="presParOf" srcId="{52DFCD87-D914-4711-931F-4E7C4AD162C7}" destId="{AEFAEBB2-FDD0-4BC2-8B48-09FEA307EF6D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DEB47A-501C-48B0-A93F-4B719F3D9DCA}">
      <dsp:nvSpPr>
        <dsp:cNvPr id="0" name=""/>
        <dsp:cNvSpPr/>
      </dsp:nvSpPr>
      <dsp:spPr>
        <a:xfrm>
          <a:off x="555935" y="900"/>
          <a:ext cx="721634" cy="721634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4E105C-8BBA-4A74-8911-35992671E957}">
      <dsp:nvSpPr>
        <dsp:cNvPr id="0" name=""/>
        <dsp:cNvSpPr/>
      </dsp:nvSpPr>
      <dsp:spPr>
        <a:xfrm>
          <a:off x="709726" y="154691"/>
          <a:ext cx="414052" cy="414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397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B64685-DE4A-4A2F-91DC-F37FDA586A6A}">
      <dsp:nvSpPr>
        <dsp:cNvPr id="0" name=""/>
        <dsp:cNvSpPr/>
      </dsp:nvSpPr>
      <dsp:spPr>
        <a:xfrm>
          <a:off x="325249" y="947306"/>
          <a:ext cx="1183007" cy="1005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 baseline="0"/>
            <a:t>Has 2-3-4 legs to stand/move, at least 1 agile hand, best 2-3</a:t>
          </a:r>
          <a:endParaRPr lang="en-US" sz="1100" kern="1200"/>
        </a:p>
      </dsp:txBody>
      <dsp:txXfrm>
        <a:off x="325249" y="947306"/>
        <a:ext cx="1183007" cy="1005556"/>
      </dsp:txXfrm>
    </dsp:sp>
    <dsp:sp modelId="{5E8CB4AA-C82F-47A1-9C71-926392FAE5DD}">
      <dsp:nvSpPr>
        <dsp:cNvPr id="0" name=""/>
        <dsp:cNvSpPr/>
      </dsp:nvSpPr>
      <dsp:spPr>
        <a:xfrm>
          <a:off x="1945969" y="900"/>
          <a:ext cx="721634" cy="721634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14F965-B4CA-4A51-98F8-D5C07E6A2857}">
      <dsp:nvSpPr>
        <dsp:cNvPr id="0" name=""/>
        <dsp:cNvSpPr/>
      </dsp:nvSpPr>
      <dsp:spPr>
        <a:xfrm>
          <a:off x="2099760" y="154691"/>
          <a:ext cx="414052" cy="414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397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E50300-1E36-44E6-9FE1-922D008BA7C8}">
      <dsp:nvSpPr>
        <dsp:cNvPr id="0" name=""/>
        <dsp:cNvSpPr/>
      </dsp:nvSpPr>
      <dsp:spPr>
        <a:xfrm>
          <a:off x="1715283" y="947306"/>
          <a:ext cx="1183007" cy="1005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 baseline="0"/>
            <a:t>Mouth or beak, 2 eyes, 2 ears – for triangulation. Nose</a:t>
          </a:r>
          <a:endParaRPr lang="en-US" sz="1100" kern="1200"/>
        </a:p>
      </dsp:txBody>
      <dsp:txXfrm>
        <a:off x="1715283" y="947306"/>
        <a:ext cx="1183007" cy="1005556"/>
      </dsp:txXfrm>
    </dsp:sp>
    <dsp:sp modelId="{2B2E3201-60EE-4F69-8995-C09303F734FB}">
      <dsp:nvSpPr>
        <dsp:cNvPr id="0" name=""/>
        <dsp:cNvSpPr/>
      </dsp:nvSpPr>
      <dsp:spPr>
        <a:xfrm>
          <a:off x="3336004" y="900"/>
          <a:ext cx="721634" cy="721634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268546-9C1C-42EB-97DD-6CA2DE3B6FA3}">
      <dsp:nvSpPr>
        <dsp:cNvPr id="0" name=""/>
        <dsp:cNvSpPr/>
      </dsp:nvSpPr>
      <dsp:spPr>
        <a:xfrm>
          <a:off x="3489795" y="154691"/>
          <a:ext cx="414052" cy="414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397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A97E4C-B319-4881-91F5-8A174E926224}">
      <dsp:nvSpPr>
        <dsp:cNvPr id="0" name=""/>
        <dsp:cNvSpPr/>
      </dsp:nvSpPr>
      <dsp:spPr>
        <a:xfrm>
          <a:off x="3105317" y="947306"/>
          <a:ext cx="1183007" cy="1005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 baseline="0"/>
            <a:t>Something for communications – can use nose? Sounds are easiest – least energy spent. Electromagnetics are difficult with organic life – we are too slow. But if other base?</a:t>
          </a:r>
          <a:endParaRPr lang="en-US" sz="1100" kern="1200"/>
        </a:p>
      </dsp:txBody>
      <dsp:txXfrm>
        <a:off x="3105317" y="947306"/>
        <a:ext cx="1183007" cy="1005556"/>
      </dsp:txXfrm>
    </dsp:sp>
    <dsp:sp modelId="{42B6EB6B-9778-49AA-AF1D-56B1A2C84A02}">
      <dsp:nvSpPr>
        <dsp:cNvPr id="0" name=""/>
        <dsp:cNvSpPr/>
      </dsp:nvSpPr>
      <dsp:spPr>
        <a:xfrm>
          <a:off x="4726038" y="900"/>
          <a:ext cx="721634" cy="721634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73C8F2-8003-4AAC-A905-998731E44944}">
      <dsp:nvSpPr>
        <dsp:cNvPr id="0" name=""/>
        <dsp:cNvSpPr/>
      </dsp:nvSpPr>
      <dsp:spPr>
        <a:xfrm>
          <a:off x="4879829" y="154691"/>
          <a:ext cx="414052" cy="414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397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333885-A085-4CCA-9556-6551CC30BF40}">
      <dsp:nvSpPr>
        <dsp:cNvPr id="0" name=""/>
        <dsp:cNvSpPr/>
      </dsp:nvSpPr>
      <dsp:spPr>
        <a:xfrm>
          <a:off x="4495351" y="947306"/>
          <a:ext cx="1183007" cy="1005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 baseline="0"/>
            <a:t>Body proportional to brain size. But can’t be very large – depends on gravity, but human-size within factor of 2 or so…</a:t>
          </a:r>
          <a:endParaRPr lang="en-US" sz="1100" kern="1200"/>
        </a:p>
      </dsp:txBody>
      <dsp:txXfrm>
        <a:off x="4495351" y="947306"/>
        <a:ext cx="1183007" cy="1005556"/>
      </dsp:txXfrm>
    </dsp:sp>
    <dsp:sp modelId="{354BD7C4-852A-4CA4-AF6D-45B3737ABED3}">
      <dsp:nvSpPr>
        <dsp:cNvPr id="0" name=""/>
        <dsp:cNvSpPr/>
      </dsp:nvSpPr>
      <dsp:spPr>
        <a:xfrm>
          <a:off x="6116072" y="900"/>
          <a:ext cx="721634" cy="721634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7D73CC-8013-4F00-8E26-C3EA7994144F}">
      <dsp:nvSpPr>
        <dsp:cNvPr id="0" name=""/>
        <dsp:cNvSpPr/>
      </dsp:nvSpPr>
      <dsp:spPr>
        <a:xfrm>
          <a:off x="6269863" y="154691"/>
          <a:ext cx="414052" cy="41405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397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CE8928-09DE-4DC4-827B-3C6F3BC79B10}">
      <dsp:nvSpPr>
        <dsp:cNvPr id="0" name=""/>
        <dsp:cNvSpPr/>
      </dsp:nvSpPr>
      <dsp:spPr>
        <a:xfrm>
          <a:off x="5885385" y="947306"/>
          <a:ext cx="1183007" cy="1005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 baseline="0"/>
            <a:t>Brain is close to eyes, ears and other main sensors (smell, taste!) so must have something like a head. Which should be able to turn for triangulation.</a:t>
          </a:r>
          <a:endParaRPr lang="en-US" sz="1100" kern="1200"/>
        </a:p>
      </dsp:txBody>
      <dsp:txXfrm>
        <a:off x="5885385" y="947306"/>
        <a:ext cx="1183007" cy="1005556"/>
      </dsp:txXfrm>
    </dsp:sp>
    <dsp:sp modelId="{FBC813BD-2CC1-4D5F-AE52-9B8387534916}">
      <dsp:nvSpPr>
        <dsp:cNvPr id="0" name=""/>
        <dsp:cNvSpPr/>
      </dsp:nvSpPr>
      <dsp:spPr>
        <a:xfrm>
          <a:off x="1150121" y="2243909"/>
          <a:ext cx="721634" cy="721634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DF9C18-53F6-4243-B7C3-F1EA76755A2D}">
      <dsp:nvSpPr>
        <dsp:cNvPr id="0" name=""/>
        <dsp:cNvSpPr/>
      </dsp:nvSpPr>
      <dsp:spPr>
        <a:xfrm>
          <a:off x="1316916" y="2402405"/>
          <a:ext cx="414052" cy="414052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397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FAEBB2-FDD0-4BC2-8B48-09FEA307EF6D}">
      <dsp:nvSpPr>
        <dsp:cNvPr id="0" name=""/>
        <dsp:cNvSpPr/>
      </dsp:nvSpPr>
      <dsp:spPr>
        <a:xfrm>
          <a:off x="924146" y="3106371"/>
          <a:ext cx="1183007" cy="1005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 baseline="0" dirty="0"/>
            <a:t>Draw the picture to best of your ability (see quiz)</a:t>
          </a:r>
          <a:endParaRPr lang="en-US" sz="1100" kern="1200" dirty="0"/>
        </a:p>
      </dsp:txBody>
      <dsp:txXfrm>
        <a:off x="924146" y="3106371"/>
        <a:ext cx="1183007" cy="10055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itn.hms.harvard.edu/flash/2020/atmospheric-gases-on-other-planets-could-help-us-find-alien-life/" TargetMode="Externa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urses.lumenlearning.com/biolabs1/chapter/viruses-bacteria-and-epidemiology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ommons.wikimedia.org/wiki/File:Characteristics_of_life.svg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fstarfleet.org/wiki/index.php?title=Star_Classification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30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for Astronomy textbook 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features intelligent being just can’t have (or rudimentary)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No small bodies (must be proportional to brain size)</a:t>
            </a:r>
          </a:p>
          <a:p>
            <a:r>
              <a:rPr lang="en-US" dirty="0"/>
              <a:t>No useless heavy features like horns, heavy jaws/teeth, long tails. What about feathery plumage?</a:t>
            </a:r>
          </a:p>
          <a:p>
            <a:r>
              <a:rPr lang="en-US" dirty="0"/>
              <a:t>Must be able to move and use ‘hands’ at the same time.</a:t>
            </a:r>
          </a:p>
          <a:p>
            <a:r>
              <a:rPr lang="en-US" dirty="0"/>
              <a:t>Must have efficient metabolism (air breathing for us)</a:t>
            </a:r>
          </a:p>
          <a:p>
            <a:r>
              <a:rPr lang="en-US" dirty="0"/>
              <a:t>Can not be fragile nor excessively tough (can’t sustain a large brain or has no reason to develop one)</a:t>
            </a:r>
          </a:p>
          <a:p>
            <a:r>
              <a:rPr lang="en-US" dirty="0"/>
              <a:t>1 leg or many legs – unstable or takes too much brain control to coordinate. Optimum is 2, at most 4? Or 3?</a:t>
            </a:r>
          </a:p>
          <a:p>
            <a:r>
              <a:rPr lang="en-US" dirty="0"/>
              <a:t>Many hands – why are they needed? Absolute minimum is 1, but its risky as it can be damaged.. So 2 is better. Or 3? 4 is too much?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129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9">
            <a:extLst>
              <a:ext uri="{FF2B5EF4-FFF2-40B4-BE49-F238E27FC236}">
                <a16:creationId xmlns:a16="http://schemas.microsoft.com/office/drawing/2014/main" id="{876248C8-0720-48AB-91BA-5F530BB41E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6569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3" y="365760"/>
            <a:ext cx="7393787" cy="1325562"/>
          </a:xfrm>
        </p:spPr>
        <p:txBody>
          <a:bodyPr>
            <a:normAutofit/>
          </a:bodyPr>
          <a:lstStyle/>
          <a:p>
            <a:r>
              <a:rPr lang="en-US"/>
              <a:t>So, let’s list the results and paint the picture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3BEDA7-D0B8-4802-8168-92452653B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858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2EFF34B-7B1A-4F9D-8CEE-A40962BC7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22793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15" name="Content Placeholder 2">
            <a:extLst>
              <a:ext uri="{FF2B5EF4-FFF2-40B4-BE49-F238E27FC236}">
                <a16:creationId xmlns:a16="http://schemas.microsoft.com/office/drawing/2014/main" id="{5EFD5253-3F32-4C17-9A61-B374119221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8055790"/>
              </p:ext>
            </p:extLst>
          </p:nvPr>
        </p:nvGraphicFramePr>
        <p:xfrm>
          <a:off x="946547" y="2013055"/>
          <a:ext cx="7393643" cy="4201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86805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C89EB2E7-40EE-4C01-8FFE-074390535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0991" y="338329"/>
            <a:ext cx="2577339" cy="436702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3800"/>
              <a:t>Aliens? Wild ideas from internet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6576014-4925-4340-B96C-B9A885C52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744" y="177461"/>
            <a:ext cx="5072836" cy="651967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222" name="Picture 6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6" r="35974" b="3"/>
          <a:stretch/>
        </p:blipFill>
        <p:spPr bwMode="auto">
          <a:xfrm>
            <a:off x="587396" y="338329"/>
            <a:ext cx="2371189" cy="299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Image result for alie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9" r="17174" b="-4"/>
          <a:stretch/>
        </p:blipFill>
        <p:spPr bwMode="auto">
          <a:xfrm>
            <a:off x="3047739" y="338329"/>
            <a:ext cx="2360122" cy="300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Related ima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3" r="6" b="6"/>
          <a:stretch/>
        </p:blipFill>
        <p:spPr bwMode="auto">
          <a:xfrm>
            <a:off x="587397" y="3462838"/>
            <a:ext cx="2371188" cy="307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Image result for elements of alien intelligenc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6" b="6"/>
          <a:stretch/>
        </p:blipFill>
        <p:spPr bwMode="auto">
          <a:xfrm>
            <a:off x="3047739" y="3462838"/>
            <a:ext cx="2360122" cy="307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1981FBF-D86C-4C24-9F66-A76C0A1A1C3D}" type="slidenum">
              <a:rPr lang="en-US" sz="3600" kern="120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pPr>
                <a:lnSpc>
                  <a:spcPct val="90000"/>
                </a:lnSpc>
                <a:spcAft>
                  <a:spcPts val="600"/>
                </a:spcAft>
              </a:pPr>
              <a:t>12</a:t>
            </a:fld>
            <a:endParaRPr lang="en-US" sz="3600" kern="1200" dirty="0">
              <a:solidFill>
                <a:schemeClr val="tx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2743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1ACBE00-0221-433D-8EA5-D9D7B45F3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980910-96FA-4DA6-93F5-97873AF1B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26730" cy="5105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9F1CB7E2-0098-4A7C-B377-037DCA4C8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137" y="5181600"/>
            <a:ext cx="7617326" cy="107632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4700"/>
              <a:t>Any Questions?</a:t>
            </a:r>
          </a:p>
        </p:txBody>
      </p:sp>
      <p:pic>
        <p:nvPicPr>
          <p:cNvPr id="6" name="Content Placeholder 5" descr="A picture containing text, mountain, outdoor, nature&#10;&#10;Description automatically generated">
            <a:extLst>
              <a:ext uri="{FF2B5EF4-FFF2-40B4-BE49-F238E27FC236}">
                <a16:creationId xmlns:a16="http://schemas.microsoft.com/office/drawing/2014/main" id="{C3145ADB-4C7E-4E07-89FE-19EAE20680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676" r="2" b="2"/>
          <a:stretch/>
        </p:blipFill>
        <p:spPr>
          <a:xfrm>
            <a:off x="680682" y="442795"/>
            <a:ext cx="7451166" cy="421981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fld id="{41981FBF-D86C-4C24-9F66-A76C0A1A1C3D}" type="slidenum">
              <a:rPr lang="en-US" sz="3600" smtClean="0">
                <a:solidFill>
                  <a:schemeClr val="tx1">
                    <a:lumMod val="65000"/>
                  </a:schemeClr>
                </a:solidFill>
              </a:rPr>
              <a:pPr defTabSz="914400">
                <a:lnSpc>
                  <a:spcPct val="90000"/>
                </a:lnSpc>
                <a:spcAft>
                  <a:spcPts val="600"/>
                </a:spcAft>
              </a:pPr>
              <a:t>13</a:t>
            </a:fld>
            <a:endParaRPr lang="en-US" sz="360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326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9006" y="640080"/>
            <a:ext cx="2306877" cy="1325562"/>
          </a:xfrm>
        </p:spPr>
        <p:txBody>
          <a:bodyPr>
            <a:normAutofit/>
          </a:bodyPr>
          <a:lstStyle/>
          <a:p>
            <a:r>
              <a:rPr lang="en-US" sz="3600" dirty="0"/>
              <a:t>In-class question:</a:t>
            </a:r>
          </a:p>
        </p:txBody>
      </p:sp>
      <p:pic>
        <p:nvPicPr>
          <p:cNvPr id="1026" name="Picture 2" descr="https://cdn-images-1.medium.com/max/1600/1*1WqOvHMFNo_w1tAME1yHJg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8" r="6799"/>
          <a:stretch/>
        </p:blipFill>
        <p:spPr bwMode="auto">
          <a:xfrm>
            <a:off x="475498" y="640080"/>
            <a:ext cx="5195255" cy="558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9006" y="2287375"/>
            <a:ext cx="2306877" cy="3892762"/>
          </a:xfrm>
        </p:spPr>
        <p:txBody>
          <a:bodyPr>
            <a:normAutofit/>
          </a:bodyPr>
          <a:lstStyle/>
          <a:p>
            <a:r>
              <a:rPr lang="en-US" dirty="0"/>
              <a:t>What are your thought on life on other planets</a:t>
            </a:r>
          </a:p>
          <a:p>
            <a:r>
              <a:rPr lang="en-US" dirty="0"/>
              <a:t>How may aliens / extra-terrestrials look like?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116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640081"/>
            <a:ext cx="3716190" cy="962476"/>
          </a:xfrm>
        </p:spPr>
        <p:txBody>
          <a:bodyPr>
            <a:normAutofit/>
          </a:bodyPr>
          <a:lstStyle/>
          <a:p>
            <a:r>
              <a:rPr lang="en-US" dirty="0"/>
              <a:t>What is life?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344" y="1853095"/>
            <a:ext cx="3716190" cy="3724805"/>
          </a:xfrm>
        </p:spPr>
        <p:txBody>
          <a:bodyPr>
            <a:normAutofit/>
          </a:bodyPr>
          <a:lstStyle/>
          <a:p>
            <a:r>
              <a:rPr lang="en-US" sz="2000" dirty="0"/>
              <a:t>Where is the line between alive and not?</a:t>
            </a:r>
          </a:p>
          <a:p>
            <a:r>
              <a:rPr lang="en-US" sz="2000" dirty="0"/>
              <a:t>Current definition:</a:t>
            </a:r>
          </a:p>
          <a:p>
            <a:pPr lvl="1"/>
            <a:r>
              <a:rPr lang="en-US" sz="1800" dirty="0"/>
              <a:t>Self-sustaining (self-repairing)</a:t>
            </a:r>
          </a:p>
          <a:p>
            <a:pPr lvl="1"/>
            <a:r>
              <a:rPr lang="en-US" sz="1800" dirty="0"/>
              <a:t>Self-procreating </a:t>
            </a:r>
          </a:p>
          <a:p>
            <a:r>
              <a:rPr lang="en-US" sz="2000" dirty="0"/>
              <a:t>Other definitions? Think of viruses for example?</a:t>
            </a:r>
          </a:p>
          <a:p>
            <a:r>
              <a:rPr lang="en-US" sz="2000" dirty="0"/>
              <a:t>Extended definition </a:t>
            </a:r>
            <a:r>
              <a:rPr lang="en-US" sz="2000" dirty="0">
                <a:sym typeface="Symbol" panose="05050102010706020507" pitchFamily="18" charset="2"/>
              </a:rPr>
              <a:t></a:t>
            </a:r>
            <a:endParaRPr lang="en-US" sz="2000" dirty="0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1E7D9841-2A7F-448E-BA18-AEC25E478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337757" y="640081"/>
            <a:ext cx="2425159" cy="262889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355E1F-D6F9-4F0F-932A-88583629E441}"/>
              </a:ext>
            </a:extLst>
          </p:cNvPr>
          <p:cNvSpPr txBox="1"/>
          <p:nvPr/>
        </p:nvSpPr>
        <p:spPr>
          <a:xfrm flipH="1">
            <a:off x="5543317" y="3097376"/>
            <a:ext cx="20140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Bacteriophage schematic</a:t>
            </a:r>
          </a:p>
        </p:txBody>
      </p:sp>
      <p:pic>
        <p:nvPicPr>
          <p:cNvPr id="10" name="Picture 9" descr="Timeline&#10;&#10;Description automatically generated">
            <a:extLst>
              <a:ext uri="{FF2B5EF4-FFF2-40B4-BE49-F238E27FC236}">
                <a16:creationId xmlns:a16="http://schemas.microsoft.com/office/drawing/2014/main" id="{85259C9A-096E-49DF-BF7D-3CE2EB176E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058239" y="3838041"/>
            <a:ext cx="4319048" cy="3019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46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127224"/>
            <a:ext cx="7269480" cy="561892"/>
          </a:xfrm>
        </p:spPr>
        <p:txBody>
          <a:bodyPr>
            <a:normAutofit fontScale="90000"/>
          </a:bodyPr>
          <a:lstStyle/>
          <a:p>
            <a:r>
              <a:rPr lang="en-US" dirty="0"/>
              <a:t>First, what is life based 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6404" y="675865"/>
            <a:ext cx="6446520" cy="1842051"/>
          </a:xfrm>
        </p:spPr>
        <p:txBody>
          <a:bodyPr/>
          <a:lstStyle/>
          <a:p>
            <a:r>
              <a:rPr lang="en-US"/>
              <a:t>Carbon – 4</a:t>
            </a:r>
            <a:r>
              <a:rPr lang="en-US" baseline="30000"/>
              <a:t>th</a:t>
            </a:r>
            <a:r>
              <a:rPr lang="en-US"/>
              <a:t> most common element after H, He and O. Just following them is N. Other common ones: Fe, Si</a:t>
            </a:r>
          </a:p>
          <a:p>
            <a:r>
              <a:rPr lang="en-US"/>
              <a:t>So CNO+H life seem most likely. What about rare cases?</a:t>
            </a:r>
          </a:p>
          <a:p>
            <a:r>
              <a:rPr lang="en-US"/>
              <a:t>What about other possibilities? SiPS? GeAsSe? CNF?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4</a:t>
            </a:fld>
            <a:endParaRPr lang="en-US"/>
          </a:p>
        </p:txBody>
      </p:sp>
      <p:pic>
        <p:nvPicPr>
          <p:cNvPr id="2050" name="Picture 2" descr="Image result for table of elemen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" y="2175894"/>
            <a:ext cx="8441055" cy="474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514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840188"/>
          </a:xfrm>
        </p:spPr>
        <p:txBody>
          <a:bodyPr/>
          <a:lstStyle/>
          <a:p>
            <a:r>
              <a:rPr lang="en-US" dirty="0"/>
              <a:t>Chemistry of life, Energy?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5575" y="1336353"/>
            <a:ext cx="6673596" cy="4669390"/>
          </a:xfrm>
        </p:spPr>
        <p:txBody>
          <a:bodyPr/>
          <a:lstStyle/>
          <a:p>
            <a:r>
              <a:rPr lang="en-US" dirty="0"/>
              <a:t>Oxygen is very electronegative – strong binding – a lot of energy per bond.</a:t>
            </a:r>
          </a:p>
          <a:p>
            <a:r>
              <a:rPr lang="en-US" dirty="0"/>
              <a:t>Need high energy light to break them. But stable.</a:t>
            </a:r>
          </a:p>
          <a:p>
            <a:r>
              <a:rPr lang="en-US" dirty="0"/>
              <a:t>Florine has higher energy per bond – very aggressive. Needs high energy photons to break them but cold environment. Chlorine is only a bit less aggressive.</a:t>
            </a:r>
          </a:p>
          <a:p>
            <a:r>
              <a:rPr lang="en-US" dirty="0"/>
              <a:t>Si is similar to C, but no hybridization – less diversity of compounds. Also, weak bonds – easily broken but needs high heat to stay liquid.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5</a:t>
            </a:fld>
            <a:endParaRPr lang="en-US"/>
          </a:p>
        </p:txBody>
      </p:sp>
      <p:pic>
        <p:nvPicPr>
          <p:cNvPr id="3074" name="Picture 2" descr="Image result for Silicon lif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581" y="4452730"/>
            <a:ext cx="4581466" cy="240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543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640081"/>
            <a:ext cx="3716190" cy="924768"/>
          </a:xfrm>
        </p:spPr>
        <p:txBody>
          <a:bodyPr>
            <a:normAutofit fontScale="90000"/>
          </a:bodyPr>
          <a:lstStyle/>
          <a:p>
            <a:r>
              <a:rPr lang="en-US" dirty="0"/>
              <a:t>Requirements on the star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786" y="1635552"/>
            <a:ext cx="4280808" cy="4649360"/>
          </a:xfrm>
        </p:spPr>
        <p:txBody>
          <a:bodyPr>
            <a:normAutofit/>
          </a:bodyPr>
          <a:lstStyle/>
          <a:p>
            <a:r>
              <a:rPr lang="en-US" sz="1600" dirty="0"/>
              <a:t>Temperature/distance – dependent on chosen chemistry</a:t>
            </a:r>
          </a:p>
          <a:p>
            <a:pPr lvl="1"/>
            <a:r>
              <a:rPr lang="en-US" dirty="0"/>
              <a:t>Liquid water – </a:t>
            </a:r>
            <a:r>
              <a:rPr lang="en-US" dirty="0" err="1"/>
              <a:t>blue+red</a:t>
            </a:r>
            <a:r>
              <a:rPr lang="en-US" dirty="0"/>
              <a:t>/green (white spectrum) light. Warm environment so water is liquid.</a:t>
            </a:r>
          </a:p>
          <a:p>
            <a:pPr lvl="1"/>
            <a:r>
              <a:rPr lang="en-US" dirty="0"/>
              <a:t>Liquid hydrofluoric acid – </a:t>
            </a:r>
            <a:r>
              <a:rPr lang="en-US" dirty="0" err="1"/>
              <a:t>blue+UV</a:t>
            </a:r>
            <a:r>
              <a:rPr lang="en-US" dirty="0"/>
              <a:t>, but low temperature!</a:t>
            </a:r>
          </a:p>
          <a:p>
            <a:pPr lvl="1"/>
            <a:r>
              <a:rPr lang="en-US" dirty="0"/>
              <a:t>Sulfur-based – high T environment, </a:t>
            </a:r>
            <a:r>
              <a:rPr lang="en-US" dirty="0" err="1"/>
              <a:t>red+IR</a:t>
            </a:r>
            <a:r>
              <a:rPr lang="en-US" dirty="0"/>
              <a:t> light…</a:t>
            </a:r>
          </a:p>
          <a:p>
            <a:pPr lvl="1"/>
            <a:r>
              <a:rPr lang="en-US" dirty="0"/>
              <a:t>Si-based – hot, very bright, but </a:t>
            </a:r>
            <a:r>
              <a:rPr lang="en-US" dirty="0" err="1"/>
              <a:t>red+orange</a:t>
            </a:r>
            <a:r>
              <a:rPr lang="en-US" dirty="0"/>
              <a:t> light</a:t>
            </a:r>
          </a:p>
          <a:p>
            <a:r>
              <a:rPr lang="en-US" sz="1600" dirty="0"/>
              <a:t>Star stability</a:t>
            </a:r>
          </a:p>
          <a:p>
            <a:r>
              <a:rPr lang="en-US" sz="1600" dirty="0"/>
              <a:t>Star longevity</a:t>
            </a:r>
          </a:p>
          <a:p>
            <a:r>
              <a:rPr lang="en-US" sz="1600" dirty="0"/>
              <a:t>Other requirements?</a:t>
            </a:r>
          </a:p>
        </p:txBody>
      </p:sp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4C8B7802-359B-44F3-84B2-2039879244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589996" y="1293662"/>
            <a:ext cx="3636789" cy="2491200"/>
          </a:xfrm>
          <a:prstGeom prst="rect">
            <a:avLst/>
          </a:prstGeom>
        </p:spPr>
      </p:pic>
      <p:pic>
        <p:nvPicPr>
          <p:cNvPr id="4100" name="Picture 4" descr="Image result for star  lifetime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9905" y="4724951"/>
            <a:ext cx="4584281" cy="201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175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E53F4E5A-C9EE-4859-B46B-F018F7D73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4696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1" y="4564674"/>
            <a:ext cx="3008115" cy="1615461"/>
          </a:xfrm>
        </p:spPr>
        <p:txBody>
          <a:bodyPr anchor="ctr">
            <a:normAutofit/>
          </a:bodyPr>
          <a:lstStyle/>
          <a:p>
            <a:r>
              <a:rPr lang="en-US" sz="2800"/>
              <a:t>Habitable zone</a:t>
            </a:r>
          </a:p>
        </p:txBody>
      </p:sp>
      <p:pic>
        <p:nvPicPr>
          <p:cNvPr id="7170" name="Picture 2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6"/>
          <a:stretch/>
        </p:blipFill>
        <p:spPr bwMode="auto">
          <a:xfrm>
            <a:off x="20" y="1"/>
            <a:ext cx="8469610" cy="421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041A955B-D579-48FD-A51C-51B0C0B69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14750" y="4813604"/>
            <a:ext cx="0" cy="11176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8785" y="4564675"/>
            <a:ext cx="4399221" cy="2142496"/>
          </a:xfrm>
        </p:spPr>
        <p:txBody>
          <a:bodyPr anchor="ctr">
            <a:normAutofit/>
          </a:bodyPr>
          <a:lstStyle/>
          <a:p>
            <a:r>
              <a:rPr lang="en-US" sz="1400" dirty="0"/>
              <a:t>Requirements: </a:t>
            </a:r>
          </a:p>
          <a:p>
            <a:pPr lvl="1"/>
            <a:r>
              <a:rPr lang="en-US" sz="1400" dirty="0"/>
              <a:t>water or equivalent: liquid. </a:t>
            </a:r>
          </a:p>
          <a:p>
            <a:pPr lvl="1"/>
            <a:r>
              <a:rPr lang="en-US" sz="1400" dirty="0"/>
              <a:t>Light energy: below damage (UV for us). </a:t>
            </a:r>
          </a:p>
          <a:p>
            <a:pPr lvl="1"/>
            <a:r>
              <a:rPr lang="en-US" sz="1400" dirty="0"/>
              <a:t>Stable over time. </a:t>
            </a:r>
          </a:p>
          <a:p>
            <a:pPr lvl="1"/>
            <a:r>
              <a:rPr lang="en-US" sz="1400" dirty="0"/>
              <a:t>Long lived star.</a:t>
            </a:r>
          </a:p>
          <a:p>
            <a:pPr lvl="1"/>
            <a:r>
              <a:rPr lang="en-US" sz="1400" dirty="0"/>
              <a:t>No frequent collisions (1 in 65 million years for Earth)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150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747423"/>
          </a:xfrm>
        </p:spPr>
        <p:txBody>
          <a:bodyPr>
            <a:normAutofit fontScale="90000"/>
          </a:bodyPr>
          <a:lstStyle/>
          <a:p>
            <a:r>
              <a:rPr lang="en-US" dirty="0"/>
              <a:t>Elements of a living organism to perform functions: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980" y="1107867"/>
            <a:ext cx="8171671" cy="4563373"/>
          </a:xfrm>
        </p:spPr>
        <p:txBody>
          <a:bodyPr/>
          <a:lstStyle/>
          <a:p>
            <a:r>
              <a:rPr lang="en-US" dirty="0"/>
              <a:t>Ingest food and discard waste – needs one mouth-like opening at the very least</a:t>
            </a:r>
          </a:p>
          <a:p>
            <a:r>
              <a:rPr lang="en-US" dirty="0"/>
              <a:t>Move (find food, avoid dangers) – some appendages are helpful </a:t>
            </a:r>
            <a:r>
              <a:rPr lang="en-US" dirty="0">
                <a:sym typeface="Wingdings" panose="05000000000000000000" pitchFamily="2" charset="2"/>
              </a:rPr>
              <a:t>: fins, tentacles, legs, winds, flippers???</a:t>
            </a:r>
            <a:endParaRPr lang="en-US" dirty="0"/>
          </a:p>
          <a:p>
            <a:r>
              <a:rPr lang="en-US" dirty="0"/>
              <a:t>See (helps in the above tasks) – photosensitive cells? Perhaps grouped to form better image? Eyes? Simple or faceted/compound? 2 - triangulation!</a:t>
            </a:r>
          </a:p>
          <a:p>
            <a:r>
              <a:rPr lang="en-US" dirty="0"/>
              <a:t>What about ears? External (like us) or internal (like fish, birds)? Need 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8</a:t>
            </a:fld>
            <a:endParaRPr lang="en-US"/>
          </a:p>
        </p:txBody>
      </p:sp>
      <p:pic>
        <p:nvPicPr>
          <p:cNvPr id="6146" name="Picture 2" descr="Image result for living organism function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3" t="26730" r="6629" b="19743"/>
          <a:stretch/>
        </p:blipFill>
        <p:spPr bwMode="auto">
          <a:xfrm>
            <a:off x="3746936" y="3721898"/>
            <a:ext cx="5379919" cy="2543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age result for eyes dragonf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87" y="3656438"/>
            <a:ext cx="3382115" cy="267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710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667910"/>
          </a:xfrm>
        </p:spPr>
        <p:txBody>
          <a:bodyPr/>
          <a:lstStyle/>
          <a:p>
            <a:r>
              <a:rPr lang="en-US" dirty="0"/>
              <a:t>Intelligence – pre-requisites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096" y="1235076"/>
            <a:ext cx="7010400" cy="5324750"/>
          </a:xfrm>
        </p:spPr>
        <p:txBody>
          <a:bodyPr>
            <a:normAutofit/>
          </a:bodyPr>
          <a:lstStyle/>
          <a:p>
            <a:r>
              <a:rPr lang="en-US" dirty="0"/>
              <a:t>Why we need brains – evolutionary advantages</a:t>
            </a:r>
          </a:p>
          <a:p>
            <a:pPr lvl="1"/>
            <a:r>
              <a:rPr lang="en-US" dirty="0"/>
              <a:t>Adaptation</a:t>
            </a:r>
          </a:p>
          <a:p>
            <a:pPr lvl="1"/>
            <a:r>
              <a:rPr lang="en-US" dirty="0"/>
              <a:t>Memory</a:t>
            </a:r>
          </a:p>
          <a:p>
            <a:pPr lvl="1"/>
            <a:r>
              <a:rPr lang="en-US" dirty="0"/>
              <a:t>Experience</a:t>
            </a:r>
          </a:p>
          <a:p>
            <a:pPr lvl="1"/>
            <a:r>
              <a:rPr lang="en-US" dirty="0"/>
              <a:t>All in one place – fast thinking</a:t>
            </a:r>
          </a:p>
          <a:p>
            <a:pPr lvl="1"/>
            <a:r>
              <a:rPr lang="en-US" dirty="0"/>
              <a:t>Ultimately for survival and reproduction – evolutionary success </a:t>
            </a:r>
          </a:p>
          <a:p>
            <a:r>
              <a:rPr lang="en-US" dirty="0"/>
              <a:t>What about higher brain activities?</a:t>
            </a:r>
          </a:p>
          <a:p>
            <a:pPr lvl="1"/>
            <a:r>
              <a:rPr lang="en-US" dirty="0"/>
              <a:t>Social structure</a:t>
            </a:r>
          </a:p>
          <a:p>
            <a:pPr lvl="1"/>
            <a:r>
              <a:rPr lang="en-US" dirty="0"/>
              <a:t>Helps survival</a:t>
            </a:r>
          </a:p>
          <a:p>
            <a:pPr lvl="1"/>
            <a:r>
              <a:rPr lang="en-US" b="1" u="sng" dirty="0"/>
              <a:t>Requires much of body resources: 20% for us</a:t>
            </a:r>
          </a:p>
          <a:p>
            <a:r>
              <a:rPr lang="en-US" dirty="0"/>
              <a:t>What else is gained?</a:t>
            </a:r>
          </a:p>
          <a:p>
            <a:pPr lvl="1"/>
            <a:r>
              <a:rPr lang="en-US" dirty="0"/>
              <a:t>Tools</a:t>
            </a:r>
          </a:p>
          <a:p>
            <a:pPr lvl="1"/>
            <a:r>
              <a:rPr lang="en-US" dirty="0"/>
              <a:t>Technological advantage</a:t>
            </a:r>
          </a:p>
          <a:p>
            <a:pPr lvl="1"/>
            <a:r>
              <a:rPr lang="en-US" dirty="0"/>
              <a:t>Entertainment/arts</a:t>
            </a:r>
          </a:p>
          <a:p>
            <a:pPr lvl="1"/>
            <a:r>
              <a:rPr lang="en-US" b="1" u="sng" dirty="0"/>
              <a:t>Abstract thinking – bases of intelligence for any species.</a:t>
            </a:r>
          </a:p>
          <a:p>
            <a:r>
              <a:rPr lang="en-US" b="1" u="sng" dirty="0"/>
              <a:t>What else is needed: Hands or equivalent for tools!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9</a:t>
            </a:fld>
            <a:endParaRPr lang="en-US"/>
          </a:p>
        </p:txBody>
      </p:sp>
      <p:pic>
        <p:nvPicPr>
          <p:cNvPr id="8196" name="Picture 4" descr="Image result for brai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121" y="1033670"/>
            <a:ext cx="2288733" cy="228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780077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927</TotalTime>
  <Words>837</Words>
  <Application>Microsoft Office PowerPoint</Application>
  <PresentationFormat>On-screen Show (4:3)</PresentationFormat>
  <Paragraphs>91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Century Schoolbook</vt:lpstr>
      <vt:lpstr>Wingdings 2</vt:lpstr>
      <vt:lpstr>View</vt:lpstr>
      <vt:lpstr>Astronomy 1010 chapter 30</vt:lpstr>
      <vt:lpstr>In-class question:</vt:lpstr>
      <vt:lpstr>What is life?</vt:lpstr>
      <vt:lpstr>First, what is life based on?</vt:lpstr>
      <vt:lpstr>Chemistry of life, Energy?</vt:lpstr>
      <vt:lpstr>Requirements on the star</vt:lpstr>
      <vt:lpstr>Habitable zone</vt:lpstr>
      <vt:lpstr>Elements of a living organism to perform functions:</vt:lpstr>
      <vt:lpstr>Intelligence – pre-requisites</vt:lpstr>
      <vt:lpstr>What features intelligent being just can’t have (or rudimentary)</vt:lpstr>
      <vt:lpstr>So, let’s list the results and paint the picture</vt:lpstr>
      <vt:lpstr>Aliens? Wild ideas from internet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Dmitriy Beznosko</cp:lastModifiedBy>
  <cp:revision>11</cp:revision>
  <dcterms:created xsi:type="dcterms:W3CDTF">2021-01-31T00:35:04Z</dcterms:created>
  <dcterms:modified xsi:type="dcterms:W3CDTF">2021-09-05T16:21:44Z</dcterms:modified>
</cp:coreProperties>
</file>