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87" r:id="rId3"/>
    <p:sldId id="288" r:id="rId4"/>
    <p:sldId id="270" r:id="rId5"/>
    <p:sldId id="291" r:id="rId6"/>
    <p:sldId id="297" r:id="rId7"/>
    <p:sldId id="300" r:id="rId8"/>
    <p:sldId id="299" r:id="rId9"/>
    <p:sldId id="264" r:id="rId10"/>
    <p:sldId id="298" r:id="rId11"/>
    <p:sldId id="265" r:id="rId12"/>
    <p:sldId id="301" r:id="rId13"/>
    <p:sldId id="292" r:id="rId14"/>
    <p:sldId id="294" r:id="rId15"/>
    <p:sldId id="293" r:id="rId16"/>
    <p:sldId id="295" r:id="rId17"/>
    <p:sldId id="296" r:id="rId18"/>
    <p:sldId id="262"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FD0B94-CAE9-45E4-8BE2-660CC956CD4B}" v="4" dt="2021-10-17T15:26:52.564"/>
  </p1510:revLst>
</p1510:revInfo>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35" d="100"/>
          <a:sy n="135" d="100"/>
        </p:scale>
        <p:origin x="1144"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F77E329A-4087-4904-A54F-06EBD67E04CF}"/>
    <pc:docChg chg="undo custSel addSld modSld">
      <pc:chgData name="Dmitriy Beznosko" userId="8bcdeb23-d2dd-465e-bda6-8e644f22b48c" providerId="ADAL" clId="{F77E329A-4087-4904-A54F-06EBD67E04CF}" dt="2021-04-28T01:23:51.225" v="85"/>
      <pc:docMkLst>
        <pc:docMk/>
      </pc:docMkLst>
      <pc:sldChg chg="addSp delSp modSp mod setBg addAnim">
        <pc:chgData name="Dmitriy Beznosko" userId="8bcdeb23-d2dd-465e-bda6-8e644f22b48c" providerId="ADAL" clId="{F77E329A-4087-4904-A54F-06EBD67E04CF}" dt="2021-04-28T01:23:51.225" v="85"/>
        <pc:sldMkLst>
          <pc:docMk/>
          <pc:sldMk cId="585641883" sldId="258"/>
        </pc:sldMkLst>
        <pc:spChg chg="mod">
          <ac:chgData name="Dmitriy Beznosko" userId="8bcdeb23-d2dd-465e-bda6-8e644f22b48c" providerId="ADAL" clId="{F77E329A-4087-4904-A54F-06EBD67E04CF}" dt="2021-04-28T01:23:51.223" v="83" actId="26606"/>
          <ac:spMkLst>
            <pc:docMk/>
            <pc:sldMk cId="585641883" sldId="258"/>
            <ac:spMk id="3" creationId="{20F2DE3C-071F-4371-A751-20B82D2A5A9F}"/>
          </ac:spMkLst>
        </pc:spChg>
        <pc:spChg chg="mod">
          <ac:chgData name="Dmitriy Beznosko" userId="8bcdeb23-d2dd-465e-bda6-8e644f22b48c" providerId="ADAL" clId="{F77E329A-4087-4904-A54F-06EBD67E04CF}" dt="2021-04-28T01:23:51.223" v="83" actId="26606"/>
          <ac:spMkLst>
            <pc:docMk/>
            <pc:sldMk cId="585641883" sldId="258"/>
            <ac:spMk id="5" creationId="{028AE18B-D4DE-4667-AB85-22FA55714F8F}"/>
          </ac:spMkLst>
        </pc:spChg>
        <pc:spChg chg="del">
          <ac:chgData name="Dmitriy Beznosko" userId="8bcdeb23-d2dd-465e-bda6-8e644f22b48c" providerId="ADAL" clId="{F77E329A-4087-4904-A54F-06EBD67E04CF}" dt="2021-04-28T01:23:51.223" v="83" actId="26606"/>
          <ac:spMkLst>
            <pc:docMk/>
            <pc:sldMk cId="585641883" sldId="258"/>
            <ac:spMk id="13" creationId="{9DE021BD-1116-4F17-9FD8-FEB0B1D259B0}"/>
          </ac:spMkLst>
        </pc:spChg>
        <pc:spChg chg="del">
          <ac:chgData name="Dmitriy Beznosko" userId="8bcdeb23-d2dd-465e-bda6-8e644f22b48c" providerId="ADAL" clId="{F77E329A-4087-4904-A54F-06EBD67E04CF}" dt="2021-04-28T01:23:51.223" v="83" actId="26606"/>
          <ac:spMkLst>
            <pc:docMk/>
            <pc:sldMk cId="585641883" sldId="258"/>
            <ac:spMk id="14" creationId="{14053421-3C7E-4167-AAC2-1B30B2C01601}"/>
          </ac:spMkLst>
        </pc:spChg>
        <pc:spChg chg="del">
          <ac:chgData name="Dmitriy Beznosko" userId="8bcdeb23-d2dd-465e-bda6-8e644f22b48c" providerId="ADAL" clId="{F77E329A-4087-4904-A54F-06EBD67E04CF}" dt="2021-04-28T01:23:51.223" v="83" actId="26606"/>
          <ac:spMkLst>
            <pc:docMk/>
            <pc:sldMk cId="585641883" sldId="258"/>
            <ac:spMk id="20" creationId="{E271DD9B-7A66-493F-BB4A-1CF4294C6E14}"/>
          </ac:spMkLst>
        </pc:spChg>
        <pc:spChg chg="add">
          <ac:chgData name="Dmitriy Beznosko" userId="8bcdeb23-d2dd-465e-bda6-8e644f22b48c" providerId="ADAL" clId="{F77E329A-4087-4904-A54F-06EBD67E04CF}" dt="2021-04-28T01:23:51.223" v="83" actId="26606"/>
          <ac:spMkLst>
            <pc:docMk/>
            <pc:sldMk cId="585641883" sldId="258"/>
            <ac:spMk id="25" creationId="{CF575D68-1B79-46A3-8676-195856BA37F8}"/>
          </ac:spMkLst>
        </pc:spChg>
        <pc:spChg chg="add">
          <ac:chgData name="Dmitriy Beznosko" userId="8bcdeb23-d2dd-465e-bda6-8e644f22b48c" providerId="ADAL" clId="{F77E329A-4087-4904-A54F-06EBD67E04CF}" dt="2021-04-28T01:23:51.223" v="83" actId="26606"/>
          <ac:spMkLst>
            <pc:docMk/>
            <pc:sldMk cId="585641883" sldId="258"/>
            <ac:spMk id="27" creationId="{28E0418F-EF32-49B5-A0CF-7CE8D16648F6}"/>
          </ac:spMkLst>
        </pc:spChg>
        <pc:picChg chg="mod ord">
          <ac:chgData name="Dmitriy Beznosko" userId="8bcdeb23-d2dd-465e-bda6-8e644f22b48c" providerId="ADAL" clId="{F77E329A-4087-4904-A54F-06EBD67E04CF}" dt="2021-04-28T01:23:51.223" v="83" actId="26606"/>
          <ac:picMkLst>
            <pc:docMk/>
            <pc:sldMk cId="585641883" sldId="258"/>
            <ac:picMk id="11" creationId="{62342579-BEC1-44AD-9F15-3ACFA671C1CE}"/>
          </ac:picMkLst>
        </pc:picChg>
      </pc:sldChg>
      <pc:sldChg chg="addSp delSp modSp mod setBg">
        <pc:chgData name="Dmitriy Beznosko" userId="8bcdeb23-d2dd-465e-bda6-8e644f22b48c" providerId="ADAL" clId="{F77E329A-4087-4904-A54F-06EBD67E04CF}" dt="2021-04-28T01:21:22.170" v="38" actId="26606"/>
        <pc:sldMkLst>
          <pc:docMk/>
          <pc:sldMk cId="1186344690" sldId="259"/>
        </pc:sldMkLst>
        <pc:spChg chg="mod">
          <ac:chgData name="Dmitriy Beznosko" userId="8bcdeb23-d2dd-465e-bda6-8e644f22b48c" providerId="ADAL" clId="{F77E329A-4087-4904-A54F-06EBD67E04CF}" dt="2021-04-28T01:21:22.170" v="38" actId="26606"/>
          <ac:spMkLst>
            <pc:docMk/>
            <pc:sldMk cId="1186344690" sldId="259"/>
            <ac:spMk id="2" creationId="{00000000-0000-0000-0000-000000000000}"/>
          </ac:spMkLst>
        </pc:spChg>
        <pc:spChg chg="mod ord">
          <ac:chgData name="Dmitriy Beznosko" userId="8bcdeb23-d2dd-465e-bda6-8e644f22b48c" providerId="ADAL" clId="{F77E329A-4087-4904-A54F-06EBD67E04CF}" dt="2021-04-28T01:21:22.170" v="38" actId="26606"/>
          <ac:spMkLst>
            <pc:docMk/>
            <pc:sldMk cId="1186344690" sldId="259"/>
            <ac:spMk id="4" creationId="{00000000-0000-0000-0000-000000000000}"/>
          </ac:spMkLst>
        </pc:spChg>
        <pc:spChg chg="add del">
          <ac:chgData name="Dmitriy Beznosko" userId="8bcdeb23-d2dd-465e-bda6-8e644f22b48c" providerId="ADAL" clId="{F77E329A-4087-4904-A54F-06EBD67E04CF}" dt="2021-04-28T01:21:22.170" v="38" actId="26606"/>
          <ac:spMkLst>
            <pc:docMk/>
            <pc:sldMk cId="1186344690" sldId="259"/>
            <ac:spMk id="75" creationId="{2C23C1A9-F93B-4CA9-AAAA-50D11F4FC529}"/>
          </ac:spMkLst>
        </pc:spChg>
        <pc:spChg chg="add del">
          <ac:chgData name="Dmitriy Beznosko" userId="8bcdeb23-d2dd-465e-bda6-8e644f22b48c" providerId="ADAL" clId="{F77E329A-4087-4904-A54F-06EBD67E04CF}" dt="2021-04-28T01:21:22.170" v="38" actId="26606"/>
          <ac:spMkLst>
            <pc:docMk/>
            <pc:sldMk cId="1186344690" sldId="259"/>
            <ac:spMk id="4104" creationId="{CAA39645-EC84-479B-BC67-761DE3960ED0}"/>
          </ac:spMkLst>
        </pc:spChg>
        <pc:picChg chg="add del">
          <ac:chgData name="Dmitriy Beznosko" userId="8bcdeb23-d2dd-465e-bda6-8e644f22b48c" providerId="ADAL" clId="{F77E329A-4087-4904-A54F-06EBD67E04CF}" dt="2021-04-28T01:21:22.170" v="38" actId="26606"/>
          <ac:picMkLst>
            <pc:docMk/>
            <pc:sldMk cId="1186344690" sldId="259"/>
            <ac:picMk id="4098" creationId="{00000000-0000-0000-0000-000000000000}"/>
          </ac:picMkLst>
        </pc:picChg>
        <pc:picChg chg="mod">
          <ac:chgData name="Dmitriy Beznosko" userId="8bcdeb23-d2dd-465e-bda6-8e644f22b48c" providerId="ADAL" clId="{F77E329A-4087-4904-A54F-06EBD67E04CF}" dt="2021-04-28T01:21:22.170" v="38" actId="26606"/>
          <ac:picMkLst>
            <pc:docMk/>
            <pc:sldMk cId="1186344690" sldId="259"/>
            <ac:picMk id="4100" creationId="{00000000-0000-0000-0000-000000000000}"/>
          </ac:picMkLst>
        </pc:picChg>
      </pc:sldChg>
      <pc:sldChg chg="addSp delSp modSp mod setBg">
        <pc:chgData name="Dmitriy Beznosko" userId="8bcdeb23-d2dd-465e-bda6-8e644f22b48c" providerId="ADAL" clId="{F77E329A-4087-4904-A54F-06EBD67E04CF}" dt="2021-04-28T01:22:34.980" v="69" actId="14100"/>
        <pc:sldMkLst>
          <pc:docMk/>
          <pc:sldMk cId="4222124871" sldId="260"/>
        </pc:sldMkLst>
        <pc:spChg chg="mod">
          <ac:chgData name="Dmitriy Beznosko" userId="8bcdeb23-d2dd-465e-bda6-8e644f22b48c" providerId="ADAL" clId="{F77E329A-4087-4904-A54F-06EBD67E04CF}" dt="2021-04-28T01:22:34.980" v="69" actId="14100"/>
          <ac:spMkLst>
            <pc:docMk/>
            <pc:sldMk cId="4222124871" sldId="260"/>
            <ac:spMk id="2" creationId="{00000000-0000-0000-0000-000000000000}"/>
          </ac:spMkLst>
        </pc:spChg>
        <pc:spChg chg="del">
          <ac:chgData name="Dmitriy Beznosko" userId="8bcdeb23-d2dd-465e-bda6-8e644f22b48c" providerId="ADAL" clId="{F77E329A-4087-4904-A54F-06EBD67E04CF}" dt="2021-04-28T01:21:38.832" v="40" actId="478"/>
          <ac:spMkLst>
            <pc:docMk/>
            <pc:sldMk cId="4222124871" sldId="260"/>
            <ac:spMk id="3" creationId="{00000000-0000-0000-0000-000000000000}"/>
          </ac:spMkLst>
        </pc:spChg>
        <pc:spChg chg="mod ord">
          <ac:chgData name="Dmitriy Beznosko" userId="8bcdeb23-d2dd-465e-bda6-8e644f22b48c" providerId="ADAL" clId="{F77E329A-4087-4904-A54F-06EBD67E04CF}" dt="2021-04-28T01:21:50.595" v="42" actId="26606"/>
          <ac:spMkLst>
            <pc:docMk/>
            <pc:sldMk cId="4222124871" sldId="260"/>
            <ac:spMk id="4" creationId="{00000000-0000-0000-0000-000000000000}"/>
          </ac:spMkLst>
        </pc:spChg>
        <pc:spChg chg="add">
          <ac:chgData name="Dmitriy Beznosko" userId="8bcdeb23-d2dd-465e-bda6-8e644f22b48c" providerId="ADAL" clId="{F77E329A-4087-4904-A54F-06EBD67E04CF}" dt="2021-04-28T01:21:50.595" v="42" actId="26606"/>
          <ac:spMkLst>
            <pc:docMk/>
            <pc:sldMk cId="4222124871" sldId="260"/>
            <ac:spMk id="71" creationId="{5D5E0904-721C-4D68-9EB8-1C9752E329A7}"/>
          </ac:spMkLst>
        </pc:spChg>
        <pc:picChg chg="mod">
          <ac:chgData name="Dmitriy Beznosko" userId="8bcdeb23-d2dd-465e-bda6-8e644f22b48c" providerId="ADAL" clId="{F77E329A-4087-4904-A54F-06EBD67E04CF}" dt="2021-04-28T01:22:12.948" v="47" actId="1076"/>
          <ac:picMkLst>
            <pc:docMk/>
            <pc:sldMk cId="4222124871" sldId="260"/>
            <ac:picMk id="1026" creationId="{00000000-0000-0000-0000-000000000000}"/>
          </ac:picMkLst>
        </pc:picChg>
      </pc:sldChg>
      <pc:sldChg chg="addSp modSp mod setBg addAnim">
        <pc:chgData name="Dmitriy Beznosko" userId="8bcdeb23-d2dd-465e-bda6-8e644f22b48c" providerId="ADAL" clId="{F77E329A-4087-4904-A54F-06EBD67E04CF}" dt="2021-04-28T01:22:46.374" v="72"/>
        <pc:sldMkLst>
          <pc:docMk/>
          <pc:sldMk cId="2232523529" sldId="262"/>
        </pc:sldMkLst>
        <pc:spChg chg="mod">
          <ac:chgData name="Dmitriy Beznosko" userId="8bcdeb23-d2dd-465e-bda6-8e644f22b48c" providerId="ADAL" clId="{F77E329A-4087-4904-A54F-06EBD67E04CF}" dt="2021-04-28T01:22:46.373" v="70" actId="26606"/>
          <ac:spMkLst>
            <pc:docMk/>
            <pc:sldMk cId="2232523529" sldId="262"/>
            <ac:spMk id="2" creationId="{00000000-0000-0000-0000-000000000000}"/>
          </ac:spMkLst>
        </pc:spChg>
        <pc:spChg chg="mod">
          <ac:chgData name="Dmitriy Beznosko" userId="8bcdeb23-d2dd-465e-bda6-8e644f22b48c" providerId="ADAL" clId="{F77E329A-4087-4904-A54F-06EBD67E04CF}" dt="2021-04-28T01:22:46.373" v="70" actId="26606"/>
          <ac:spMkLst>
            <pc:docMk/>
            <pc:sldMk cId="2232523529" sldId="262"/>
            <ac:spMk id="3" creationId="{00000000-0000-0000-0000-000000000000}"/>
          </ac:spMkLst>
        </pc:spChg>
        <pc:spChg chg="mod ord">
          <ac:chgData name="Dmitriy Beznosko" userId="8bcdeb23-d2dd-465e-bda6-8e644f22b48c" providerId="ADAL" clId="{F77E329A-4087-4904-A54F-06EBD67E04CF}" dt="2021-04-28T01:22:46.373" v="70" actId="26606"/>
          <ac:spMkLst>
            <pc:docMk/>
            <pc:sldMk cId="2232523529" sldId="262"/>
            <ac:spMk id="4" creationId="{00000000-0000-0000-0000-000000000000}"/>
          </ac:spMkLst>
        </pc:spChg>
        <pc:spChg chg="add">
          <ac:chgData name="Dmitriy Beznosko" userId="8bcdeb23-d2dd-465e-bda6-8e644f22b48c" providerId="ADAL" clId="{F77E329A-4087-4904-A54F-06EBD67E04CF}" dt="2021-04-28T01:22:46.373" v="70" actId="26606"/>
          <ac:spMkLst>
            <pc:docMk/>
            <pc:sldMk cId="2232523529" sldId="262"/>
            <ac:spMk id="71" creationId="{F1ACBE00-0221-433D-8EA5-D9D7B45F35BE}"/>
          </ac:spMkLst>
        </pc:spChg>
        <pc:spChg chg="add">
          <ac:chgData name="Dmitriy Beznosko" userId="8bcdeb23-d2dd-465e-bda6-8e644f22b48c" providerId="ADAL" clId="{F77E329A-4087-4904-A54F-06EBD67E04CF}" dt="2021-04-28T01:22:46.373" v="70" actId="26606"/>
          <ac:spMkLst>
            <pc:docMk/>
            <pc:sldMk cId="2232523529" sldId="262"/>
            <ac:spMk id="73" creationId="{CF575D68-1B79-46A3-8676-195856BA37F8}"/>
          </ac:spMkLst>
        </pc:spChg>
        <pc:spChg chg="add">
          <ac:chgData name="Dmitriy Beznosko" userId="8bcdeb23-d2dd-465e-bda6-8e644f22b48c" providerId="ADAL" clId="{F77E329A-4087-4904-A54F-06EBD67E04CF}" dt="2021-04-28T01:22:46.373" v="70" actId="26606"/>
          <ac:spMkLst>
            <pc:docMk/>
            <pc:sldMk cId="2232523529" sldId="262"/>
            <ac:spMk id="75" creationId="{28E0418F-EF32-49B5-A0CF-7CE8D16648F6}"/>
          </ac:spMkLst>
        </pc:spChg>
        <pc:picChg chg="mod">
          <ac:chgData name="Dmitriy Beznosko" userId="8bcdeb23-d2dd-465e-bda6-8e644f22b48c" providerId="ADAL" clId="{F77E329A-4087-4904-A54F-06EBD67E04CF}" dt="2021-04-28T01:22:46.373" v="70" actId="26606"/>
          <ac:picMkLst>
            <pc:docMk/>
            <pc:sldMk cId="2232523529" sldId="262"/>
            <ac:picMk id="2050" creationId="{00000000-0000-0000-0000-000000000000}"/>
          </ac:picMkLst>
        </pc:picChg>
      </pc:sldChg>
      <pc:sldChg chg="addSp delSp modSp mod setBg addAnim delAnim">
        <pc:chgData name="Dmitriy Beznosko" userId="8bcdeb23-d2dd-465e-bda6-8e644f22b48c" providerId="ADAL" clId="{F77E329A-4087-4904-A54F-06EBD67E04CF}" dt="2021-04-28T01:23:26.571" v="82" actId="14100"/>
        <pc:sldMkLst>
          <pc:docMk/>
          <pc:sldMk cId="3094326590" sldId="263"/>
        </pc:sldMkLst>
        <pc:spChg chg="mod">
          <ac:chgData name="Dmitriy Beznosko" userId="8bcdeb23-d2dd-465e-bda6-8e644f22b48c" providerId="ADAL" clId="{F77E329A-4087-4904-A54F-06EBD67E04CF}" dt="2021-04-28T01:23:17.493" v="80" actId="26606"/>
          <ac:spMkLst>
            <pc:docMk/>
            <pc:sldMk cId="3094326590" sldId="263"/>
            <ac:spMk id="2" creationId="{00000000-0000-0000-0000-000000000000}"/>
          </ac:spMkLst>
        </pc:spChg>
        <pc:spChg chg="mod ord">
          <ac:chgData name="Dmitriy Beznosko" userId="8bcdeb23-d2dd-465e-bda6-8e644f22b48c" providerId="ADAL" clId="{F77E329A-4087-4904-A54F-06EBD67E04CF}" dt="2021-04-28T01:23:17.493" v="80" actId="26606"/>
          <ac:spMkLst>
            <pc:docMk/>
            <pc:sldMk cId="3094326590" sldId="263"/>
            <ac:spMk id="4" creationId="{00000000-0000-0000-0000-000000000000}"/>
          </ac:spMkLst>
        </pc:spChg>
        <pc:spChg chg="add del">
          <ac:chgData name="Dmitriy Beznosko" userId="8bcdeb23-d2dd-465e-bda6-8e644f22b48c" providerId="ADAL" clId="{F77E329A-4087-4904-A54F-06EBD67E04CF}" dt="2021-04-28T01:23:04.554" v="74" actId="26606"/>
          <ac:spMkLst>
            <pc:docMk/>
            <pc:sldMk cId="3094326590" sldId="263"/>
            <ac:spMk id="73" creationId="{323D50B8-1D27-420D-BA4A-249914120C5D}"/>
          </ac:spMkLst>
        </pc:spChg>
        <pc:spChg chg="add del">
          <ac:chgData name="Dmitriy Beznosko" userId="8bcdeb23-d2dd-465e-bda6-8e644f22b48c" providerId="ADAL" clId="{F77E329A-4087-4904-A54F-06EBD67E04CF}" dt="2021-04-28T01:23:09.449" v="79" actId="26606"/>
          <ac:spMkLst>
            <pc:docMk/>
            <pc:sldMk cId="3094326590" sldId="263"/>
            <ac:spMk id="75" creationId="{AB68432F-C05C-4620-B6D8-9C6E9BD184AC}"/>
          </ac:spMkLst>
        </pc:spChg>
        <pc:spChg chg="add del">
          <ac:chgData name="Dmitriy Beznosko" userId="8bcdeb23-d2dd-465e-bda6-8e644f22b48c" providerId="ADAL" clId="{F77E329A-4087-4904-A54F-06EBD67E04CF}" dt="2021-04-28T01:23:09.449" v="79" actId="26606"/>
          <ac:spMkLst>
            <pc:docMk/>
            <pc:sldMk cId="3094326590" sldId="263"/>
            <ac:spMk id="77" creationId="{54310E88-1508-4822-B179-4627703E2B74}"/>
          </ac:spMkLst>
        </pc:spChg>
        <pc:spChg chg="add del">
          <ac:chgData name="Dmitriy Beznosko" userId="8bcdeb23-d2dd-465e-bda6-8e644f22b48c" providerId="ADAL" clId="{F77E329A-4087-4904-A54F-06EBD67E04CF}" dt="2021-04-28T01:23:09.449" v="79" actId="26606"/>
          <ac:spMkLst>
            <pc:docMk/>
            <pc:sldMk cId="3094326590" sldId="263"/>
            <ac:spMk id="3078" creationId="{D2781DDF-FAC9-41BA-A2E2-B4F31ED7333B}"/>
          </ac:spMkLst>
        </pc:spChg>
        <pc:spChg chg="add">
          <ac:chgData name="Dmitriy Beznosko" userId="8bcdeb23-d2dd-465e-bda6-8e644f22b48c" providerId="ADAL" clId="{F77E329A-4087-4904-A54F-06EBD67E04CF}" dt="2021-04-28T01:23:17.493" v="80" actId="26606"/>
          <ac:spMkLst>
            <pc:docMk/>
            <pc:sldMk cId="3094326590" sldId="263"/>
            <ac:spMk id="3079" creationId="{323D50B8-1D27-420D-BA4A-249914120C5D}"/>
          </ac:spMkLst>
        </pc:spChg>
        <pc:spChg chg="add">
          <ac:chgData name="Dmitriy Beznosko" userId="8bcdeb23-d2dd-465e-bda6-8e644f22b48c" providerId="ADAL" clId="{F77E329A-4087-4904-A54F-06EBD67E04CF}" dt="2021-04-28T01:23:17.493" v="80" actId="26606"/>
          <ac:spMkLst>
            <pc:docMk/>
            <pc:sldMk cId="3094326590" sldId="263"/>
            <ac:spMk id="3080" creationId="{2EFBB176-B6C1-4B5A-AADA-F930947E09CC}"/>
          </ac:spMkLst>
        </pc:spChg>
        <pc:spChg chg="add">
          <ac:chgData name="Dmitriy Beznosko" userId="8bcdeb23-d2dd-465e-bda6-8e644f22b48c" providerId="ADAL" clId="{F77E329A-4087-4904-A54F-06EBD67E04CF}" dt="2021-04-28T01:23:17.493" v="80" actId="26606"/>
          <ac:spMkLst>
            <pc:docMk/>
            <pc:sldMk cId="3094326590" sldId="263"/>
            <ac:spMk id="3081" creationId="{918CDC34-0F26-409D-B10F-578D4DCC46DE}"/>
          </ac:spMkLst>
        </pc:spChg>
        <pc:picChg chg="mod ord">
          <ac:chgData name="Dmitriy Beznosko" userId="8bcdeb23-d2dd-465e-bda6-8e644f22b48c" providerId="ADAL" clId="{F77E329A-4087-4904-A54F-06EBD67E04CF}" dt="2021-04-28T01:23:26.571" v="82" actId="14100"/>
          <ac:picMkLst>
            <pc:docMk/>
            <pc:sldMk cId="3094326590" sldId="263"/>
            <ac:picMk id="3074" creationId="{00000000-0000-0000-0000-000000000000}"/>
          </ac:picMkLst>
        </pc:picChg>
        <pc:picChg chg="mod">
          <ac:chgData name="Dmitriy Beznosko" userId="8bcdeb23-d2dd-465e-bda6-8e644f22b48c" providerId="ADAL" clId="{F77E329A-4087-4904-A54F-06EBD67E04CF}" dt="2021-04-28T01:23:21.517" v="81" actId="14100"/>
          <ac:picMkLst>
            <pc:docMk/>
            <pc:sldMk cId="3094326590" sldId="263"/>
            <ac:picMk id="3076" creationId="{00000000-0000-0000-0000-000000000000}"/>
          </ac:picMkLst>
        </pc:picChg>
      </pc:sldChg>
      <pc:sldChg chg="addSp delSp modSp add mod setBg">
        <pc:chgData name="Dmitriy Beznosko" userId="8bcdeb23-d2dd-465e-bda6-8e644f22b48c" providerId="ADAL" clId="{F77E329A-4087-4904-A54F-06EBD67E04CF}" dt="2021-04-28T01:21:01.555" v="35" actId="14100"/>
        <pc:sldMkLst>
          <pc:docMk/>
          <pc:sldMk cId="3755381902" sldId="272"/>
        </pc:sldMkLst>
        <pc:spChg chg="mod">
          <ac:chgData name="Dmitriy Beznosko" userId="8bcdeb23-d2dd-465e-bda6-8e644f22b48c" providerId="ADAL" clId="{F77E329A-4087-4904-A54F-06EBD67E04CF}" dt="2021-04-28T01:20:10.460" v="25" actId="26606"/>
          <ac:spMkLst>
            <pc:docMk/>
            <pc:sldMk cId="3755381902" sldId="272"/>
            <ac:spMk id="4" creationId="{00000000-0000-0000-0000-000000000000}"/>
          </ac:spMkLst>
        </pc:spChg>
        <pc:spChg chg="mod">
          <ac:chgData name="Dmitriy Beznosko" userId="8bcdeb23-d2dd-465e-bda6-8e644f22b48c" providerId="ADAL" clId="{F77E329A-4087-4904-A54F-06EBD67E04CF}" dt="2021-04-28T01:20:24.870" v="27" actId="14100"/>
          <ac:spMkLst>
            <pc:docMk/>
            <pc:sldMk cId="3755381902" sldId="272"/>
            <ac:spMk id="5" creationId="{00000000-0000-0000-0000-000000000000}"/>
          </ac:spMkLst>
        </pc:spChg>
        <pc:spChg chg="mod">
          <ac:chgData name="Dmitriy Beznosko" userId="8bcdeb23-d2dd-465e-bda6-8e644f22b48c" providerId="ADAL" clId="{F77E329A-4087-4904-A54F-06EBD67E04CF}" dt="2021-04-28T01:20:52.066" v="33" actId="1076"/>
          <ac:spMkLst>
            <pc:docMk/>
            <pc:sldMk cId="3755381902" sldId="272"/>
            <ac:spMk id="6" creationId="{00000000-0000-0000-0000-000000000000}"/>
          </ac:spMkLst>
        </pc:spChg>
        <pc:spChg chg="add mod">
          <ac:chgData name="Dmitriy Beznosko" userId="8bcdeb23-d2dd-465e-bda6-8e644f22b48c" providerId="ADAL" clId="{F77E329A-4087-4904-A54F-06EBD67E04CF}" dt="2021-04-28T01:20:10.460" v="25" actId="26606"/>
          <ac:spMkLst>
            <pc:docMk/>
            <pc:sldMk cId="3755381902" sldId="272"/>
            <ac:spMk id="9" creationId="{E44C91DF-1F2D-4B7A-99FB-7DF5EC84E394}"/>
          </ac:spMkLst>
        </pc:spChg>
        <pc:spChg chg="mod">
          <ac:chgData name="Dmitriy Beznosko" userId="8bcdeb23-d2dd-465e-bda6-8e644f22b48c" providerId="ADAL" clId="{F77E329A-4087-4904-A54F-06EBD67E04CF}" dt="2021-04-28T01:20:18.655" v="26" actId="1076"/>
          <ac:spMkLst>
            <pc:docMk/>
            <pc:sldMk cId="3755381902" sldId="272"/>
            <ac:spMk id="10" creationId="{00000000-0000-0000-0000-000000000000}"/>
          </ac:spMkLst>
        </pc:spChg>
        <pc:picChg chg="del">
          <ac:chgData name="Dmitriy Beznosko" userId="8bcdeb23-d2dd-465e-bda6-8e644f22b48c" providerId="ADAL" clId="{F77E329A-4087-4904-A54F-06EBD67E04CF}" dt="2021-04-28T01:18:57.719" v="17" actId="478"/>
          <ac:picMkLst>
            <pc:docMk/>
            <pc:sldMk cId="3755381902" sldId="272"/>
            <ac:picMk id="7" creationId="{00000000-0000-0000-0000-000000000000}"/>
          </ac:picMkLst>
        </pc:picChg>
        <pc:picChg chg="add mod ord">
          <ac:chgData name="Dmitriy Beznosko" userId="8bcdeb23-d2dd-465e-bda6-8e644f22b48c" providerId="ADAL" clId="{F77E329A-4087-4904-A54F-06EBD67E04CF}" dt="2021-04-28T01:20:43.620" v="32" actId="1076"/>
          <ac:picMkLst>
            <pc:docMk/>
            <pc:sldMk cId="3755381902" sldId="272"/>
            <ac:picMk id="8" creationId="{B1820618-93D6-4825-8FEF-9B868371C0BB}"/>
          </ac:picMkLst>
        </pc:picChg>
        <pc:picChg chg="mod ord">
          <ac:chgData name="Dmitriy Beznosko" userId="8bcdeb23-d2dd-465e-bda6-8e644f22b48c" providerId="ADAL" clId="{F77E329A-4087-4904-A54F-06EBD67E04CF}" dt="2021-04-28T01:21:01.555" v="35" actId="14100"/>
          <ac:picMkLst>
            <pc:docMk/>
            <pc:sldMk cId="3755381902" sldId="272"/>
            <ac:picMk id="11" creationId="{00000000-0000-0000-0000-000000000000}"/>
          </ac:picMkLst>
        </pc:picChg>
      </pc:sldChg>
    </pc:docChg>
  </pc:docChgLst>
  <pc:docChgLst>
    <pc:chgData name="Dmitriy Beznosko" userId="8bcdeb23-d2dd-465e-bda6-8e644f22b48c" providerId="ADAL" clId="{119C76A4-6E5E-4988-8A7F-63FAB3B43C8C}"/>
    <pc:docChg chg="undo custSel addSld delSld modSld">
      <pc:chgData name="Dmitriy Beznosko" userId="8bcdeb23-d2dd-465e-bda6-8e644f22b48c" providerId="ADAL" clId="{119C76A4-6E5E-4988-8A7F-63FAB3B43C8C}" dt="2021-04-11T23:57:01.819" v="96"/>
      <pc:docMkLst>
        <pc:docMk/>
      </pc:docMkLst>
      <pc:sldChg chg="modSp mod">
        <pc:chgData name="Dmitriy Beznosko" userId="8bcdeb23-d2dd-465e-bda6-8e644f22b48c" providerId="ADAL" clId="{119C76A4-6E5E-4988-8A7F-63FAB3B43C8C}" dt="2021-04-11T23:53:47.956" v="2" actId="20577"/>
        <pc:sldMkLst>
          <pc:docMk/>
          <pc:sldMk cId="4186887544" sldId="257"/>
        </pc:sldMkLst>
        <pc:spChg chg="mod">
          <ac:chgData name="Dmitriy Beznosko" userId="8bcdeb23-d2dd-465e-bda6-8e644f22b48c" providerId="ADAL" clId="{119C76A4-6E5E-4988-8A7F-63FAB3B43C8C}" dt="2021-04-11T23:53:47.956" v="2" actId="20577"/>
          <ac:spMkLst>
            <pc:docMk/>
            <pc:sldMk cId="4186887544" sldId="257"/>
            <ac:spMk id="2" creationId="{0A085278-B6F6-4825-A44F-8C128C113109}"/>
          </ac:spMkLst>
        </pc:spChg>
      </pc:sldChg>
      <pc:sldChg chg="addSp delSp modSp mod setBg addAnim delAnim">
        <pc:chgData name="Dmitriy Beznosko" userId="8bcdeb23-d2dd-465e-bda6-8e644f22b48c" providerId="ADAL" clId="{119C76A4-6E5E-4988-8A7F-63FAB3B43C8C}" dt="2021-04-11T23:54:51.829" v="82" actId="20577"/>
        <pc:sldMkLst>
          <pc:docMk/>
          <pc:sldMk cId="585641883" sldId="258"/>
        </pc:sldMkLst>
        <pc:spChg chg="mod">
          <ac:chgData name="Dmitriy Beznosko" userId="8bcdeb23-d2dd-465e-bda6-8e644f22b48c" providerId="ADAL" clId="{119C76A4-6E5E-4988-8A7F-63FAB3B43C8C}" dt="2021-04-11T23:54:51.829" v="82" actId="20577"/>
          <ac:spMkLst>
            <pc:docMk/>
            <pc:sldMk cId="585641883" sldId="258"/>
            <ac:spMk id="3" creationId="{20F2DE3C-071F-4371-A751-20B82D2A5A9F}"/>
          </ac:spMkLst>
        </pc:spChg>
        <pc:spChg chg="mod">
          <ac:chgData name="Dmitriy Beznosko" userId="8bcdeb23-d2dd-465e-bda6-8e644f22b48c" providerId="ADAL" clId="{119C76A4-6E5E-4988-8A7F-63FAB3B43C8C}" dt="2021-04-11T23:54:31.526" v="9" actId="26606"/>
          <ac:spMkLst>
            <pc:docMk/>
            <pc:sldMk cId="585641883" sldId="258"/>
            <ac:spMk id="4" creationId="{E50B2389-C23C-401D-9B3E-8D66D903464E}"/>
          </ac:spMkLst>
        </pc:spChg>
        <pc:spChg chg="mod ord">
          <ac:chgData name="Dmitriy Beznosko" userId="8bcdeb23-d2dd-465e-bda6-8e644f22b48c" providerId="ADAL" clId="{119C76A4-6E5E-4988-8A7F-63FAB3B43C8C}" dt="2021-04-11T23:54:31.526" v="9" actId="26606"/>
          <ac:spMkLst>
            <pc:docMk/>
            <pc:sldMk cId="585641883" sldId="258"/>
            <ac:spMk id="5" creationId="{028AE18B-D4DE-4667-AB85-22FA55714F8F}"/>
          </ac:spMkLst>
        </pc:spChg>
        <pc:spChg chg="add del mod">
          <ac:chgData name="Dmitriy Beznosko" userId="8bcdeb23-d2dd-465e-bda6-8e644f22b48c" providerId="ADAL" clId="{119C76A4-6E5E-4988-8A7F-63FAB3B43C8C}" dt="2021-04-11T23:54:26.603" v="8" actId="478"/>
          <ac:spMkLst>
            <pc:docMk/>
            <pc:sldMk cId="585641883" sldId="258"/>
            <ac:spMk id="6" creationId="{4BA2CAB3-EC96-461E-8775-AD3DFFB7B40F}"/>
          </ac:spMkLst>
        </pc:spChg>
        <pc:spChg chg="add">
          <ac:chgData name="Dmitriy Beznosko" userId="8bcdeb23-d2dd-465e-bda6-8e644f22b48c" providerId="ADAL" clId="{119C76A4-6E5E-4988-8A7F-63FAB3B43C8C}" dt="2021-04-11T23:54:31.526" v="9" actId="26606"/>
          <ac:spMkLst>
            <pc:docMk/>
            <pc:sldMk cId="585641883" sldId="258"/>
            <ac:spMk id="13" creationId="{9DE021BD-1116-4F17-9FD8-FEB0B1D259B0}"/>
          </ac:spMkLst>
        </pc:spChg>
        <pc:spChg chg="add">
          <ac:chgData name="Dmitriy Beznosko" userId="8bcdeb23-d2dd-465e-bda6-8e644f22b48c" providerId="ADAL" clId="{119C76A4-6E5E-4988-8A7F-63FAB3B43C8C}" dt="2021-04-11T23:54:31.526" v="9" actId="26606"/>
          <ac:spMkLst>
            <pc:docMk/>
            <pc:sldMk cId="585641883" sldId="258"/>
            <ac:spMk id="14" creationId="{14053421-3C7E-4167-AAC2-1B30B2C01601}"/>
          </ac:spMkLst>
        </pc:spChg>
        <pc:spChg chg="add del">
          <ac:chgData name="Dmitriy Beznosko" userId="8bcdeb23-d2dd-465e-bda6-8e644f22b48c" providerId="ADAL" clId="{119C76A4-6E5E-4988-8A7F-63FAB3B43C8C}" dt="2021-04-11T23:54:22.853" v="7" actId="26606"/>
          <ac:spMkLst>
            <pc:docMk/>
            <pc:sldMk cId="585641883" sldId="258"/>
            <ac:spMk id="16" creationId="{CF575D68-1B79-46A3-8676-195856BA37F8}"/>
          </ac:spMkLst>
        </pc:spChg>
        <pc:spChg chg="add del">
          <ac:chgData name="Dmitriy Beznosko" userId="8bcdeb23-d2dd-465e-bda6-8e644f22b48c" providerId="ADAL" clId="{119C76A4-6E5E-4988-8A7F-63FAB3B43C8C}" dt="2021-04-11T23:54:22.853" v="7" actId="26606"/>
          <ac:spMkLst>
            <pc:docMk/>
            <pc:sldMk cId="585641883" sldId="258"/>
            <ac:spMk id="18" creationId="{28E0418F-EF32-49B5-A0CF-7CE8D16648F6}"/>
          </ac:spMkLst>
        </pc:spChg>
        <pc:spChg chg="add">
          <ac:chgData name="Dmitriy Beznosko" userId="8bcdeb23-d2dd-465e-bda6-8e644f22b48c" providerId="ADAL" clId="{119C76A4-6E5E-4988-8A7F-63FAB3B43C8C}" dt="2021-04-11T23:54:31.526" v="9" actId="26606"/>
          <ac:spMkLst>
            <pc:docMk/>
            <pc:sldMk cId="585641883" sldId="258"/>
            <ac:spMk id="20" creationId="{E271DD9B-7A66-493F-BB4A-1CF4294C6E14}"/>
          </ac:spMkLst>
        </pc:spChg>
        <pc:picChg chg="mod ord">
          <ac:chgData name="Dmitriy Beznosko" userId="8bcdeb23-d2dd-465e-bda6-8e644f22b48c" providerId="ADAL" clId="{119C76A4-6E5E-4988-8A7F-63FAB3B43C8C}" dt="2021-04-11T23:54:31.526" v="9" actId="26606"/>
          <ac:picMkLst>
            <pc:docMk/>
            <pc:sldMk cId="585641883" sldId="258"/>
            <ac:picMk id="11" creationId="{62342579-BEC1-44AD-9F15-3ACFA671C1CE}"/>
          </ac:picMkLst>
        </pc:picChg>
      </pc:sldChg>
      <pc:sldChg chg="del">
        <pc:chgData name="Dmitriy Beznosko" userId="8bcdeb23-d2dd-465e-bda6-8e644f22b48c" providerId="ADAL" clId="{119C76A4-6E5E-4988-8A7F-63FAB3B43C8C}" dt="2021-04-11T23:53:44.020" v="0" actId="47"/>
        <pc:sldMkLst>
          <pc:docMk/>
          <pc:sldMk cId="871238711" sldId="259"/>
        </pc:sldMkLst>
      </pc:sldChg>
      <pc:sldChg chg="add">
        <pc:chgData name="Dmitriy Beznosko" userId="8bcdeb23-d2dd-465e-bda6-8e644f22b48c" providerId="ADAL" clId="{119C76A4-6E5E-4988-8A7F-63FAB3B43C8C}" dt="2021-04-11T23:55:39.479" v="84"/>
        <pc:sldMkLst>
          <pc:docMk/>
          <pc:sldMk cId="1186344690" sldId="259"/>
        </pc:sldMkLst>
      </pc:sldChg>
      <pc:sldChg chg="add">
        <pc:chgData name="Dmitriy Beznosko" userId="8bcdeb23-d2dd-465e-bda6-8e644f22b48c" providerId="ADAL" clId="{119C76A4-6E5E-4988-8A7F-63FAB3B43C8C}" dt="2021-04-11T23:56:42.574" v="86"/>
        <pc:sldMkLst>
          <pc:docMk/>
          <pc:sldMk cId="4222124871" sldId="260"/>
        </pc:sldMkLst>
      </pc:sldChg>
      <pc:sldChg chg="add">
        <pc:chgData name="Dmitriy Beznosko" userId="8bcdeb23-d2dd-465e-bda6-8e644f22b48c" providerId="ADAL" clId="{119C76A4-6E5E-4988-8A7F-63FAB3B43C8C}" dt="2021-04-11T23:56:44.168" v="88"/>
        <pc:sldMkLst>
          <pc:docMk/>
          <pc:sldMk cId="3192721095" sldId="261"/>
        </pc:sldMkLst>
      </pc:sldChg>
      <pc:sldChg chg="add">
        <pc:chgData name="Dmitriy Beznosko" userId="8bcdeb23-d2dd-465e-bda6-8e644f22b48c" providerId="ADAL" clId="{119C76A4-6E5E-4988-8A7F-63FAB3B43C8C}" dt="2021-04-11T23:56:47.353" v="90"/>
        <pc:sldMkLst>
          <pc:docMk/>
          <pc:sldMk cId="2232523529" sldId="262"/>
        </pc:sldMkLst>
      </pc:sldChg>
      <pc:sldChg chg="add">
        <pc:chgData name="Dmitriy Beznosko" userId="8bcdeb23-d2dd-465e-bda6-8e644f22b48c" providerId="ADAL" clId="{119C76A4-6E5E-4988-8A7F-63FAB3B43C8C}" dt="2021-04-11T23:56:50.232" v="92"/>
        <pc:sldMkLst>
          <pc:docMk/>
          <pc:sldMk cId="3094326590" sldId="263"/>
        </pc:sldMkLst>
      </pc:sldChg>
      <pc:sldChg chg="add">
        <pc:chgData name="Dmitriy Beznosko" userId="8bcdeb23-d2dd-465e-bda6-8e644f22b48c" providerId="ADAL" clId="{119C76A4-6E5E-4988-8A7F-63FAB3B43C8C}" dt="2021-04-11T23:56:51.768" v="94"/>
        <pc:sldMkLst>
          <pc:docMk/>
          <pc:sldMk cId="1004987440" sldId="264"/>
        </pc:sldMkLst>
      </pc:sldChg>
      <pc:sldChg chg="add">
        <pc:chgData name="Dmitriy Beznosko" userId="8bcdeb23-d2dd-465e-bda6-8e644f22b48c" providerId="ADAL" clId="{119C76A4-6E5E-4988-8A7F-63FAB3B43C8C}" dt="2021-04-11T23:57:01.819" v="96"/>
        <pc:sldMkLst>
          <pc:docMk/>
          <pc:sldMk cId="1607938738" sldId="265"/>
        </pc:sldMkLst>
      </pc:sldChg>
    </pc:docChg>
  </pc:docChgLst>
  <pc:docChgLst>
    <pc:chgData name="Dmitriy Beznosko" userId="8bcdeb23-d2dd-465e-bda6-8e644f22b48c" providerId="ADAL" clId="{16FD0B94-CAE9-45E4-8BE2-660CC956CD4B}"/>
    <pc:docChg chg="undo custSel addSld delSld modSld sldOrd">
      <pc:chgData name="Dmitriy Beznosko" userId="8bcdeb23-d2dd-465e-bda6-8e644f22b48c" providerId="ADAL" clId="{16FD0B94-CAE9-45E4-8BE2-660CC956CD4B}" dt="2021-10-17T15:27:31.001" v="345"/>
      <pc:docMkLst>
        <pc:docMk/>
      </pc:docMkLst>
      <pc:sldChg chg="modSp mod">
        <pc:chgData name="Dmitriy Beznosko" userId="8bcdeb23-d2dd-465e-bda6-8e644f22b48c" providerId="ADAL" clId="{16FD0B94-CAE9-45E4-8BE2-660CC956CD4B}" dt="2021-10-03T19:05:20.966" v="2" actId="20577"/>
        <pc:sldMkLst>
          <pc:docMk/>
          <pc:sldMk cId="4186887544" sldId="257"/>
        </pc:sldMkLst>
        <pc:spChg chg="mod">
          <ac:chgData name="Dmitriy Beznosko" userId="8bcdeb23-d2dd-465e-bda6-8e644f22b48c" providerId="ADAL" clId="{16FD0B94-CAE9-45E4-8BE2-660CC956CD4B}" dt="2021-10-03T19:05:20.966" v="2" actId="20577"/>
          <ac:spMkLst>
            <pc:docMk/>
            <pc:sldMk cId="4186887544" sldId="257"/>
            <ac:spMk id="2" creationId="{0A085278-B6F6-4825-A44F-8C128C113109}"/>
          </ac:spMkLst>
        </pc:spChg>
      </pc:sldChg>
      <pc:sldChg chg="del">
        <pc:chgData name="Dmitriy Beznosko" userId="8bcdeb23-d2dd-465e-bda6-8e644f22b48c" providerId="ADAL" clId="{16FD0B94-CAE9-45E4-8BE2-660CC956CD4B}" dt="2021-10-03T19:05:26.186" v="3" actId="47"/>
        <pc:sldMkLst>
          <pc:docMk/>
          <pc:sldMk cId="2878837384" sldId="263"/>
        </pc:sldMkLst>
      </pc:sldChg>
      <pc:sldChg chg="del">
        <pc:chgData name="Dmitriy Beznosko" userId="8bcdeb23-d2dd-465e-bda6-8e644f22b48c" providerId="ADAL" clId="{16FD0B94-CAE9-45E4-8BE2-660CC956CD4B}" dt="2021-10-03T19:05:47.677" v="6" actId="47"/>
        <pc:sldMkLst>
          <pc:docMk/>
          <pc:sldMk cId="2096223164" sldId="286"/>
        </pc:sldMkLst>
      </pc:sldChg>
      <pc:sldChg chg="del">
        <pc:chgData name="Dmitriy Beznosko" userId="8bcdeb23-d2dd-465e-bda6-8e644f22b48c" providerId="ADAL" clId="{16FD0B94-CAE9-45E4-8BE2-660CC956CD4B}" dt="2021-10-03T19:05:35.501" v="4" actId="47"/>
        <pc:sldMkLst>
          <pc:docMk/>
          <pc:sldMk cId="3519658782" sldId="289"/>
        </pc:sldMkLst>
      </pc:sldChg>
      <pc:sldChg chg="del">
        <pc:chgData name="Dmitriy Beznosko" userId="8bcdeb23-d2dd-465e-bda6-8e644f22b48c" providerId="ADAL" clId="{16FD0B94-CAE9-45E4-8BE2-660CC956CD4B}" dt="2021-10-03T19:05:44.267" v="5" actId="47"/>
        <pc:sldMkLst>
          <pc:docMk/>
          <pc:sldMk cId="3798726072" sldId="290"/>
        </pc:sldMkLst>
      </pc:sldChg>
      <pc:sldChg chg="add">
        <pc:chgData name="Dmitriy Beznosko" userId="8bcdeb23-d2dd-465e-bda6-8e644f22b48c" providerId="ADAL" clId="{16FD0B94-CAE9-45E4-8BE2-660CC956CD4B}" dt="2021-10-03T19:07:07.250" v="8"/>
        <pc:sldMkLst>
          <pc:docMk/>
          <pc:sldMk cId="1049819025" sldId="297"/>
        </pc:sldMkLst>
      </pc:sldChg>
      <pc:sldChg chg="add">
        <pc:chgData name="Dmitriy Beznosko" userId="8bcdeb23-d2dd-465e-bda6-8e644f22b48c" providerId="ADAL" clId="{16FD0B94-CAE9-45E4-8BE2-660CC956CD4B}" dt="2021-10-03T19:07:14.222" v="10"/>
        <pc:sldMkLst>
          <pc:docMk/>
          <pc:sldMk cId="2620107053" sldId="298"/>
        </pc:sldMkLst>
      </pc:sldChg>
      <pc:sldChg chg="addSp delSp modSp add mod ord setBg modAnim">
        <pc:chgData name="Dmitriy Beznosko" userId="8bcdeb23-d2dd-465e-bda6-8e644f22b48c" providerId="ADAL" clId="{16FD0B94-CAE9-45E4-8BE2-660CC956CD4B}" dt="2021-10-03T22:52:00.765" v="173"/>
        <pc:sldMkLst>
          <pc:docMk/>
          <pc:sldMk cId="4097618594" sldId="299"/>
        </pc:sldMkLst>
        <pc:spChg chg="mod">
          <ac:chgData name="Dmitriy Beznosko" userId="8bcdeb23-d2dd-465e-bda6-8e644f22b48c" providerId="ADAL" clId="{16FD0B94-CAE9-45E4-8BE2-660CC956CD4B}" dt="2021-10-03T22:51:48.619" v="171" actId="207"/>
          <ac:spMkLst>
            <pc:docMk/>
            <pc:sldMk cId="4097618594" sldId="299"/>
            <ac:spMk id="2" creationId="{00000000-0000-0000-0000-000000000000}"/>
          </ac:spMkLst>
        </pc:spChg>
        <pc:spChg chg="del mod">
          <ac:chgData name="Dmitriy Beznosko" userId="8bcdeb23-d2dd-465e-bda6-8e644f22b48c" providerId="ADAL" clId="{16FD0B94-CAE9-45E4-8BE2-660CC956CD4B}" dt="2021-10-03T22:51:25.373" v="165"/>
          <ac:spMkLst>
            <pc:docMk/>
            <pc:sldMk cId="4097618594" sldId="299"/>
            <ac:spMk id="3" creationId="{00000000-0000-0000-0000-000000000000}"/>
          </ac:spMkLst>
        </pc:spChg>
        <pc:picChg chg="add mod">
          <ac:chgData name="Dmitriy Beznosko" userId="8bcdeb23-d2dd-465e-bda6-8e644f22b48c" providerId="ADAL" clId="{16FD0B94-CAE9-45E4-8BE2-660CC956CD4B}" dt="2021-10-03T22:51:35.429" v="169" actId="14100"/>
          <ac:picMkLst>
            <pc:docMk/>
            <pc:sldMk cId="4097618594" sldId="299"/>
            <ac:picMk id="5" creationId="{7DE28ECE-5C99-4EA0-BAC2-D30775306869}"/>
          </ac:picMkLst>
        </pc:picChg>
      </pc:sldChg>
      <pc:sldChg chg="addSp delSp modSp new mod setBg modClrScheme chgLayout">
        <pc:chgData name="Dmitriy Beznosko" userId="8bcdeb23-d2dd-465e-bda6-8e644f22b48c" providerId="ADAL" clId="{16FD0B94-CAE9-45E4-8BE2-660CC956CD4B}" dt="2021-10-03T19:45:42.476" v="143" actId="20577"/>
        <pc:sldMkLst>
          <pc:docMk/>
          <pc:sldMk cId="635468460" sldId="300"/>
        </pc:sldMkLst>
        <pc:spChg chg="del mod ord">
          <ac:chgData name="Dmitriy Beznosko" userId="8bcdeb23-d2dd-465e-bda6-8e644f22b48c" providerId="ADAL" clId="{16FD0B94-CAE9-45E4-8BE2-660CC956CD4B}" dt="2021-10-03T19:41:39.974" v="14" actId="700"/>
          <ac:spMkLst>
            <pc:docMk/>
            <pc:sldMk cId="635468460" sldId="300"/>
            <ac:spMk id="2" creationId="{9B1422F6-15D9-409E-8943-9865D672CB41}"/>
          </ac:spMkLst>
        </pc:spChg>
        <pc:spChg chg="del mod ord">
          <ac:chgData name="Dmitriy Beznosko" userId="8bcdeb23-d2dd-465e-bda6-8e644f22b48c" providerId="ADAL" clId="{16FD0B94-CAE9-45E4-8BE2-660CC956CD4B}" dt="2021-10-03T19:41:39.974" v="14" actId="700"/>
          <ac:spMkLst>
            <pc:docMk/>
            <pc:sldMk cId="635468460" sldId="300"/>
            <ac:spMk id="3" creationId="{923C8BEA-C41E-41A0-B952-1BE9450CAAED}"/>
          </ac:spMkLst>
        </pc:spChg>
        <pc:spChg chg="mod ord">
          <ac:chgData name="Dmitriy Beznosko" userId="8bcdeb23-d2dd-465e-bda6-8e644f22b48c" providerId="ADAL" clId="{16FD0B94-CAE9-45E4-8BE2-660CC956CD4B}" dt="2021-10-03T19:45:06.942" v="87" actId="26606"/>
          <ac:spMkLst>
            <pc:docMk/>
            <pc:sldMk cId="635468460" sldId="300"/>
            <ac:spMk id="4" creationId="{312550B6-1C2D-4DAB-B0E9-F9AC45F33FD8}"/>
          </ac:spMkLst>
        </pc:spChg>
        <pc:spChg chg="add mod ord">
          <ac:chgData name="Dmitriy Beznosko" userId="8bcdeb23-d2dd-465e-bda6-8e644f22b48c" providerId="ADAL" clId="{16FD0B94-CAE9-45E4-8BE2-660CC956CD4B}" dt="2021-10-03T19:45:06.942" v="87" actId="26606"/>
          <ac:spMkLst>
            <pc:docMk/>
            <pc:sldMk cId="635468460" sldId="300"/>
            <ac:spMk id="5" creationId="{BEB92D00-270C-4008-9615-4239B6311AEE}"/>
          </ac:spMkLst>
        </pc:spChg>
        <pc:spChg chg="add mod ord">
          <ac:chgData name="Dmitriy Beznosko" userId="8bcdeb23-d2dd-465e-bda6-8e644f22b48c" providerId="ADAL" clId="{16FD0B94-CAE9-45E4-8BE2-660CC956CD4B}" dt="2021-10-03T19:45:42.476" v="143" actId="20577"/>
          <ac:spMkLst>
            <pc:docMk/>
            <pc:sldMk cId="635468460" sldId="300"/>
            <ac:spMk id="6" creationId="{8B26C7E3-2BD3-49CB-ABFC-461C2F157606}"/>
          </ac:spMkLst>
        </pc:spChg>
        <pc:spChg chg="add del mod">
          <ac:chgData name="Dmitriy Beznosko" userId="8bcdeb23-d2dd-465e-bda6-8e644f22b48c" providerId="ADAL" clId="{16FD0B94-CAE9-45E4-8BE2-660CC956CD4B}" dt="2021-10-03T19:44:32.740" v="80" actId="478"/>
          <ac:spMkLst>
            <pc:docMk/>
            <pc:sldMk cId="635468460" sldId="300"/>
            <ac:spMk id="9" creationId="{1B5F0B60-6861-409A-AFF3-659E1C9CD9B1}"/>
          </ac:spMkLst>
        </pc:spChg>
        <pc:spChg chg="add del mod">
          <ac:chgData name="Dmitriy Beznosko" userId="8bcdeb23-d2dd-465e-bda6-8e644f22b48c" providerId="ADAL" clId="{16FD0B94-CAE9-45E4-8BE2-660CC956CD4B}" dt="2021-10-03T19:44:31.100" v="79" actId="478"/>
          <ac:spMkLst>
            <pc:docMk/>
            <pc:sldMk cId="635468460" sldId="300"/>
            <ac:spMk id="12" creationId="{73F2B4AC-7437-4B70-AC0A-5A5715C769F9}"/>
          </ac:spMkLst>
        </pc:spChg>
        <pc:spChg chg="add del mod">
          <ac:chgData name="Dmitriy Beznosko" userId="8bcdeb23-d2dd-465e-bda6-8e644f22b48c" providerId="ADAL" clId="{16FD0B94-CAE9-45E4-8BE2-660CC956CD4B}" dt="2021-10-03T19:44:19.628" v="77" actId="478"/>
          <ac:spMkLst>
            <pc:docMk/>
            <pc:sldMk cId="635468460" sldId="300"/>
            <ac:spMk id="15" creationId="{B865558C-E6BA-4117-85F7-0FDAF2450E51}"/>
          </ac:spMkLst>
        </pc:spChg>
        <pc:spChg chg="add del mod">
          <ac:chgData name="Dmitriy Beznosko" userId="8bcdeb23-d2dd-465e-bda6-8e644f22b48c" providerId="ADAL" clId="{16FD0B94-CAE9-45E4-8BE2-660CC956CD4B}" dt="2021-10-03T19:44:16.676" v="76" actId="478"/>
          <ac:spMkLst>
            <pc:docMk/>
            <pc:sldMk cId="635468460" sldId="300"/>
            <ac:spMk id="18" creationId="{30D2F005-97EA-446B-B377-72D6F9948C7F}"/>
          </ac:spMkLst>
        </pc:spChg>
        <pc:spChg chg="add del mod">
          <ac:chgData name="Dmitriy Beznosko" userId="8bcdeb23-d2dd-465e-bda6-8e644f22b48c" providerId="ADAL" clId="{16FD0B94-CAE9-45E4-8BE2-660CC956CD4B}" dt="2021-10-03T19:43:28.828" v="74" actId="478"/>
          <ac:spMkLst>
            <pc:docMk/>
            <pc:sldMk cId="635468460" sldId="300"/>
            <ac:spMk id="21" creationId="{87456065-9179-4B07-9D0F-5A9D9CA5A1DC}"/>
          </ac:spMkLst>
        </pc:spChg>
        <pc:spChg chg="add">
          <ac:chgData name="Dmitriy Beznosko" userId="8bcdeb23-d2dd-465e-bda6-8e644f22b48c" providerId="ADAL" clId="{16FD0B94-CAE9-45E4-8BE2-660CC956CD4B}" dt="2021-10-03T19:45:06.942" v="87" actId="26606"/>
          <ac:spMkLst>
            <pc:docMk/>
            <pc:sldMk cId="635468460" sldId="300"/>
            <ac:spMk id="25" creationId="{323D50B8-1D27-420D-BA4A-249914120C5D}"/>
          </ac:spMkLst>
        </pc:spChg>
        <pc:spChg chg="add">
          <ac:chgData name="Dmitriy Beznosko" userId="8bcdeb23-d2dd-465e-bda6-8e644f22b48c" providerId="ADAL" clId="{16FD0B94-CAE9-45E4-8BE2-660CC956CD4B}" dt="2021-10-03T19:45:06.942" v="87" actId="26606"/>
          <ac:spMkLst>
            <pc:docMk/>
            <pc:sldMk cId="635468460" sldId="300"/>
            <ac:spMk id="27" creationId="{2EFBB176-B6C1-4B5A-AADA-F930947E09CC}"/>
          </ac:spMkLst>
        </pc:spChg>
        <pc:spChg chg="add">
          <ac:chgData name="Dmitriy Beznosko" userId="8bcdeb23-d2dd-465e-bda6-8e644f22b48c" providerId="ADAL" clId="{16FD0B94-CAE9-45E4-8BE2-660CC956CD4B}" dt="2021-10-03T19:45:06.942" v="87" actId="26606"/>
          <ac:spMkLst>
            <pc:docMk/>
            <pc:sldMk cId="635468460" sldId="300"/>
            <ac:spMk id="29" creationId="{918CDC34-0F26-409D-B10F-578D4DCC46DE}"/>
          </ac:spMkLst>
        </pc:spChg>
        <pc:picChg chg="add del mod">
          <ac:chgData name="Dmitriy Beznosko" userId="8bcdeb23-d2dd-465e-bda6-8e644f22b48c" providerId="ADAL" clId="{16FD0B94-CAE9-45E4-8BE2-660CC956CD4B}" dt="2021-10-03T19:44:42.980" v="84" actId="478"/>
          <ac:picMkLst>
            <pc:docMk/>
            <pc:sldMk cId="635468460" sldId="300"/>
            <ac:picMk id="8" creationId="{ACD01C90-17FE-489F-A1A8-23FD16E6EC50}"/>
          </ac:picMkLst>
        </pc:picChg>
        <pc:picChg chg="add mod ord">
          <ac:chgData name="Dmitriy Beznosko" userId="8bcdeb23-d2dd-465e-bda6-8e644f22b48c" providerId="ADAL" clId="{16FD0B94-CAE9-45E4-8BE2-660CC956CD4B}" dt="2021-10-03T19:45:16.778" v="92" actId="1076"/>
          <ac:picMkLst>
            <pc:docMk/>
            <pc:sldMk cId="635468460" sldId="300"/>
            <ac:picMk id="11" creationId="{EAEBCB55-5128-44D9-8518-61A12DC789A6}"/>
          </ac:picMkLst>
        </pc:picChg>
        <pc:picChg chg="add del mod">
          <ac:chgData name="Dmitriy Beznosko" userId="8bcdeb23-d2dd-465e-bda6-8e644f22b48c" providerId="ADAL" clId="{16FD0B94-CAE9-45E4-8BE2-660CC956CD4B}" dt="2021-10-03T19:44:19.628" v="77" actId="478"/>
          <ac:picMkLst>
            <pc:docMk/>
            <pc:sldMk cId="635468460" sldId="300"/>
            <ac:picMk id="14" creationId="{C5B2484B-87BB-4B0F-9333-968F6855B49D}"/>
          </ac:picMkLst>
        </pc:picChg>
        <pc:picChg chg="add del mod">
          <ac:chgData name="Dmitriy Beznosko" userId="8bcdeb23-d2dd-465e-bda6-8e644f22b48c" providerId="ADAL" clId="{16FD0B94-CAE9-45E4-8BE2-660CC956CD4B}" dt="2021-10-03T19:44:16.676" v="76" actId="478"/>
          <ac:picMkLst>
            <pc:docMk/>
            <pc:sldMk cId="635468460" sldId="300"/>
            <ac:picMk id="17" creationId="{79C2E023-A27B-47BE-BC86-0C8698DE3A52}"/>
          </ac:picMkLst>
        </pc:picChg>
        <pc:picChg chg="add mod">
          <ac:chgData name="Dmitriy Beznosko" userId="8bcdeb23-d2dd-465e-bda6-8e644f22b48c" providerId="ADAL" clId="{16FD0B94-CAE9-45E4-8BE2-660CC956CD4B}" dt="2021-10-03T19:45:21.936" v="94" actId="1076"/>
          <ac:picMkLst>
            <pc:docMk/>
            <pc:sldMk cId="635468460" sldId="300"/>
            <ac:picMk id="20" creationId="{53DC36A5-7914-4B39-A82B-3DF209973087}"/>
          </ac:picMkLst>
        </pc:picChg>
      </pc:sldChg>
      <pc:sldChg chg="addSp delSp modSp new mod ord setBg modClrScheme addAnim setClrOvrMap chgLayout">
        <pc:chgData name="Dmitriy Beznosko" userId="8bcdeb23-d2dd-465e-bda6-8e644f22b48c" providerId="ADAL" clId="{16FD0B94-CAE9-45E4-8BE2-660CC956CD4B}" dt="2021-10-17T15:27:31.001" v="345"/>
        <pc:sldMkLst>
          <pc:docMk/>
          <pc:sldMk cId="3096735789" sldId="301"/>
        </pc:sldMkLst>
        <pc:spChg chg="del mod ord">
          <ac:chgData name="Dmitriy Beznosko" userId="8bcdeb23-d2dd-465e-bda6-8e644f22b48c" providerId="ADAL" clId="{16FD0B94-CAE9-45E4-8BE2-660CC956CD4B}" dt="2021-10-17T15:24:00.990" v="175" actId="700"/>
          <ac:spMkLst>
            <pc:docMk/>
            <pc:sldMk cId="3096735789" sldId="301"/>
            <ac:spMk id="2" creationId="{71C3742C-0F78-4EA2-9059-9E2AD0C8665B}"/>
          </ac:spMkLst>
        </pc:spChg>
        <pc:spChg chg="del mod ord">
          <ac:chgData name="Dmitriy Beznosko" userId="8bcdeb23-d2dd-465e-bda6-8e644f22b48c" providerId="ADAL" clId="{16FD0B94-CAE9-45E4-8BE2-660CC956CD4B}" dt="2021-10-17T15:24:00.990" v="175" actId="700"/>
          <ac:spMkLst>
            <pc:docMk/>
            <pc:sldMk cId="3096735789" sldId="301"/>
            <ac:spMk id="3" creationId="{44F992B4-E736-47FD-BA70-0CF88D83CE24}"/>
          </ac:spMkLst>
        </pc:spChg>
        <pc:spChg chg="mod ord">
          <ac:chgData name="Dmitriy Beznosko" userId="8bcdeb23-d2dd-465e-bda6-8e644f22b48c" providerId="ADAL" clId="{16FD0B94-CAE9-45E4-8BE2-660CC956CD4B}" dt="2021-10-17T15:27:03.523" v="339" actId="26606"/>
          <ac:spMkLst>
            <pc:docMk/>
            <pc:sldMk cId="3096735789" sldId="301"/>
            <ac:spMk id="4" creationId="{E2396D5E-C589-4C7F-9794-088213610FCE}"/>
          </ac:spMkLst>
        </pc:spChg>
        <pc:spChg chg="add mod ord">
          <ac:chgData name="Dmitriy Beznosko" userId="8bcdeb23-d2dd-465e-bda6-8e644f22b48c" providerId="ADAL" clId="{16FD0B94-CAE9-45E4-8BE2-660CC956CD4B}" dt="2021-10-17T15:27:03.523" v="339" actId="26606"/>
          <ac:spMkLst>
            <pc:docMk/>
            <pc:sldMk cId="3096735789" sldId="301"/>
            <ac:spMk id="5" creationId="{1000ED1C-98E2-4610-912A-1DB2010CE2A7}"/>
          </ac:spMkLst>
        </pc:spChg>
        <pc:spChg chg="add del mod ord">
          <ac:chgData name="Dmitriy Beznosko" userId="8bcdeb23-d2dd-465e-bda6-8e644f22b48c" providerId="ADAL" clId="{16FD0B94-CAE9-45E4-8BE2-660CC956CD4B}" dt="2021-10-17T15:27:03.523" v="339" actId="26606"/>
          <ac:spMkLst>
            <pc:docMk/>
            <pc:sldMk cId="3096735789" sldId="301"/>
            <ac:spMk id="6" creationId="{C72D36AE-F6DE-417C-912B-BC5A1F5E7D9E}"/>
          </ac:spMkLst>
        </pc:spChg>
        <pc:spChg chg="add del">
          <ac:chgData name="Dmitriy Beznosko" userId="8bcdeb23-d2dd-465e-bda6-8e644f22b48c" providerId="ADAL" clId="{16FD0B94-CAE9-45E4-8BE2-660CC956CD4B}" dt="2021-10-17T15:27:03.523" v="339" actId="26606"/>
          <ac:spMkLst>
            <pc:docMk/>
            <pc:sldMk cId="3096735789" sldId="301"/>
            <ac:spMk id="9" creationId="{F1ACBE00-0221-433D-8EA5-D9D7B45F35BE}"/>
          </ac:spMkLst>
        </pc:spChg>
        <pc:spChg chg="add del">
          <ac:chgData name="Dmitriy Beznosko" userId="8bcdeb23-d2dd-465e-bda6-8e644f22b48c" providerId="ADAL" clId="{16FD0B94-CAE9-45E4-8BE2-660CC956CD4B}" dt="2021-10-17T15:27:03.523" v="339" actId="26606"/>
          <ac:spMkLst>
            <pc:docMk/>
            <pc:sldMk cId="3096735789" sldId="301"/>
            <ac:spMk id="10" creationId="{EFB0C39A-F8CA-4A79-AFFC-E9780FB1991A}"/>
          </ac:spMkLst>
        </pc:spChg>
        <pc:spChg chg="add del">
          <ac:chgData name="Dmitriy Beznosko" userId="8bcdeb23-d2dd-465e-bda6-8e644f22b48c" providerId="ADAL" clId="{16FD0B94-CAE9-45E4-8BE2-660CC956CD4B}" dt="2021-10-17T15:24:21.217" v="189" actId="26606"/>
          <ac:spMkLst>
            <pc:docMk/>
            <pc:sldMk cId="3096735789" sldId="301"/>
            <ac:spMk id="12" creationId="{F1ACBE00-0221-433D-8EA5-D9D7B45F35BE}"/>
          </ac:spMkLst>
        </pc:spChg>
        <pc:spChg chg="add del">
          <ac:chgData name="Dmitriy Beznosko" userId="8bcdeb23-d2dd-465e-bda6-8e644f22b48c" providerId="ADAL" clId="{16FD0B94-CAE9-45E4-8BE2-660CC956CD4B}" dt="2021-10-17T15:24:21.217" v="189" actId="26606"/>
          <ac:spMkLst>
            <pc:docMk/>
            <pc:sldMk cId="3096735789" sldId="301"/>
            <ac:spMk id="14" creationId="{EFB0C39A-F8CA-4A79-AFFC-E9780FB1991A}"/>
          </ac:spMkLst>
        </pc:spChg>
        <pc:spChg chg="add del mod">
          <ac:chgData name="Dmitriy Beznosko" userId="8bcdeb23-d2dd-465e-bda6-8e644f22b48c" providerId="ADAL" clId="{16FD0B94-CAE9-45E4-8BE2-660CC956CD4B}" dt="2021-10-17T15:27:13.630" v="343" actId="478"/>
          <ac:spMkLst>
            <pc:docMk/>
            <pc:sldMk cId="3096735789" sldId="301"/>
            <ac:spMk id="15" creationId="{170D8722-A82E-4A6C-B6DE-475C2AE91D89}"/>
          </ac:spMkLst>
        </pc:spChg>
        <pc:spChg chg="add del mod">
          <ac:chgData name="Dmitriy Beznosko" userId="8bcdeb23-d2dd-465e-bda6-8e644f22b48c" providerId="ADAL" clId="{16FD0B94-CAE9-45E4-8BE2-660CC956CD4B}" dt="2021-10-17T15:27:09.566" v="341" actId="478"/>
          <ac:spMkLst>
            <pc:docMk/>
            <pc:sldMk cId="3096735789" sldId="301"/>
            <ac:spMk id="18" creationId="{9A4FBCE3-5C48-4AB9-9DC5-78F7D8D6ACCC}"/>
          </ac:spMkLst>
        </pc:spChg>
        <pc:spChg chg="add del mod">
          <ac:chgData name="Dmitriy Beznosko" userId="8bcdeb23-d2dd-465e-bda6-8e644f22b48c" providerId="ADAL" clId="{16FD0B94-CAE9-45E4-8BE2-660CC956CD4B}" dt="2021-10-17T15:27:11.935" v="342" actId="478"/>
          <ac:spMkLst>
            <pc:docMk/>
            <pc:sldMk cId="3096735789" sldId="301"/>
            <ac:spMk id="21" creationId="{9879A61D-F5C3-4A63-B6A0-3B28A79C4F1E}"/>
          </ac:spMkLst>
        </pc:spChg>
        <pc:spChg chg="add">
          <ac:chgData name="Dmitriy Beznosko" userId="8bcdeb23-d2dd-465e-bda6-8e644f22b48c" providerId="ADAL" clId="{16FD0B94-CAE9-45E4-8BE2-660CC956CD4B}" dt="2021-10-17T15:27:03.523" v="339" actId="26606"/>
          <ac:spMkLst>
            <pc:docMk/>
            <pc:sldMk cId="3096735789" sldId="301"/>
            <ac:spMk id="26" creationId="{39558715-67AA-43A1-94C0-3B58C825719E}"/>
          </ac:spMkLst>
        </pc:spChg>
        <pc:picChg chg="add del">
          <ac:chgData name="Dmitriy Beznosko" userId="8bcdeb23-d2dd-465e-bda6-8e644f22b48c" providerId="ADAL" clId="{16FD0B94-CAE9-45E4-8BE2-660CC956CD4B}" dt="2021-10-17T15:24:21.217" v="189" actId="26606"/>
          <ac:picMkLst>
            <pc:docMk/>
            <pc:sldMk cId="3096735789" sldId="301"/>
            <ac:picMk id="8" creationId="{92905417-151F-43FF-A540-78FAA67901E7}"/>
          </ac:picMkLst>
        </pc:picChg>
        <pc:picChg chg="add del mod">
          <ac:chgData name="Dmitriy Beznosko" userId="8bcdeb23-d2dd-465e-bda6-8e644f22b48c" providerId="ADAL" clId="{16FD0B94-CAE9-45E4-8BE2-660CC956CD4B}" dt="2021-10-17T15:26:57.678" v="338" actId="478"/>
          <ac:picMkLst>
            <pc:docMk/>
            <pc:sldMk cId="3096735789" sldId="301"/>
            <ac:picMk id="11" creationId="{968C7796-5BBF-453B-9DBD-09B953AD7DF5}"/>
          </ac:picMkLst>
        </pc:picChg>
        <pc:picChg chg="add mod">
          <ac:chgData name="Dmitriy Beznosko" userId="8bcdeb23-d2dd-465e-bda6-8e644f22b48c" providerId="ADAL" clId="{16FD0B94-CAE9-45E4-8BE2-660CC956CD4B}" dt="2021-10-17T15:27:03.523" v="339" actId="26606"/>
          <ac:picMkLst>
            <pc:docMk/>
            <pc:sldMk cId="3096735789" sldId="301"/>
            <ac:picMk id="13" creationId="{C998B57C-AB4C-4817-A9AC-BA69C7AEE28D}"/>
          </ac:picMkLst>
        </pc:picChg>
        <pc:picChg chg="add mod ord">
          <ac:chgData name="Dmitriy Beznosko" userId="8bcdeb23-d2dd-465e-bda6-8e644f22b48c" providerId="ADAL" clId="{16FD0B94-CAE9-45E4-8BE2-660CC956CD4B}" dt="2021-10-17T15:27:03.523" v="339" actId="26606"/>
          <ac:picMkLst>
            <pc:docMk/>
            <pc:sldMk cId="3096735789" sldId="301"/>
            <ac:picMk id="17" creationId="{43E8486D-4462-45AF-8987-53F4A1FB137A}"/>
          </ac:picMkLst>
        </pc:picChg>
        <pc:picChg chg="add mod ord">
          <ac:chgData name="Dmitriy Beznosko" userId="8bcdeb23-d2dd-465e-bda6-8e644f22b48c" providerId="ADAL" clId="{16FD0B94-CAE9-45E4-8BE2-660CC956CD4B}" dt="2021-10-17T15:27:03.523" v="339" actId="26606"/>
          <ac:picMkLst>
            <pc:docMk/>
            <pc:sldMk cId="3096735789" sldId="301"/>
            <ac:picMk id="20" creationId="{B251F203-16BE-4FBC-B0E8-8B8781A1E6C6}"/>
          </ac:picMkLst>
        </pc:picChg>
      </pc:sldChg>
    </pc:docChg>
  </pc:docChgLst>
  <pc:docChgLst>
    <pc:chgData name="Dmitriy Beznosko" userId="8bcdeb23-d2dd-465e-bda6-8e644f22b48c" providerId="ADAL" clId="{6FCA7C54-11B9-4B32-8A07-CE5583F20352}"/>
    <pc:docChg chg="undo custSel addSld delSld modSld sldOrd">
      <pc:chgData name="Dmitriy Beznosko" userId="8bcdeb23-d2dd-465e-bda6-8e644f22b48c" providerId="ADAL" clId="{6FCA7C54-11B9-4B32-8A07-CE5583F20352}" dt="2021-09-26T17:45:36.386" v="1727" actId="113"/>
      <pc:docMkLst>
        <pc:docMk/>
      </pc:docMkLst>
      <pc:sldChg chg="modSp mod">
        <pc:chgData name="Dmitriy Beznosko" userId="8bcdeb23-d2dd-465e-bda6-8e644f22b48c" providerId="ADAL" clId="{6FCA7C54-11B9-4B32-8A07-CE5583F20352}" dt="2021-09-26T15:32:45.893" v="1" actId="20577"/>
        <pc:sldMkLst>
          <pc:docMk/>
          <pc:sldMk cId="4186887544" sldId="257"/>
        </pc:sldMkLst>
        <pc:spChg chg="mod">
          <ac:chgData name="Dmitriy Beznosko" userId="8bcdeb23-d2dd-465e-bda6-8e644f22b48c" providerId="ADAL" clId="{6FCA7C54-11B9-4B32-8A07-CE5583F20352}" dt="2021-09-26T15:32:45.893" v="1" actId="20577"/>
          <ac:spMkLst>
            <pc:docMk/>
            <pc:sldMk cId="4186887544" sldId="257"/>
            <ac:spMk id="2" creationId="{0A085278-B6F6-4825-A44F-8C128C113109}"/>
          </ac:spMkLst>
        </pc:spChg>
      </pc:sldChg>
      <pc:sldChg chg="del">
        <pc:chgData name="Dmitriy Beznosko" userId="8bcdeb23-d2dd-465e-bda6-8e644f22b48c" providerId="ADAL" clId="{6FCA7C54-11B9-4B32-8A07-CE5583F20352}" dt="2021-09-26T15:32:52.938" v="2" actId="2696"/>
        <pc:sldMkLst>
          <pc:docMk/>
          <pc:sldMk cId="1709021131" sldId="258"/>
        </pc:sldMkLst>
      </pc:sldChg>
      <pc:sldChg chg="del">
        <pc:chgData name="Dmitriy Beznosko" userId="8bcdeb23-d2dd-465e-bda6-8e644f22b48c" providerId="ADAL" clId="{6FCA7C54-11B9-4B32-8A07-CE5583F20352}" dt="2021-09-26T15:32:52.938" v="2" actId="2696"/>
        <pc:sldMkLst>
          <pc:docMk/>
          <pc:sldMk cId="2866573554" sldId="259"/>
        </pc:sldMkLst>
      </pc:sldChg>
      <pc:sldChg chg="del">
        <pc:chgData name="Dmitriy Beznosko" userId="8bcdeb23-d2dd-465e-bda6-8e644f22b48c" providerId="ADAL" clId="{6FCA7C54-11B9-4B32-8A07-CE5583F20352}" dt="2021-09-26T15:32:52.938" v="2" actId="2696"/>
        <pc:sldMkLst>
          <pc:docMk/>
          <pc:sldMk cId="816031462" sldId="260"/>
        </pc:sldMkLst>
      </pc:sldChg>
      <pc:sldChg chg="del">
        <pc:chgData name="Dmitriy Beznosko" userId="8bcdeb23-d2dd-465e-bda6-8e644f22b48c" providerId="ADAL" clId="{6FCA7C54-11B9-4B32-8A07-CE5583F20352}" dt="2021-09-26T15:32:52.938" v="2" actId="2696"/>
        <pc:sldMkLst>
          <pc:docMk/>
          <pc:sldMk cId="2747421691" sldId="261"/>
        </pc:sldMkLst>
      </pc:sldChg>
      <pc:sldChg chg="addSp delSp modSp mod setBg">
        <pc:chgData name="Dmitriy Beznosko" userId="8bcdeb23-d2dd-465e-bda6-8e644f22b48c" providerId="ADAL" clId="{6FCA7C54-11B9-4B32-8A07-CE5583F20352}" dt="2021-09-26T16:53:16.931" v="1149" actId="1076"/>
        <pc:sldMkLst>
          <pc:docMk/>
          <pc:sldMk cId="89361422" sldId="262"/>
        </pc:sldMkLst>
        <pc:spChg chg="mod ord">
          <ac:chgData name="Dmitriy Beznosko" userId="8bcdeb23-d2dd-465e-bda6-8e644f22b48c" providerId="ADAL" clId="{6FCA7C54-11B9-4B32-8A07-CE5583F20352}" dt="2021-09-26T16:52:36.860" v="1091" actId="26606"/>
          <ac:spMkLst>
            <pc:docMk/>
            <pc:sldMk cId="89361422" sldId="262"/>
            <ac:spMk id="4" creationId="{46F7A6AC-0A27-4103-BEC4-EB0B8AD8D7A5}"/>
          </ac:spMkLst>
        </pc:spChg>
        <pc:spChg chg="mod">
          <ac:chgData name="Dmitriy Beznosko" userId="8bcdeb23-d2dd-465e-bda6-8e644f22b48c" providerId="ADAL" clId="{6FCA7C54-11B9-4B32-8A07-CE5583F20352}" dt="2021-09-26T16:52:36.860" v="1091" actId="26606"/>
          <ac:spMkLst>
            <pc:docMk/>
            <pc:sldMk cId="89361422" sldId="262"/>
            <ac:spMk id="5" creationId="{A52C2679-8ACE-4D00-81CC-5DBC919C23EB}"/>
          </ac:spMkLst>
        </pc:spChg>
        <pc:spChg chg="add del mod">
          <ac:chgData name="Dmitriy Beznosko" userId="8bcdeb23-d2dd-465e-bda6-8e644f22b48c" providerId="ADAL" clId="{6FCA7C54-11B9-4B32-8A07-CE5583F20352}" dt="2021-09-26T16:52:27.530" v="1088" actId="931"/>
          <ac:spMkLst>
            <pc:docMk/>
            <pc:sldMk cId="89361422" sldId="262"/>
            <ac:spMk id="6" creationId="{E0E7B6D5-167A-4DA5-A1E0-9CE2E26DCDAD}"/>
          </ac:spMkLst>
        </pc:spChg>
        <pc:spChg chg="add">
          <ac:chgData name="Dmitriy Beznosko" userId="8bcdeb23-d2dd-465e-bda6-8e644f22b48c" providerId="ADAL" clId="{6FCA7C54-11B9-4B32-8A07-CE5583F20352}" dt="2021-09-26T16:52:36.860" v="1091" actId="26606"/>
          <ac:spMkLst>
            <pc:docMk/>
            <pc:sldMk cId="89361422" sldId="262"/>
            <ac:spMk id="13" creationId="{5D5E0904-721C-4D68-9EB8-1C9752E329A7}"/>
          </ac:spMkLst>
        </pc:spChg>
        <pc:spChg chg="add">
          <ac:chgData name="Dmitriy Beznosko" userId="8bcdeb23-d2dd-465e-bda6-8e644f22b48c" providerId="ADAL" clId="{6FCA7C54-11B9-4B32-8A07-CE5583F20352}" dt="2021-09-26T16:52:36.860" v="1091" actId="26606"/>
          <ac:spMkLst>
            <pc:docMk/>
            <pc:sldMk cId="89361422" sldId="262"/>
            <ac:spMk id="15" creationId="{B298ECBA-3258-45DF-8FD4-7581736BCCBC}"/>
          </ac:spMkLst>
        </pc:spChg>
        <pc:spChg chg="add">
          <ac:chgData name="Dmitriy Beznosko" userId="8bcdeb23-d2dd-465e-bda6-8e644f22b48c" providerId="ADAL" clId="{6FCA7C54-11B9-4B32-8A07-CE5583F20352}" dt="2021-09-26T16:52:36.860" v="1091" actId="26606"/>
          <ac:spMkLst>
            <pc:docMk/>
            <pc:sldMk cId="89361422" sldId="262"/>
            <ac:spMk id="17" creationId="{B62BF453-BD82-4B90-9FE7-51703133806E}"/>
          </ac:spMkLst>
        </pc:spChg>
        <pc:spChg chg="add mod">
          <ac:chgData name="Dmitriy Beznosko" userId="8bcdeb23-d2dd-465e-bda6-8e644f22b48c" providerId="ADAL" clId="{6FCA7C54-11B9-4B32-8A07-CE5583F20352}" dt="2021-09-26T16:53:16.931" v="1149" actId="1076"/>
          <ac:spMkLst>
            <pc:docMk/>
            <pc:sldMk cId="89361422" sldId="262"/>
            <ac:spMk id="18" creationId="{54DBF085-E51C-4554-8DBA-E1A4A01799F7}"/>
          </ac:spMkLst>
        </pc:spChg>
        <pc:spChg chg="add">
          <ac:chgData name="Dmitriy Beznosko" userId="8bcdeb23-d2dd-465e-bda6-8e644f22b48c" providerId="ADAL" clId="{6FCA7C54-11B9-4B32-8A07-CE5583F20352}" dt="2021-09-26T16:52:36.860" v="1091" actId="26606"/>
          <ac:spMkLst>
            <pc:docMk/>
            <pc:sldMk cId="89361422" sldId="262"/>
            <ac:spMk id="19" creationId="{072366D3-9B5C-42E1-9906-77FF6BB55EAB}"/>
          </ac:spMkLst>
        </pc:spChg>
        <pc:spChg chg="add">
          <ac:chgData name="Dmitriy Beznosko" userId="8bcdeb23-d2dd-465e-bda6-8e644f22b48c" providerId="ADAL" clId="{6FCA7C54-11B9-4B32-8A07-CE5583F20352}" dt="2021-09-26T16:52:36.860" v="1091" actId="26606"/>
          <ac:spMkLst>
            <pc:docMk/>
            <pc:sldMk cId="89361422" sldId="262"/>
            <ac:spMk id="21" creationId="{121F5E60-4E89-4B16-A245-12BD9935998D}"/>
          </ac:spMkLst>
        </pc:spChg>
        <pc:picChg chg="del">
          <ac:chgData name="Dmitriy Beznosko" userId="8bcdeb23-d2dd-465e-bda6-8e644f22b48c" providerId="ADAL" clId="{6FCA7C54-11B9-4B32-8A07-CE5583F20352}" dt="2021-09-26T15:32:55.602" v="3" actId="478"/>
          <ac:picMkLst>
            <pc:docMk/>
            <pc:sldMk cId="89361422" sldId="262"/>
            <ac:picMk id="3" creationId="{03460614-BC75-4425-815E-0572D6A9CD6F}"/>
          </ac:picMkLst>
        </pc:picChg>
        <pc:picChg chg="add mod">
          <ac:chgData name="Dmitriy Beznosko" userId="8bcdeb23-d2dd-465e-bda6-8e644f22b48c" providerId="ADAL" clId="{6FCA7C54-11B9-4B32-8A07-CE5583F20352}" dt="2021-09-26T16:52:36.860" v="1091" actId="26606"/>
          <ac:picMkLst>
            <pc:docMk/>
            <pc:sldMk cId="89361422" sldId="262"/>
            <ac:picMk id="8" creationId="{DBD4920A-E64B-4B9F-A01E-0248B8DEFF6E}"/>
          </ac:picMkLst>
        </pc:picChg>
        <pc:picChg chg="add del mod">
          <ac:chgData name="Dmitriy Beznosko" userId="8bcdeb23-d2dd-465e-bda6-8e644f22b48c" providerId="ADAL" clId="{6FCA7C54-11B9-4B32-8A07-CE5583F20352}" dt="2021-09-26T16:52:46.810" v="1093"/>
          <ac:picMkLst>
            <pc:docMk/>
            <pc:sldMk cId="89361422" sldId="262"/>
            <ac:picMk id="10" creationId="{9D7A034A-C708-477B-BFD6-4E38EC4025BA}"/>
          </ac:picMkLst>
        </pc:picChg>
      </pc:sldChg>
      <pc:sldChg chg="addSp delSp modSp new mod setBg modClrScheme chgLayout">
        <pc:chgData name="Dmitriy Beznosko" userId="8bcdeb23-d2dd-465e-bda6-8e644f22b48c" providerId="ADAL" clId="{6FCA7C54-11B9-4B32-8A07-CE5583F20352}" dt="2021-09-26T16:12:30.254" v="409" actId="20577"/>
        <pc:sldMkLst>
          <pc:docMk/>
          <pc:sldMk cId="2878837384" sldId="263"/>
        </pc:sldMkLst>
        <pc:spChg chg="del mod ord">
          <ac:chgData name="Dmitriy Beznosko" userId="8bcdeb23-d2dd-465e-bda6-8e644f22b48c" providerId="ADAL" clId="{6FCA7C54-11B9-4B32-8A07-CE5583F20352}" dt="2021-09-26T15:33:04.037" v="5" actId="700"/>
          <ac:spMkLst>
            <pc:docMk/>
            <pc:sldMk cId="2878837384" sldId="263"/>
            <ac:spMk id="2" creationId="{EDC58888-CF56-4D83-93A6-37B7AD92FC3D}"/>
          </ac:spMkLst>
        </pc:spChg>
        <pc:spChg chg="del mod ord">
          <ac:chgData name="Dmitriy Beznosko" userId="8bcdeb23-d2dd-465e-bda6-8e644f22b48c" providerId="ADAL" clId="{6FCA7C54-11B9-4B32-8A07-CE5583F20352}" dt="2021-09-26T15:33:04.037" v="5" actId="700"/>
          <ac:spMkLst>
            <pc:docMk/>
            <pc:sldMk cId="2878837384" sldId="263"/>
            <ac:spMk id="3" creationId="{0711F03E-4CE9-4E85-B1FB-C158D030A06A}"/>
          </ac:spMkLst>
        </pc:spChg>
        <pc:spChg chg="mod ord">
          <ac:chgData name="Dmitriy Beznosko" userId="8bcdeb23-d2dd-465e-bda6-8e644f22b48c" providerId="ADAL" clId="{6FCA7C54-11B9-4B32-8A07-CE5583F20352}" dt="2021-09-26T16:08:51.601" v="390" actId="26606"/>
          <ac:spMkLst>
            <pc:docMk/>
            <pc:sldMk cId="2878837384" sldId="263"/>
            <ac:spMk id="4" creationId="{39506A45-70C4-480F-BC08-335CE0F81D94}"/>
          </ac:spMkLst>
        </pc:spChg>
        <pc:spChg chg="add mod ord">
          <ac:chgData name="Dmitriy Beznosko" userId="8bcdeb23-d2dd-465e-bda6-8e644f22b48c" providerId="ADAL" clId="{6FCA7C54-11B9-4B32-8A07-CE5583F20352}" dt="2021-09-26T16:08:51.601" v="390" actId="26606"/>
          <ac:spMkLst>
            <pc:docMk/>
            <pc:sldMk cId="2878837384" sldId="263"/>
            <ac:spMk id="5" creationId="{343A2FFF-8D40-47FA-9376-922E22619679}"/>
          </ac:spMkLst>
        </pc:spChg>
        <pc:spChg chg="add mod ord">
          <ac:chgData name="Dmitriy Beznosko" userId="8bcdeb23-d2dd-465e-bda6-8e644f22b48c" providerId="ADAL" clId="{6FCA7C54-11B9-4B32-8A07-CE5583F20352}" dt="2021-09-26T16:12:30.254" v="409" actId="20577"/>
          <ac:spMkLst>
            <pc:docMk/>
            <pc:sldMk cId="2878837384" sldId="263"/>
            <ac:spMk id="6" creationId="{1D78EC3C-EE5D-4631-A1E9-2E75CD0FE6A9}"/>
          </ac:spMkLst>
        </pc:spChg>
        <pc:spChg chg="add del mod">
          <ac:chgData name="Dmitriy Beznosko" userId="8bcdeb23-d2dd-465e-bda6-8e644f22b48c" providerId="ADAL" clId="{6FCA7C54-11B9-4B32-8A07-CE5583F20352}" dt="2021-09-26T16:08:31.236" v="389" actId="478"/>
          <ac:spMkLst>
            <pc:docMk/>
            <pc:sldMk cId="2878837384" sldId="263"/>
            <ac:spMk id="9" creationId="{5FCB7B1D-9889-47B2-ABAD-E725C77A9691}"/>
          </ac:spMkLst>
        </pc:spChg>
        <pc:spChg chg="add">
          <ac:chgData name="Dmitriy Beznosko" userId="8bcdeb23-d2dd-465e-bda6-8e644f22b48c" providerId="ADAL" clId="{6FCA7C54-11B9-4B32-8A07-CE5583F20352}" dt="2021-09-26T16:08:51.601" v="390" actId="26606"/>
          <ac:spMkLst>
            <pc:docMk/>
            <pc:sldMk cId="2878837384" sldId="263"/>
            <ac:spMk id="13" creationId="{989683EB-D202-4B4D-B1BD-8BA6965FBEF5}"/>
          </ac:spMkLst>
        </pc:spChg>
        <pc:picChg chg="add mod ord">
          <ac:chgData name="Dmitriy Beznosko" userId="8bcdeb23-d2dd-465e-bda6-8e644f22b48c" providerId="ADAL" clId="{6FCA7C54-11B9-4B32-8A07-CE5583F20352}" dt="2021-09-26T16:08:51.601" v="390" actId="26606"/>
          <ac:picMkLst>
            <pc:docMk/>
            <pc:sldMk cId="2878837384" sldId="263"/>
            <ac:picMk id="8" creationId="{1F756F53-A486-42C0-845C-7D0B24E4A77E}"/>
          </ac:picMkLst>
        </pc:picChg>
        <pc:picChg chg="add mod">
          <ac:chgData name="Dmitriy Beznosko" userId="8bcdeb23-d2dd-465e-bda6-8e644f22b48c" providerId="ADAL" clId="{6FCA7C54-11B9-4B32-8A07-CE5583F20352}" dt="2021-09-26T16:11:09.530" v="394" actId="1076"/>
          <ac:picMkLst>
            <pc:docMk/>
            <pc:sldMk cId="2878837384" sldId="263"/>
            <ac:picMk id="11" creationId="{29145176-BF19-43CE-A5CF-8A170317EF13}"/>
          </ac:picMkLst>
        </pc:picChg>
      </pc:sldChg>
      <pc:sldChg chg="addSp delSp modSp add mod setBg addAnim">
        <pc:chgData name="Dmitriy Beznosko" userId="8bcdeb23-d2dd-465e-bda6-8e644f22b48c" providerId="ADAL" clId="{6FCA7C54-11B9-4B32-8A07-CE5583F20352}" dt="2021-09-26T16:43:12.642" v="863" actId="20577"/>
        <pc:sldMkLst>
          <pc:docMk/>
          <pc:sldMk cId="4168058210" sldId="264"/>
        </pc:sldMkLst>
        <pc:spChg chg="mod ord">
          <ac:chgData name="Dmitriy Beznosko" userId="8bcdeb23-d2dd-465e-bda6-8e644f22b48c" providerId="ADAL" clId="{6FCA7C54-11B9-4B32-8A07-CE5583F20352}" dt="2021-09-26T16:41:54.032" v="669" actId="26606"/>
          <ac:spMkLst>
            <pc:docMk/>
            <pc:sldMk cId="4168058210" sldId="264"/>
            <ac:spMk id="4" creationId="{39506A45-70C4-480F-BC08-335CE0F81D94}"/>
          </ac:spMkLst>
        </pc:spChg>
        <pc:spChg chg="mod">
          <ac:chgData name="Dmitriy Beznosko" userId="8bcdeb23-d2dd-465e-bda6-8e644f22b48c" providerId="ADAL" clId="{6FCA7C54-11B9-4B32-8A07-CE5583F20352}" dt="2021-09-26T16:41:59.878" v="671" actId="14100"/>
          <ac:spMkLst>
            <pc:docMk/>
            <pc:sldMk cId="4168058210" sldId="264"/>
            <ac:spMk id="5" creationId="{343A2FFF-8D40-47FA-9376-922E22619679}"/>
          </ac:spMkLst>
        </pc:spChg>
        <pc:spChg chg="mod">
          <ac:chgData name="Dmitriy Beznosko" userId="8bcdeb23-d2dd-465e-bda6-8e644f22b48c" providerId="ADAL" clId="{6FCA7C54-11B9-4B32-8A07-CE5583F20352}" dt="2021-09-26T16:43:12.642" v="863" actId="20577"/>
          <ac:spMkLst>
            <pc:docMk/>
            <pc:sldMk cId="4168058210" sldId="264"/>
            <ac:spMk id="6" creationId="{1D78EC3C-EE5D-4631-A1E9-2E75CD0FE6A9}"/>
          </ac:spMkLst>
        </pc:spChg>
        <pc:spChg chg="add del mod">
          <ac:chgData name="Dmitriy Beznosko" userId="8bcdeb23-d2dd-465e-bda6-8e644f22b48c" providerId="ADAL" clId="{6FCA7C54-11B9-4B32-8A07-CE5583F20352}" dt="2021-09-26T16:02:25.164" v="17" actId="478"/>
          <ac:spMkLst>
            <pc:docMk/>
            <pc:sldMk cId="4168058210" sldId="264"/>
            <ac:spMk id="7" creationId="{DB902944-1DDE-4210-A3F6-C0D68C208752}"/>
          </ac:spMkLst>
        </pc:spChg>
        <pc:spChg chg="add del mod">
          <ac:chgData name="Dmitriy Beznosko" userId="8bcdeb23-d2dd-465e-bda6-8e644f22b48c" providerId="ADAL" clId="{6FCA7C54-11B9-4B32-8A07-CE5583F20352}" dt="2021-09-26T16:41:17.482" v="664" actId="478"/>
          <ac:spMkLst>
            <pc:docMk/>
            <pc:sldMk cId="4168058210" sldId="264"/>
            <ac:spMk id="12" creationId="{F413F5B5-251A-4884-97E5-44FC78DFB374}"/>
          </ac:spMkLst>
        </pc:spChg>
        <pc:spChg chg="add">
          <ac:chgData name="Dmitriy Beznosko" userId="8bcdeb23-d2dd-465e-bda6-8e644f22b48c" providerId="ADAL" clId="{6FCA7C54-11B9-4B32-8A07-CE5583F20352}" dt="2021-09-26T16:41:54.032" v="669" actId="26606"/>
          <ac:spMkLst>
            <pc:docMk/>
            <pc:sldMk cId="4168058210" sldId="264"/>
            <ac:spMk id="16" creationId="{D2781DDF-FAC9-41BA-A2E2-B4F31ED7333B}"/>
          </ac:spMkLst>
        </pc:spChg>
        <pc:picChg chg="add del mod ord">
          <ac:chgData name="Dmitriy Beznosko" userId="8bcdeb23-d2dd-465e-bda6-8e644f22b48c" providerId="ADAL" clId="{6FCA7C54-11B9-4B32-8A07-CE5583F20352}" dt="2021-09-26T16:40:30.002" v="639" actId="478"/>
          <ac:picMkLst>
            <pc:docMk/>
            <pc:sldMk cId="4168058210" sldId="264"/>
            <ac:picMk id="3" creationId="{AC4C1DC5-E371-4EE9-8B61-8CD35A072383}"/>
          </ac:picMkLst>
        </pc:picChg>
        <pc:picChg chg="add mod ord">
          <ac:chgData name="Dmitriy Beznosko" userId="8bcdeb23-d2dd-465e-bda6-8e644f22b48c" providerId="ADAL" clId="{6FCA7C54-11B9-4B32-8A07-CE5583F20352}" dt="2021-09-26T16:41:54.032" v="669" actId="26606"/>
          <ac:picMkLst>
            <pc:docMk/>
            <pc:sldMk cId="4168058210" sldId="264"/>
            <ac:picMk id="9" creationId="{1911F80D-174D-499F-91E3-531BA85C2635}"/>
          </ac:picMkLst>
        </pc:picChg>
        <pc:picChg chg="add mod">
          <ac:chgData name="Dmitriy Beznosko" userId="8bcdeb23-d2dd-465e-bda6-8e644f22b48c" providerId="ADAL" clId="{6FCA7C54-11B9-4B32-8A07-CE5583F20352}" dt="2021-09-26T16:41:54.032" v="669" actId="26606"/>
          <ac:picMkLst>
            <pc:docMk/>
            <pc:sldMk cId="4168058210" sldId="264"/>
            <ac:picMk id="11" creationId="{B2624B7C-2F0E-428D-9F75-B20AE79FBF94}"/>
          </ac:picMkLst>
        </pc:picChg>
      </pc:sldChg>
      <pc:sldChg chg="addSp delSp modSp add mod ord setBg addAnim">
        <pc:chgData name="Dmitriy Beznosko" userId="8bcdeb23-d2dd-465e-bda6-8e644f22b48c" providerId="ADAL" clId="{6FCA7C54-11B9-4B32-8A07-CE5583F20352}" dt="2021-09-26T17:09:17.922" v="1639" actId="931"/>
        <pc:sldMkLst>
          <pc:docMk/>
          <pc:sldMk cId="3577413526" sldId="265"/>
        </pc:sldMkLst>
        <pc:spChg chg="mod">
          <ac:chgData name="Dmitriy Beznosko" userId="8bcdeb23-d2dd-465e-bda6-8e644f22b48c" providerId="ADAL" clId="{6FCA7C54-11B9-4B32-8A07-CE5583F20352}" dt="2021-09-26T16:45:34.322" v="901" actId="26606"/>
          <ac:spMkLst>
            <pc:docMk/>
            <pc:sldMk cId="3577413526" sldId="265"/>
            <ac:spMk id="4" creationId="{39506A45-70C4-480F-BC08-335CE0F81D94}"/>
          </ac:spMkLst>
        </pc:spChg>
        <pc:spChg chg="mod">
          <ac:chgData name="Dmitriy Beznosko" userId="8bcdeb23-d2dd-465e-bda6-8e644f22b48c" providerId="ADAL" clId="{6FCA7C54-11B9-4B32-8A07-CE5583F20352}" dt="2021-09-26T16:48:30.701" v="1075" actId="1076"/>
          <ac:spMkLst>
            <pc:docMk/>
            <pc:sldMk cId="3577413526" sldId="265"/>
            <ac:spMk id="5" creationId="{343A2FFF-8D40-47FA-9376-922E22619679}"/>
          </ac:spMkLst>
        </pc:spChg>
        <pc:spChg chg="mod ord">
          <ac:chgData name="Dmitriy Beznosko" userId="8bcdeb23-d2dd-465e-bda6-8e644f22b48c" providerId="ADAL" clId="{6FCA7C54-11B9-4B32-8A07-CE5583F20352}" dt="2021-09-26T17:05:51.065" v="1622" actId="20577"/>
          <ac:spMkLst>
            <pc:docMk/>
            <pc:sldMk cId="3577413526" sldId="265"/>
            <ac:spMk id="6" creationId="{1D78EC3C-EE5D-4631-A1E9-2E75CD0FE6A9}"/>
          </ac:spMkLst>
        </pc:spChg>
        <pc:spChg chg="add del mod">
          <ac:chgData name="Dmitriy Beznosko" userId="8bcdeb23-d2dd-465e-bda6-8e644f22b48c" providerId="ADAL" clId="{6FCA7C54-11B9-4B32-8A07-CE5583F20352}" dt="2021-09-26T16:45:17.674" v="897" actId="478"/>
          <ac:spMkLst>
            <pc:docMk/>
            <pc:sldMk cId="3577413526" sldId="265"/>
            <ac:spMk id="7" creationId="{7E7FE9D7-3DD6-47AC-8BD9-76583224AB4D}"/>
          </ac:spMkLst>
        </pc:spChg>
        <pc:spChg chg="add del mod">
          <ac:chgData name="Dmitriy Beznosko" userId="8bcdeb23-d2dd-465e-bda6-8e644f22b48c" providerId="ADAL" clId="{6FCA7C54-11B9-4B32-8A07-CE5583F20352}" dt="2021-09-26T16:45:18.602" v="898" actId="478"/>
          <ac:spMkLst>
            <pc:docMk/>
            <pc:sldMk cId="3577413526" sldId="265"/>
            <ac:spMk id="10" creationId="{2190A44A-37FD-4783-8569-D7910F1103EE}"/>
          </ac:spMkLst>
        </pc:spChg>
        <pc:spChg chg="add del mod">
          <ac:chgData name="Dmitriy Beznosko" userId="8bcdeb23-d2dd-465e-bda6-8e644f22b48c" providerId="ADAL" clId="{6FCA7C54-11B9-4B32-8A07-CE5583F20352}" dt="2021-09-26T16:45:15.818" v="896" actId="478"/>
          <ac:spMkLst>
            <pc:docMk/>
            <pc:sldMk cId="3577413526" sldId="265"/>
            <ac:spMk id="13" creationId="{2477A2F8-C108-4EF6-8F7C-FCD3EFF4503C}"/>
          </ac:spMkLst>
        </pc:spChg>
        <pc:spChg chg="add del mod">
          <ac:chgData name="Dmitriy Beznosko" userId="8bcdeb23-d2dd-465e-bda6-8e644f22b48c" providerId="ADAL" clId="{6FCA7C54-11B9-4B32-8A07-CE5583F20352}" dt="2021-09-26T17:07:35.778" v="1629" actId="931"/>
          <ac:spMkLst>
            <pc:docMk/>
            <pc:sldMk cId="3577413526" sldId="265"/>
            <ac:spMk id="16" creationId="{6987D12B-19E4-4994-AA00-0D6F991AAEA8}"/>
          </ac:spMkLst>
        </pc:spChg>
        <pc:spChg chg="add del">
          <ac:chgData name="Dmitriy Beznosko" userId="8bcdeb23-d2dd-465e-bda6-8e644f22b48c" providerId="ADAL" clId="{6FCA7C54-11B9-4B32-8A07-CE5583F20352}" dt="2021-09-26T16:45:34.322" v="901" actId="26606"/>
          <ac:spMkLst>
            <pc:docMk/>
            <pc:sldMk cId="3577413526" sldId="265"/>
            <ac:spMk id="18" creationId="{7F5E9321-8E84-45AC-AD89-51E914F68B42}"/>
          </ac:spMkLst>
        </pc:spChg>
        <pc:spChg chg="add del">
          <ac:chgData name="Dmitriy Beznosko" userId="8bcdeb23-d2dd-465e-bda6-8e644f22b48c" providerId="ADAL" clId="{6FCA7C54-11B9-4B32-8A07-CE5583F20352}" dt="2021-09-26T16:45:34.322" v="901" actId="26606"/>
          <ac:spMkLst>
            <pc:docMk/>
            <pc:sldMk cId="3577413526" sldId="265"/>
            <ac:spMk id="20" creationId="{C1A700DC-DD5C-4DE0-AC7B-CCBF3E1743AA}"/>
          </ac:spMkLst>
        </pc:spChg>
        <pc:spChg chg="add del mod">
          <ac:chgData name="Dmitriy Beznosko" userId="8bcdeb23-d2dd-465e-bda6-8e644f22b48c" providerId="ADAL" clId="{6FCA7C54-11B9-4B32-8A07-CE5583F20352}" dt="2021-09-26T17:08:18.209" v="1634" actId="931"/>
          <ac:spMkLst>
            <pc:docMk/>
            <pc:sldMk cId="3577413526" sldId="265"/>
            <ac:spMk id="21" creationId="{2B7DABB6-952F-4109-BAB0-7DF316C748DD}"/>
          </ac:spMkLst>
        </pc:spChg>
        <pc:spChg chg="add del">
          <ac:chgData name="Dmitriy Beznosko" userId="8bcdeb23-d2dd-465e-bda6-8e644f22b48c" providerId="ADAL" clId="{6FCA7C54-11B9-4B32-8A07-CE5583F20352}" dt="2021-09-26T16:45:34.322" v="901" actId="26606"/>
          <ac:spMkLst>
            <pc:docMk/>
            <pc:sldMk cId="3577413526" sldId="265"/>
            <ac:spMk id="22" creationId="{9F861D4E-31C2-4893-913B-12F1EB82E24D}"/>
          </ac:spMkLst>
        </pc:spChg>
        <pc:spChg chg="add del">
          <ac:chgData name="Dmitriy Beznosko" userId="8bcdeb23-d2dd-465e-bda6-8e644f22b48c" providerId="ADAL" clId="{6FCA7C54-11B9-4B32-8A07-CE5583F20352}" dt="2021-09-26T16:45:34.322" v="901" actId="26606"/>
          <ac:spMkLst>
            <pc:docMk/>
            <pc:sldMk cId="3577413526" sldId="265"/>
            <ac:spMk id="24" creationId="{DB554A7E-41A3-4DC5-9E04-47E7C1562002}"/>
          </ac:spMkLst>
        </pc:spChg>
        <pc:spChg chg="add del mod">
          <ac:chgData name="Dmitriy Beznosko" userId="8bcdeb23-d2dd-465e-bda6-8e644f22b48c" providerId="ADAL" clId="{6FCA7C54-11B9-4B32-8A07-CE5583F20352}" dt="2021-09-26T17:09:17.922" v="1639" actId="931"/>
          <ac:spMkLst>
            <pc:docMk/>
            <pc:sldMk cId="3577413526" sldId="265"/>
            <ac:spMk id="26" creationId="{286DCA9A-D67D-48DA-A55F-6A8E5F3A61B9}"/>
          </ac:spMkLst>
        </pc:spChg>
        <pc:spChg chg="add">
          <ac:chgData name="Dmitriy Beznosko" userId="8bcdeb23-d2dd-465e-bda6-8e644f22b48c" providerId="ADAL" clId="{6FCA7C54-11B9-4B32-8A07-CE5583F20352}" dt="2021-09-26T16:45:34.322" v="901" actId="26606"/>
          <ac:spMkLst>
            <pc:docMk/>
            <pc:sldMk cId="3577413526" sldId="265"/>
            <ac:spMk id="29" creationId="{554C70E2-B81C-49FD-87AB-36A4F9CAC33A}"/>
          </ac:spMkLst>
        </pc:spChg>
        <pc:spChg chg="add">
          <ac:chgData name="Dmitriy Beznosko" userId="8bcdeb23-d2dd-465e-bda6-8e644f22b48c" providerId="ADAL" clId="{6FCA7C54-11B9-4B32-8A07-CE5583F20352}" dt="2021-09-26T16:45:34.322" v="901" actId="26606"/>
          <ac:spMkLst>
            <pc:docMk/>
            <pc:sldMk cId="3577413526" sldId="265"/>
            <ac:spMk id="31" creationId="{6F77CED5-3E09-45CC-8632-769F0C30CB82}"/>
          </ac:spMkLst>
        </pc:spChg>
        <pc:picChg chg="add del mod ord">
          <ac:chgData name="Dmitriy Beznosko" userId="8bcdeb23-d2dd-465e-bda6-8e644f22b48c" providerId="ADAL" clId="{6FCA7C54-11B9-4B32-8A07-CE5583F20352}" dt="2021-09-26T16:48:19.106" v="1070" actId="478"/>
          <ac:picMkLst>
            <pc:docMk/>
            <pc:sldMk cId="3577413526" sldId="265"/>
            <ac:picMk id="3" creationId="{2FA6436C-A3E4-4644-BA0E-8B7326A171FB}"/>
          </ac:picMkLst>
        </pc:picChg>
        <pc:picChg chg="add mod ord">
          <ac:chgData name="Dmitriy Beznosko" userId="8bcdeb23-d2dd-465e-bda6-8e644f22b48c" providerId="ADAL" clId="{6FCA7C54-11B9-4B32-8A07-CE5583F20352}" dt="2021-09-26T16:46:15.148" v="914" actId="14100"/>
          <ac:picMkLst>
            <pc:docMk/>
            <pc:sldMk cId="3577413526" sldId="265"/>
            <ac:picMk id="9" creationId="{DC7DA22E-2B04-437A-8A69-6908D23461F2}"/>
          </ac:picMkLst>
        </pc:picChg>
        <pc:picChg chg="add mod ord">
          <ac:chgData name="Dmitriy Beznosko" userId="8bcdeb23-d2dd-465e-bda6-8e644f22b48c" providerId="ADAL" clId="{6FCA7C54-11B9-4B32-8A07-CE5583F20352}" dt="2021-09-26T16:48:22.280" v="1071" actId="1076"/>
          <ac:picMkLst>
            <pc:docMk/>
            <pc:sldMk cId="3577413526" sldId="265"/>
            <ac:picMk id="12" creationId="{62682D70-ECA5-47B8-A3F0-5D1E8726F4FB}"/>
          </ac:picMkLst>
        </pc:picChg>
        <pc:picChg chg="add del mod">
          <ac:chgData name="Dmitriy Beznosko" userId="8bcdeb23-d2dd-465e-bda6-8e644f22b48c" providerId="ADAL" clId="{6FCA7C54-11B9-4B32-8A07-CE5583F20352}" dt="2021-09-26T17:07:35.778" v="1629" actId="931"/>
          <ac:picMkLst>
            <pc:docMk/>
            <pc:sldMk cId="3577413526" sldId="265"/>
            <ac:picMk id="15" creationId="{890E5616-CC17-4425-B31D-1D792D34A3D7}"/>
          </ac:picMkLst>
        </pc:picChg>
        <pc:picChg chg="add del mod">
          <ac:chgData name="Dmitriy Beznosko" userId="8bcdeb23-d2dd-465e-bda6-8e644f22b48c" providerId="ADAL" clId="{6FCA7C54-11B9-4B32-8A07-CE5583F20352}" dt="2021-09-26T17:08:18.209" v="1634" actId="931"/>
          <ac:picMkLst>
            <pc:docMk/>
            <pc:sldMk cId="3577413526" sldId="265"/>
            <ac:picMk id="19" creationId="{DD92540C-206E-473E-B9C7-A7B9C40AB14A}"/>
          </ac:picMkLst>
        </pc:picChg>
        <pc:picChg chg="add del mod">
          <ac:chgData name="Dmitriy Beznosko" userId="8bcdeb23-d2dd-465e-bda6-8e644f22b48c" providerId="ADAL" clId="{6FCA7C54-11B9-4B32-8A07-CE5583F20352}" dt="2021-09-26T17:09:17.922" v="1639" actId="931"/>
          <ac:picMkLst>
            <pc:docMk/>
            <pc:sldMk cId="3577413526" sldId="265"/>
            <ac:picMk id="25" creationId="{02835820-CA85-4474-9C6F-B1E5A1446FDA}"/>
          </ac:picMkLst>
        </pc:picChg>
      </pc:sldChg>
      <pc:sldChg chg="add del">
        <pc:chgData name="Dmitriy Beznosko" userId="8bcdeb23-d2dd-465e-bda6-8e644f22b48c" providerId="ADAL" clId="{6FCA7C54-11B9-4B32-8A07-CE5583F20352}" dt="2021-09-26T16:51:45.151" v="1082" actId="47"/>
        <pc:sldMkLst>
          <pc:docMk/>
          <pc:sldMk cId="1229325226" sldId="266"/>
        </pc:sldMkLst>
      </pc:sldChg>
      <pc:sldChg chg="del">
        <pc:chgData name="Dmitriy Beznosko" userId="8bcdeb23-d2dd-465e-bda6-8e644f22b48c" providerId="ADAL" clId="{6FCA7C54-11B9-4B32-8A07-CE5583F20352}" dt="2021-09-26T15:32:52.938" v="2" actId="2696"/>
        <pc:sldMkLst>
          <pc:docMk/>
          <pc:sldMk cId="3744503915" sldId="267"/>
        </pc:sldMkLst>
      </pc:sldChg>
      <pc:sldChg chg="add del">
        <pc:chgData name="Dmitriy Beznosko" userId="8bcdeb23-d2dd-465e-bda6-8e644f22b48c" providerId="ADAL" clId="{6FCA7C54-11B9-4B32-8A07-CE5583F20352}" dt="2021-09-26T16:51:45.369" v="1083" actId="47"/>
        <pc:sldMkLst>
          <pc:docMk/>
          <pc:sldMk cId="3937209487" sldId="267"/>
        </pc:sldMkLst>
      </pc:sldChg>
      <pc:sldChg chg="del">
        <pc:chgData name="Dmitriy Beznosko" userId="8bcdeb23-d2dd-465e-bda6-8e644f22b48c" providerId="ADAL" clId="{6FCA7C54-11B9-4B32-8A07-CE5583F20352}" dt="2021-09-26T15:32:52.938" v="2" actId="2696"/>
        <pc:sldMkLst>
          <pc:docMk/>
          <pc:sldMk cId="1117902159" sldId="268"/>
        </pc:sldMkLst>
      </pc:sldChg>
      <pc:sldChg chg="add del">
        <pc:chgData name="Dmitriy Beznosko" userId="8bcdeb23-d2dd-465e-bda6-8e644f22b48c" providerId="ADAL" clId="{6FCA7C54-11B9-4B32-8A07-CE5583F20352}" dt="2021-09-26T16:51:46.047" v="1084" actId="47"/>
        <pc:sldMkLst>
          <pc:docMk/>
          <pc:sldMk cId="1823171279" sldId="268"/>
        </pc:sldMkLst>
      </pc:sldChg>
      <pc:sldChg chg="add del">
        <pc:chgData name="Dmitriy Beznosko" userId="8bcdeb23-d2dd-465e-bda6-8e644f22b48c" providerId="ADAL" clId="{6FCA7C54-11B9-4B32-8A07-CE5583F20352}" dt="2021-09-26T16:51:46.543" v="1085" actId="47"/>
        <pc:sldMkLst>
          <pc:docMk/>
          <pc:sldMk cId="883962171" sldId="269"/>
        </pc:sldMkLst>
      </pc:sldChg>
      <pc:sldChg chg="del">
        <pc:chgData name="Dmitriy Beznosko" userId="8bcdeb23-d2dd-465e-bda6-8e644f22b48c" providerId="ADAL" clId="{6FCA7C54-11B9-4B32-8A07-CE5583F20352}" dt="2021-09-26T15:32:52.938" v="2" actId="2696"/>
        <pc:sldMkLst>
          <pc:docMk/>
          <pc:sldMk cId="1678973397" sldId="269"/>
        </pc:sldMkLst>
      </pc:sldChg>
      <pc:sldChg chg="addSp delSp modSp add del mod ord">
        <pc:chgData name="Dmitriy Beznosko" userId="8bcdeb23-d2dd-465e-bda6-8e644f22b48c" providerId="ADAL" clId="{6FCA7C54-11B9-4B32-8A07-CE5583F20352}" dt="2021-09-26T17:05:02.341" v="1578" actId="1076"/>
        <pc:sldMkLst>
          <pc:docMk/>
          <pc:sldMk cId="1456691892" sldId="270"/>
        </pc:sldMkLst>
        <pc:spChg chg="mod">
          <ac:chgData name="Dmitriy Beznosko" userId="8bcdeb23-d2dd-465e-bda6-8e644f22b48c" providerId="ADAL" clId="{6FCA7C54-11B9-4B32-8A07-CE5583F20352}" dt="2021-09-26T17:01:21.923" v="1228" actId="14100"/>
          <ac:spMkLst>
            <pc:docMk/>
            <pc:sldMk cId="1456691892" sldId="270"/>
            <ac:spMk id="5" creationId="{343A2FFF-8D40-47FA-9376-922E22619679}"/>
          </ac:spMkLst>
        </pc:spChg>
        <pc:spChg chg="mod">
          <ac:chgData name="Dmitriy Beznosko" userId="8bcdeb23-d2dd-465e-bda6-8e644f22b48c" providerId="ADAL" clId="{6FCA7C54-11B9-4B32-8A07-CE5583F20352}" dt="2021-09-26T17:04:13.926" v="1571" actId="1076"/>
          <ac:spMkLst>
            <pc:docMk/>
            <pc:sldMk cId="1456691892" sldId="270"/>
            <ac:spMk id="6" creationId="{1D78EC3C-EE5D-4631-A1E9-2E75CD0FE6A9}"/>
          </ac:spMkLst>
        </pc:spChg>
        <pc:spChg chg="add del mod">
          <ac:chgData name="Dmitriy Beznosko" userId="8bcdeb23-d2dd-465e-bda6-8e644f22b48c" providerId="ADAL" clId="{6FCA7C54-11B9-4B32-8A07-CE5583F20352}" dt="2021-09-26T17:01:33.562" v="1232" actId="478"/>
          <ac:spMkLst>
            <pc:docMk/>
            <pc:sldMk cId="1456691892" sldId="270"/>
            <ac:spMk id="7" creationId="{D8375135-E118-485B-AC78-90499C06EBF5}"/>
          </ac:spMkLst>
        </pc:spChg>
        <pc:spChg chg="add del mod">
          <ac:chgData name="Dmitriy Beznosko" userId="8bcdeb23-d2dd-465e-bda6-8e644f22b48c" providerId="ADAL" clId="{6FCA7C54-11B9-4B32-8A07-CE5583F20352}" dt="2021-09-26T17:01:32.290" v="1231" actId="478"/>
          <ac:spMkLst>
            <pc:docMk/>
            <pc:sldMk cId="1456691892" sldId="270"/>
            <ac:spMk id="10" creationId="{6A276B65-BA24-4B45-ADD9-F408108FB41F}"/>
          </ac:spMkLst>
        </pc:spChg>
        <pc:spChg chg="add del mod">
          <ac:chgData name="Dmitriy Beznosko" userId="8bcdeb23-d2dd-465e-bda6-8e644f22b48c" providerId="ADAL" clId="{6FCA7C54-11B9-4B32-8A07-CE5583F20352}" dt="2021-09-26T17:00:35.225" v="1187" actId="478"/>
          <ac:spMkLst>
            <pc:docMk/>
            <pc:sldMk cId="1456691892" sldId="270"/>
            <ac:spMk id="13" creationId="{F10FEC84-32E9-46F9-AE6B-99EF267A9D4A}"/>
          </ac:spMkLst>
        </pc:spChg>
        <pc:spChg chg="add del mod">
          <ac:chgData name="Dmitriy Beznosko" userId="8bcdeb23-d2dd-465e-bda6-8e644f22b48c" providerId="ADAL" clId="{6FCA7C54-11B9-4B32-8A07-CE5583F20352}" dt="2021-09-26T17:04:48.098" v="1575" actId="478"/>
          <ac:spMkLst>
            <pc:docMk/>
            <pc:sldMk cId="1456691892" sldId="270"/>
            <ac:spMk id="16" creationId="{05F42643-2975-4DF0-B41B-3B501E6A8D34}"/>
          </ac:spMkLst>
        </pc:spChg>
        <pc:picChg chg="add mod">
          <ac:chgData name="Dmitriy Beznosko" userId="8bcdeb23-d2dd-465e-bda6-8e644f22b48c" providerId="ADAL" clId="{6FCA7C54-11B9-4B32-8A07-CE5583F20352}" dt="2021-09-26T17:01:37.225" v="1233" actId="1076"/>
          <ac:picMkLst>
            <pc:docMk/>
            <pc:sldMk cId="1456691892" sldId="270"/>
            <ac:picMk id="3" creationId="{DC25996A-6EEE-4CF1-9912-0AEAA00B8913}"/>
          </ac:picMkLst>
        </pc:picChg>
        <pc:picChg chg="add mod">
          <ac:chgData name="Dmitriy Beznosko" userId="8bcdeb23-d2dd-465e-bda6-8e644f22b48c" providerId="ADAL" clId="{6FCA7C54-11B9-4B32-8A07-CE5583F20352}" dt="2021-09-26T17:00:39.433" v="1189" actId="1076"/>
          <ac:picMkLst>
            <pc:docMk/>
            <pc:sldMk cId="1456691892" sldId="270"/>
            <ac:picMk id="9" creationId="{0DEF228D-A201-4C50-BBF3-EED6DA536994}"/>
          </ac:picMkLst>
        </pc:picChg>
        <pc:picChg chg="add mod">
          <ac:chgData name="Dmitriy Beznosko" userId="8bcdeb23-d2dd-465e-bda6-8e644f22b48c" providerId="ADAL" clId="{6FCA7C54-11B9-4B32-8A07-CE5583F20352}" dt="2021-09-26T17:01:28.767" v="1230" actId="14100"/>
          <ac:picMkLst>
            <pc:docMk/>
            <pc:sldMk cId="1456691892" sldId="270"/>
            <ac:picMk id="12" creationId="{2D9812A9-2907-40A2-962D-9508608E18C8}"/>
          </ac:picMkLst>
        </pc:picChg>
        <pc:picChg chg="add mod">
          <ac:chgData name="Dmitriy Beznosko" userId="8bcdeb23-d2dd-465e-bda6-8e644f22b48c" providerId="ADAL" clId="{6FCA7C54-11B9-4B32-8A07-CE5583F20352}" dt="2021-09-26T17:05:02.341" v="1578" actId="1076"/>
          <ac:picMkLst>
            <pc:docMk/>
            <pc:sldMk cId="1456691892" sldId="270"/>
            <ac:picMk id="15" creationId="{468E2037-0FE1-450E-8E8D-1F9D4E5C6A21}"/>
          </ac:picMkLst>
        </pc:picChg>
      </pc:sldChg>
      <pc:sldChg chg="del">
        <pc:chgData name="Dmitriy Beznosko" userId="8bcdeb23-d2dd-465e-bda6-8e644f22b48c" providerId="ADAL" clId="{6FCA7C54-11B9-4B32-8A07-CE5583F20352}" dt="2021-09-26T15:32:52.938" v="2" actId="2696"/>
        <pc:sldMkLst>
          <pc:docMk/>
          <pc:sldMk cId="3265866864" sldId="270"/>
        </pc:sldMkLst>
      </pc:sldChg>
      <pc:sldChg chg="delSp modSp add mod ord">
        <pc:chgData name="Dmitriy Beznosko" userId="8bcdeb23-d2dd-465e-bda6-8e644f22b48c" providerId="ADAL" clId="{6FCA7C54-11B9-4B32-8A07-CE5583F20352}" dt="2021-09-26T16:36:53.890" v="584" actId="14100"/>
        <pc:sldMkLst>
          <pc:docMk/>
          <pc:sldMk cId="2096223164" sldId="286"/>
        </pc:sldMkLst>
        <pc:spChg chg="mod">
          <ac:chgData name="Dmitriy Beznosko" userId="8bcdeb23-d2dd-465e-bda6-8e644f22b48c" providerId="ADAL" clId="{6FCA7C54-11B9-4B32-8A07-CE5583F20352}" dt="2021-09-26T16:36:53.890" v="584" actId="14100"/>
          <ac:spMkLst>
            <pc:docMk/>
            <pc:sldMk cId="2096223164" sldId="286"/>
            <ac:spMk id="2" creationId="{00000000-0000-0000-0000-000000000000}"/>
          </ac:spMkLst>
        </pc:spChg>
        <pc:spChg chg="mod">
          <ac:chgData name="Dmitriy Beznosko" userId="8bcdeb23-d2dd-465e-bda6-8e644f22b48c" providerId="ADAL" clId="{6FCA7C54-11B9-4B32-8A07-CE5583F20352}" dt="2021-09-26T16:36:37.274" v="582" actId="1076"/>
          <ac:spMkLst>
            <pc:docMk/>
            <pc:sldMk cId="2096223164" sldId="286"/>
            <ac:spMk id="5" creationId="{00000000-0000-0000-0000-000000000000}"/>
          </ac:spMkLst>
        </pc:spChg>
        <pc:spChg chg="del">
          <ac:chgData name="Dmitriy Beznosko" userId="8bcdeb23-d2dd-465e-bda6-8e644f22b48c" providerId="ADAL" clId="{6FCA7C54-11B9-4B32-8A07-CE5583F20352}" dt="2021-09-26T16:16:52.043" v="422" actId="478"/>
          <ac:spMkLst>
            <pc:docMk/>
            <pc:sldMk cId="2096223164" sldId="286"/>
            <ac:spMk id="8" creationId="{00000000-0000-0000-0000-000000000000}"/>
          </ac:spMkLst>
        </pc:spChg>
        <pc:picChg chg="mod">
          <ac:chgData name="Dmitriy Beznosko" userId="8bcdeb23-d2dd-465e-bda6-8e644f22b48c" providerId="ADAL" clId="{6FCA7C54-11B9-4B32-8A07-CE5583F20352}" dt="2021-09-26T16:36:45.649" v="583"/>
          <ac:picMkLst>
            <pc:docMk/>
            <pc:sldMk cId="2096223164" sldId="286"/>
            <ac:picMk id="4098" creationId="{00000000-0000-0000-0000-000000000000}"/>
          </ac:picMkLst>
        </pc:picChg>
        <pc:picChg chg="del">
          <ac:chgData name="Dmitriy Beznosko" userId="8bcdeb23-d2dd-465e-bda6-8e644f22b48c" providerId="ADAL" clId="{6FCA7C54-11B9-4B32-8A07-CE5583F20352}" dt="2021-09-26T16:16:50.387" v="421" actId="478"/>
          <ac:picMkLst>
            <pc:docMk/>
            <pc:sldMk cId="2096223164" sldId="286"/>
            <ac:picMk id="4100" creationId="{00000000-0000-0000-0000-000000000000}"/>
          </ac:picMkLst>
        </pc:picChg>
      </pc:sldChg>
      <pc:sldChg chg="add">
        <pc:chgData name="Dmitriy Beznosko" userId="8bcdeb23-d2dd-465e-bda6-8e644f22b48c" providerId="ADAL" clId="{6FCA7C54-11B9-4B32-8A07-CE5583F20352}" dt="2021-09-26T16:15:57.421" v="412"/>
        <pc:sldMkLst>
          <pc:docMk/>
          <pc:sldMk cId="4146621984" sldId="287"/>
        </pc:sldMkLst>
      </pc:sldChg>
      <pc:sldChg chg="add">
        <pc:chgData name="Dmitriy Beznosko" userId="8bcdeb23-d2dd-465e-bda6-8e644f22b48c" providerId="ADAL" clId="{6FCA7C54-11B9-4B32-8A07-CE5583F20352}" dt="2021-09-26T16:16:09.422" v="414"/>
        <pc:sldMkLst>
          <pc:docMk/>
          <pc:sldMk cId="1071700815" sldId="288"/>
        </pc:sldMkLst>
      </pc:sldChg>
      <pc:sldChg chg="add">
        <pc:chgData name="Dmitriy Beznosko" userId="8bcdeb23-d2dd-465e-bda6-8e644f22b48c" providerId="ADAL" clId="{6FCA7C54-11B9-4B32-8A07-CE5583F20352}" dt="2021-09-26T16:16:11.277" v="416"/>
        <pc:sldMkLst>
          <pc:docMk/>
          <pc:sldMk cId="3519658782" sldId="289"/>
        </pc:sldMkLst>
      </pc:sldChg>
      <pc:sldChg chg="addSp delSp modSp add mod">
        <pc:chgData name="Dmitriy Beznosko" userId="8bcdeb23-d2dd-465e-bda6-8e644f22b48c" providerId="ADAL" clId="{6FCA7C54-11B9-4B32-8A07-CE5583F20352}" dt="2021-09-26T16:19:34.529" v="508" actId="14100"/>
        <pc:sldMkLst>
          <pc:docMk/>
          <pc:sldMk cId="3798726072" sldId="290"/>
        </pc:sldMkLst>
        <pc:spChg chg="mod">
          <ac:chgData name="Dmitriy Beznosko" userId="8bcdeb23-d2dd-465e-bda6-8e644f22b48c" providerId="ADAL" clId="{6FCA7C54-11B9-4B32-8A07-CE5583F20352}" dt="2021-09-26T16:18:50.247" v="443" actId="403"/>
          <ac:spMkLst>
            <pc:docMk/>
            <pc:sldMk cId="3798726072" sldId="290"/>
            <ac:spMk id="2" creationId="{00000000-0000-0000-0000-000000000000}"/>
          </ac:spMkLst>
        </pc:spChg>
        <pc:spChg chg="add del mod">
          <ac:chgData name="Dmitriy Beznosko" userId="8bcdeb23-d2dd-465e-bda6-8e644f22b48c" providerId="ADAL" clId="{6FCA7C54-11B9-4B32-8A07-CE5583F20352}" dt="2021-09-26T16:17:24.821" v="429" actId="478"/>
          <ac:spMkLst>
            <pc:docMk/>
            <pc:sldMk cId="3798726072" sldId="290"/>
            <ac:spMk id="3" creationId="{B499676C-C666-414D-858D-A8EBD86F3FE0}"/>
          </ac:spMkLst>
        </pc:spChg>
        <pc:spChg chg="add mod">
          <ac:chgData name="Dmitriy Beznosko" userId="8bcdeb23-d2dd-465e-bda6-8e644f22b48c" providerId="ADAL" clId="{6FCA7C54-11B9-4B32-8A07-CE5583F20352}" dt="2021-09-26T16:19:34.529" v="508" actId="14100"/>
          <ac:spMkLst>
            <pc:docMk/>
            <pc:sldMk cId="3798726072" sldId="290"/>
            <ac:spMk id="10" creationId="{AAA1B0ED-EE5A-435E-BA81-08E25875DE39}"/>
          </ac:spMkLst>
        </pc:spChg>
        <pc:picChg chg="mod">
          <ac:chgData name="Dmitriy Beznosko" userId="8bcdeb23-d2dd-465e-bda6-8e644f22b48c" providerId="ADAL" clId="{6FCA7C54-11B9-4B32-8A07-CE5583F20352}" dt="2021-09-26T16:18:17.735" v="436" actId="1076"/>
          <ac:picMkLst>
            <pc:docMk/>
            <pc:sldMk cId="3798726072" sldId="290"/>
            <ac:picMk id="2052" creationId="{00000000-0000-0000-0000-000000000000}"/>
          </ac:picMkLst>
        </pc:picChg>
        <pc:picChg chg="mod">
          <ac:chgData name="Dmitriy Beznosko" userId="8bcdeb23-d2dd-465e-bda6-8e644f22b48c" providerId="ADAL" clId="{6FCA7C54-11B9-4B32-8A07-CE5583F20352}" dt="2021-09-26T16:19:24.572" v="505" actId="1076"/>
          <ac:picMkLst>
            <pc:docMk/>
            <pc:sldMk cId="3798726072" sldId="290"/>
            <ac:picMk id="2054" creationId="{00000000-0000-0000-0000-000000000000}"/>
          </ac:picMkLst>
        </pc:picChg>
        <pc:picChg chg="add del mod">
          <ac:chgData name="Dmitriy Beznosko" userId="8bcdeb23-d2dd-465e-bda6-8e644f22b48c" providerId="ADAL" clId="{6FCA7C54-11B9-4B32-8A07-CE5583F20352}" dt="2021-09-26T16:18:14.708" v="435" actId="1076"/>
          <ac:picMkLst>
            <pc:docMk/>
            <pc:sldMk cId="3798726072" sldId="290"/>
            <ac:picMk id="7170" creationId="{00000000-0000-0000-0000-000000000000}"/>
          </ac:picMkLst>
        </pc:picChg>
      </pc:sldChg>
      <pc:sldChg chg="modSp add mod">
        <pc:chgData name="Dmitriy Beznosko" userId="8bcdeb23-d2dd-465e-bda6-8e644f22b48c" providerId="ADAL" clId="{6FCA7C54-11B9-4B32-8A07-CE5583F20352}" dt="2021-09-26T16:51:02.394" v="1081" actId="20577"/>
        <pc:sldMkLst>
          <pc:docMk/>
          <pc:sldMk cId="3535705490" sldId="291"/>
        </pc:sldMkLst>
        <pc:spChg chg="mod">
          <ac:chgData name="Dmitriy Beznosko" userId="8bcdeb23-d2dd-465e-bda6-8e644f22b48c" providerId="ADAL" clId="{6FCA7C54-11B9-4B32-8A07-CE5583F20352}" dt="2021-09-26T16:51:02.394" v="1081" actId="20577"/>
          <ac:spMkLst>
            <pc:docMk/>
            <pc:sldMk cId="3535705490" sldId="291"/>
            <ac:spMk id="6" creationId="{00000000-0000-0000-0000-000000000000}"/>
          </ac:spMkLst>
        </pc:spChg>
      </pc:sldChg>
      <pc:sldChg chg="addSp delSp modSp add mod">
        <pc:chgData name="Dmitriy Beznosko" userId="8bcdeb23-d2dd-465e-bda6-8e644f22b48c" providerId="ADAL" clId="{6FCA7C54-11B9-4B32-8A07-CE5583F20352}" dt="2021-09-26T17:43:45.747" v="1715" actId="14100"/>
        <pc:sldMkLst>
          <pc:docMk/>
          <pc:sldMk cId="1763574390" sldId="292"/>
        </pc:sldMkLst>
        <pc:spChg chg="mod">
          <ac:chgData name="Dmitriy Beznosko" userId="8bcdeb23-d2dd-465e-bda6-8e644f22b48c" providerId="ADAL" clId="{6FCA7C54-11B9-4B32-8A07-CE5583F20352}" dt="2021-09-26T17:43:45.747" v="1715" actId="14100"/>
          <ac:spMkLst>
            <pc:docMk/>
            <pc:sldMk cId="1763574390" sldId="292"/>
            <ac:spMk id="3" creationId="{00000000-0000-0000-0000-000000000000}"/>
          </ac:spMkLst>
        </pc:spChg>
        <pc:spChg chg="add del mod">
          <ac:chgData name="Dmitriy Beznosko" userId="8bcdeb23-d2dd-465e-bda6-8e644f22b48c" providerId="ADAL" clId="{6FCA7C54-11B9-4B32-8A07-CE5583F20352}" dt="2021-09-26T17:10:25.917" v="1645" actId="21"/>
          <ac:spMkLst>
            <pc:docMk/>
            <pc:sldMk cId="1763574390" sldId="292"/>
            <ac:spMk id="7" creationId="{17D68CB9-3F68-48C3-B84D-5837E5AA545A}"/>
          </ac:spMkLst>
        </pc:spChg>
        <pc:spChg chg="add del mod">
          <ac:chgData name="Dmitriy Beznosko" userId="8bcdeb23-d2dd-465e-bda6-8e644f22b48c" providerId="ADAL" clId="{6FCA7C54-11B9-4B32-8A07-CE5583F20352}" dt="2021-09-26T17:10:25.917" v="1645" actId="21"/>
          <ac:spMkLst>
            <pc:docMk/>
            <pc:sldMk cId="1763574390" sldId="292"/>
            <ac:spMk id="10" creationId="{E44B4CFB-272A-4E7B-AB16-1BFFD7B14520}"/>
          </ac:spMkLst>
        </pc:spChg>
        <pc:picChg chg="add del mod">
          <ac:chgData name="Dmitriy Beznosko" userId="8bcdeb23-d2dd-465e-bda6-8e644f22b48c" providerId="ADAL" clId="{6FCA7C54-11B9-4B32-8A07-CE5583F20352}" dt="2021-09-26T17:10:25.917" v="1645" actId="21"/>
          <ac:picMkLst>
            <pc:docMk/>
            <pc:sldMk cId="1763574390" sldId="292"/>
            <ac:picMk id="6" creationId="{2938C0AB-B2FD-4999-B4D0-B826BDCF999F}"/>
          </ac:picMkLst>
        </pc:picChg>
        <pc:picChg chg="add del mod">
          <ac:chgData name="Dmitriy Beznosko" userId="8bcdeb23-d2dd-465e-bda6-8e644f22b48c" providerId="ADAL" clId="{6FCA7C54-11B9-4B32-8A07-CE5583F20352}" dt="2021-09-26T17:10:25.917" v="1645" actId="21"/>
          <ac:picMkLst>
            <pc:docMk/>
            <pc:sldMk cId="1763574390" sldId="292"/>
            <ac:picMk id="9" creationId="{4717122C-1313-4316-8A4B-4AE43108627A}"/>
          </ac:picMkLst>
        </pc:picChg>
        <pc:picChg chg="mod">
          <ac:chgData name="Dmitriy Beznosko" userId="8bcdeb23-d2dd-465e-bda6-8e644f22b48c" providerId="ADAL" clId="{6FCA7C54-11B9-4B32-8A07-CE5583F20352}" dt="2021-09-26T17:43:31.989" v="1711" actId="1076"/>
          <ac:picMkLst>
            <pc:docMk/>
            <pc:sldMk cId="1763574390" sldId="292"/>
            <ac:picMk id="1026" creationId="{00000000-0000-0000-0000-000000000000}"/>
          </ac:picMkLst>
        </pc:picChg>
      </pc:sldChg>
      <pc:sldChg chg="modSp add mod">
        <pc:chgData name="Dmitriy Beznosko" userId="8bcdeb23-d2dd-465e-bda6-8e644f22b48c" providerId="ADAL" clId="{6FCA7C54-11B9-4B32-8A07-CE5583F20352}" dt="2021-09-26T17:45:36.386" v="1727" actId="113"/>
        <pc:sldMkLst>
          <pc:docMk/>
          <pc:sldMk cId="4174638831" sldId="293"/>
        </pc:sldMkLst>
        <pc:spChg chg="mod">
          <ac:chgData name="Dmitriy Beznosko" userId="8bcdeb23-d2dd-465e-bda6-8e644f22b48c" providerId="ADAL" clId="{6FCA7C54-11B9-4B32-8A07-CE5583F20352}" dt="2021-09-26T17:45:36.386" v="1727" actId="113"/>
          <ac:spMkLst>
            <pc:docMk/>
            <pc:sldMk cId="4174638831" sldId="293"/>
            <ac:spMk id="3" creationId="{00000000-0000-0000-0000-000000000000}"/>
          </ac:spMkLst>
        </pc:spChg>
      </pc:sldChg>
      <pc:sldChg chg="modSp add mod">
        <pc:chgData name="Dmitriy Beznosko" userId="8bcdeb23-d2dd-465e-bda6-8e644f22b48c" providerId="ADAL" clId="{6FCA7C54-11B9-4B32-8A07-CE5583F20352}" dt="2021-09-26T17:44:02.976" v="1720" actId="1076"/>
        <pc:sldMkLst>
          <pc:docMk/>
          <pc:sldMk cId="2320057786" sldId="294"/>
        </pc:sldMkLst>
        <pc:spChg chg="mod">
          <ac:chgData name="Dmitriy Beznosko" userId="8bcdeb23-d2dd-465e-bda6-8e644f22b48c" providerId="ADAL" clId="{6FCA7C54-11B9-4B32-8A07-CE5583F20352}" dt="2021-09-26T17:43:56.169" v="1719" actId="20577"/>
          <ac:spMkLst>
            <pc:docMk/>
            <pc:sldMk cId="2320057786" sldId="294"/>
            <ac:spMk id="3" creationId="{00000000-0000-0000-0000-000000000000}"/>
          </ac:spMkLst>
        </pc:spChg>
        <pc:picChg chg="mod">
          <ac:chgData name="Dmitriy Beznosko" userId="8bcdeb23-d2dd-465e-bda6-8e644f22b48c" providerId="ADAL" clId="{6FCA7C54-11B9-4B32-8A07-CE5583F20352}" dt="2021-09-26T17:44:02.976" v="1720" actId="1076"/>
          <ac:picMkLst>
            <pc:docMk/>
            <pc:sldMk cId="2320057786" sldId="294"/>
            <ac:picMk id="1026" creationId="{00000000-0000-0000-0000-000000000000}"/>
          </ac:picMkLst>
        </pc:picChg>
      </pc:sldChg>
      <pc:sldChg chg="modSp add mod">
        <pc:chgData name="Dmitriy Beznosko" userId="8bcdeb23-d2dd-465e-bda6-8e644f22b48c" providerId="ADAL" clId="{6FCA7C54-11B9-4B32-8A07-CE5583F20352}" dt="2021-09-26T16:38:40.132" v="600" actId="6549"/>
        <pc:sldMkLst>
          <pc:docMk/>
          <pc:sldMk cId="3226184339" sldId="295"/>
        </pc:sldMkLst>
        <pc:spChg chg="mod">
          <ac:chgData name="Dmitriy Beznosko" userId="8bcdeb23-d2dd-465e-bda6-8e644f22b48c" providerId="ADAL" clId="{6FCA7C54-11B9-4B32-8A07-CE5583F20352}" dt="2021-09-26T16:38:40.132" v="600" actId="6549"/>
          <ac:spMkLst>
            <pc:docMk/>
            <pc:sldMk cId="3226184339" sldId="295"/>
            <ac:spMk id="3" creationId="{00000000-0000-0000-0000-000000000000}"/>
          </ac:spMkLst>
        </pc:spChg>
      </pc:sldChg>
      <pc:sldChg chg="addSp delSp modSp new mod ord modClrScheme chgLayout">
        <pc:chgData name="Dmitriy Beznosko" userId="8bcdeb23-d2dd-465e-bda6-8e644f22b48c" providerId="ADAL" clId="{6FCA7C54-11B9-4B32-8A07-CE5583F20352}" dt="2021-09-26T17:11:56.008" v="1707"/>
        <pc:sldMkLst>
          <pc:docMk/>
          <pc:sldMk cId="1594351071" sldId="296"/>
        </pc:sldMkLst>
        <pc:spChg chg="del mod ord">
          <ac:chgData name="Dmitriy Beznosko" userId="8bcdeb23-d2dd-465e-bda6-8e644f22b48c" providerId="ADAL" clId="{6FCA7C54-11B9-4B32-8A07-CE5583F20352}" dt="2021-09-26T17:10:32.774" v="1647" actId="700"/>
          <ac:spMkLst>
            <pc:docMk/>
            <pc:sldMk cId="1594351071" sldId="296"/>
            <ac:spMk id="2" creationId="{8584E584-B16D-4733-B5F2-B18B99654137}"/>
          </ac:spMkLst>
        </pc:spChg>
        <pc:spChg chg="del mod ord">
          <ac:chgData name="Dmitriy Beznosko" userId="8bcdeb23-d2dd-465e-bda6-8e644f22b48c" providerId="ADAL" clId="{6FCA7C54-11B9-4B32-8A07-CE5583F20352}" dt="2021-09-26T17:10:32.774" v="1647" actId="700"/>
          <ac:spMkLst>
            <pc:docMk/>
            <pc:sldMk cId="1594351071" sldId="296"/>
            <ac:spMk id="3" creationId="{E5E05C7E-644A-4FB3-A55A-759259BF9DAD}"/>
          </ac:spMkLst>
        </pc:spChg>
        <pc:spChg chg="mod ord">
          <ac:chgData name="Dmitriy Beznosko" userId="8bcdeb23-d2dd-465e-bda6-8e644f22b48c" providerId="ADAL" clId="{6FCA7C54-11B9-4B32-8A07-CE5583F20352}" dt="2021-09-26T17:10:32.774" v="1647" actId="700"/>
          <ac:spMkLst>
            <pc:docMk/>
            <pc:sldMk cId="1594351071" sldId="296"/>
            <ac:spMk id="4" creationId="{35057A79-9C72-42BA-A48D-10E8B7F761D4}"/>
          </ac:spMkLst>
        </pc:spChg>
        <pc:spChg chg="add mod ord">
          <ac:chgData name="Dmitriy Beznosko" userId="8bcdeb23-d2dd-465e-bda6-8e644f22b48c" providerId="ADAL" clId="{6FCA7C54-11B9-4B32-8A07-CE5583F20352}" dt="2021-09-26T17:11:34.513" v="1705" actId="1076"/>
          <ac:spMkLst>
            <pc:docMk/>
            <pc:sldMk cId="1594351071" sldId="296"/>
            <ac:spMk id="5" creationId="{A40A0634-49E1-4088-AC19-F091C9C7B995}"/>
          </ac:spMkLst>
        </pc:spChg>
        <pc:spChg chg="add mod ord">
          <ac:chgData name="Dmitriy Beznosko" userId="8bcdeb23-d2dd-465e-bda6-8e644f22b48c" providerId="ADAL" clId="{6FCA7C54-11B9-4B32-8A07-CE5583F20352}" dt="2021-09-26T17:10:34.105" v="1649" actId="20577"/>
          <ac:spMkLst>
            <pc:docMk/>
            <pc:sldMk cId="1594351071" sldId="296"/>
            <ac:spMk id="6" creationId="{8F1CC1E0-6C6D-4CFD-BE27-EDE9488F4593}"/>
          </ac:spMkLst>
        </pc:spChg>
        <pc:spChg chg="add del mod">
          <ac:chgData name="Dmitriy Beznosko" userId="8bcdeb23-d2dd-465e-bda6-8e644f22b48c" providerId="ADAL" clId="{6FCA7C54-11B9-4B32-8A07-CE5583F20352}" dt="2021-09-26T17:10:40.290" v="1651" actId="478"/>
          <ac:spMkLst>
            <pc:docMk/>
            <pc:sldMk cId="1594351071" sldId="296"/>
            <ac:spMk id="8" creationId="{BB3858AC-C7C1-4E73-885E-56FA071BF3E7}"/>
          </ac:spMkLst>
        </pc:spChg>
        <pc:spChg chg="add del mod">
          <ac:chgData name="Dmitriy Beznosko" userId="8bcdeb23-d2dd-465e-bda6-8e644f22b48c" providerId="ADAL" clId="{6FCA7C54-11B9-4B32-8A07-CE5583F20352}" dt="2021-09-26T17:10:43.889" v="1653" actId="478"/>
          <ac:spMkLst>
            <pc:docMk/>
            <pc:sldMk cId="1594351071" sldId="296"/>
            <ac:spMk id="10" creationId="{4CB1AD52-1731-427B-952D-E4817586D81B}"/>
          </ac:spMkLst>
        </pc:spChg>
        <pc:picChg chg="add mod">
          <ac:chgData name="Dmitriy Beznosko" userId="8bcdeb23-d2dd-465e-bda6-8e644f22b48c" providerId="ADAL" clId="{6FCA7C54-11B9-4B32-8A07-CE5583F20352}" dt="2021-09-26T17:11:24.785" v="1698" actId="1076"/>
          <ac:picMkLst>
            <pc:docMk/>
            <pc:sldMk cId="1594351071" sldId="296"/>
            <ac:picMk id="7" creationId="{D54DDA06-A6B5-4924-ACCA-BF401938B1C0}"/>
          </ac:picMkLst>
        </pc:picChg>
        <pc:picChg chg="add mod">
          <ac:chgData name="Dmitriy Beznosko" userId="8bcdeb23-d2dd-465e-bda6-8e644f22b48c" providerId="ADAL" clId="{6FCA7C54-11B9-4B32-8A07-CE5583F20352}" dt="2021-09-26T17:11:18.017" v="1696" actId="1076"/>
          <ac:picMkLst>
            <pc:docMk/>
            <pc:sldMk cId="1594351071" sldId="296"/>
            <ac:picMk id="9" creationId="{8386D4A4-927B-4036-B497-C2A9AF39AC0C}"/>
          </ac:picMkLst>
        </pc:picChg>
      </pc:sldChg>
    </pc:docChg>
  </pc:docChgLst>
  <pc:docChgLst>
    <pc:chgData name="Dmitriy Beznosko" userId="8bcdeb23-d2dd-465e-bda6-8e644f22b48c" providerId="ADAL" clId="{CD72B83A-DEE2-488A-A2B9-BC421CD39763}"/>
    <pc:docChg chg="undo custSel addSld delSld modSld sldOrd addMainMaster">
      <pc:chgData name="Dmitriy Beznosko" userId="8bcdeb23-d2dd-465e-bda6-8e644f22b48c" providerId="ADAL" clId="{CD72B83A-DEE2-488A-A2B9-BC421CD39763}" dt="2021-08-03T01:47:36.317" v="1607" actId="1076"/>
      <pc:docMkLst>
        <pc:docMk/>
      </pc:docMkLst>
      <pc:sldChg chg="modSp mod">
        <pc:chgData name="Dmitriy Beznosko" userId="8bcdeb23-d2dd-465e-bda6-8e644f22b48c" providerId="ADAL" clId="{CD72B83A-DEE2-488A-A2B9-BC421CD39763}" dt="2021-08-02T13:18:41.590" v="1" actId="20577"/>
        <pc:sldMkLst>
          <pc:docMk/>
          <pc:sldMk cId="4186887544" sldId="257"/>
        </pc:sldMkLst>
        <pc:spChg chg="mod">
          <ac:chgData name="Dmitriy Beznosko" userId="8bcdeb23-d2dd-465e-bda6-8e644f22b48c" providerId="ADAL" clId="{CD72B83A-DEE2-488A-A2B9-BC421CD39763}" dt="2021-08-02T13:18:41.590" v="1" actId="20577"/>
          <ac:spMkLst>
            <pc:docMk/>
            <pc:sldMk cId="4186887544" sldId="257"/>
            <ac:spMk id="2" creationId="{0A085278-B6F6-4825-A44F-8C128C113109}"/>
          </ac:spMkLst>
        </pc:spChg>
      </pc:sldChg>
      <pc:sldChg chg="addSp delSp mod addAnim delAnim">
        <pc:chgData name="Dmitriy Beznosko" userId="8bcdeb23-d2dd-465e-bda6-8e644f22b48c" providerId="ADAL" clId="{CD72B83A-DEE2-488A-A2B9-BC421CD39763}" dt="2021-08-02T13:28:23.112" v="24" actId="478"/>
        <pc:sldMkLst>
          <pc:docMk/>
          <pc:sldMk cId="585641883" sldId="258"/>
        </pc:sldMkLst>
        <pc:picChg chg="add del">
          <ac:chgData name="Dmitriy Beznosko" userId="8bcdeb23-d2dd-465e-bda6-8e644f22b48c" providerId="ADAL" clId="{CD72B83A-DEE2-488A-A2B9-BC421CD39763}" dt="2021-08-02T13:28:23.112" v="24" actId="478"/>
          <ac:picMkLst>
            <pc:docMk/>
            <pc:sldMk cId="585641883" sldId="258"/>
            <ac:picMk id="11" creationId="{62342579-BEC1-44AD-9F15-3ACFA671C1CE}"/>
          </ac:picMkLst>
        </pc:picChg>
      </pc:sldChg>
      <pc:sldChg chg="ord">
        <pc:chgData name="Dmitriy Beznosko" userId="8bcdeb23-d2dd-465e-bda6-8e644f22b48c" providerId="ADAL" clId="{CD72B83A-DEE2-488A-A2B9-BC421CD39763}" dt="2021-08-02T13:28:39.446" v="26"/>
        <pc:sldMkLst>
          <pc:docMk/>
          <pc:sldMk cId="1186344690" sldId="259"/>
        </pc:sldMkLst>
      </pc:sldChg>
      <pc:sldChg chg="modSp mod ord">
        <pc:chgData name="Dmitriy Beznosko" userId="8bcdeb23-d2dd-465e-bda6-8e644f22b48c" providerId="ADAL" clId="{CD72B83A-DEE2-488A-A2B9-BC421CD39763}" dt="2021-08-02T13:28:41.055" v="28"/>
        <pc:sldMkLst>
          <pc:docMk/>
          <pc:sldMk cId="4222124871" sldId="260"/>
        </pc:sldMkLst>
        <pc:spChg chg="mod">
          <ac:chgData name="Dmitriy Beznosko" userId="8bcdeb23-d2dd-465e-bda6-8e644f22b48c" providerId="ADAL" clId="{CD72B83A-DEE2-488A-A2B9-BC421CD39763}" dt="2021-08-02T13:19:21.058" v="17" actId="14100"/>
          <ac:spMkLst>
            <pc:docMk/>
            <pc:sldMk cId="4222124871" sldId="260"/>
            <ac:spMk id="2" creationId="{00000000-0000-0000-0000-000000000000}"/>
          </ac:spMkLst>
        </pc:spChg>
      </pc:sldChg>
      <pc:sldChg chg="del">
        <pc:chgData name="Dmitriy Beznosko" userId="8bcdeb23-d2dd-465e-bda6-8e644f22b48c" providerId="ADAL" clId="{CD72B83A-DEE2-488A-A2B9-BC421CD39763}" dt="2021-08-02T13:18:52.912" v="3" actId="47"/>
        <pc:sldMkLst>
          <pc:docMk/>
          <pc:sldMk cId="3192721095" sldId="261"/>
        </pc:sldMkLst>
      </pc:sldChg>
      <pc:sldChg chg="addSp delSp modSp add mod modAnim chgLayout">
        <pc:chgData name="Dmitriy Beznosko" userId="8bcdeb23-d2dd-465e-bda6-8e644f22b48c" providerId="ADAL" clId="{CD72B83A-DEE2-488A-A2B9-BC421CD39763}" dt="2021-08-03T01:39:15.871" v="1416" actId="20577"/>
        <pc:sldMkLst>
          <pc:docMk/>
          <pc:sldMk cId="4111268237" sldId="261"/>
        </pc:sldMkLst>
        <pc:spChg chg="mod ord">
          <ac:chgData name="Dmitriy Beznosko" userId="8bcdeb23-d2dd-465e-bda6-8e644f22b48c" providerId="ADAL" clId="{CD72B83A-DEE2-488A-A2B9-BC421CD39763}" dt="2021-08-03T01:39:15.871" v="1416" actId="20577"/>
          <ac:spMkLst>
            <pc:docMk/>
            <pc:sldMk cId="4111268237" sldId="261"/>
            <ac:spMk id="2" creationId="{00000000-0000-0000-0000-000000000000}"/>
          </ac:spMkLst>
        </pc:spChg>
        <pc:spChg chg="mod ord">
          <ac:chgData name="Dmitriy Beznosko" userId="8bcdeb23-d2dd-465e-bda6-8e644f22b48c" providerId="ADAL" clId="{CD72B83A-DEE2-488A-A2B9-BC421CD39763}" dt="2021-08-03T01:33:34.654" v="1370" actId="14100"/>
          <ac:spMkLst>
            <pc:docMk/>
            <pc:sldMk cId="4111268237" sldId="261"/>
            <ac:spMk id="3" creationId="{00000000-0000-0000-0000-000000000000}"/>
          </ac:spMkLst>
        </pc:spChg>
        <pc:spChg chg="mod">
          <ac:chgData name="Dmitriy Beznosko" userId="8bcdeb23-d2dd-465e-bda6-8e644f22b48c" providerId="ADAL" clId="{CD72B83A-DEE2-488A-A2B9-BC421CD39763}" dt="2021-08-03T01:32:20.510" v="1234" actId="1076"/>
          <ac:spMkLst>
            <pc:docMk/>
            <pc:sldMk cId="4111268237" sldId="261"/>
            <ac:spMk id="5" creationId="{00000000-0000-0000-0000-000000000000}"/>
          </ac:spMkLst>
        </pc:spChg>
        <pc:spChg chg="add del mod">
          <ac:chgData name="Dmitriy Beznosko" userId="8bcdeb23-d2dd-465e-bda6-8e644f22b48c" providerId="ADAL" clId="{CD72B83A-DEE2-488A-A2B9-BC421CD39763}" dt="2021-08-03T01:31:41.609" v="1230" actId="6264"/>
          <ac:spMkLst>
            <pc:docMk/>
            <pc:sldMk cId="4111268237" sldId="261"/>
            <ac:spMk id="9" creationId="{7DD99EEC-C00A-4BAC-BA0C-5CC4F6190B6A}"/>
          </ac:spMkLst>
        </pc:spChg>
        <pc:spChg chg="add del mod">
          <ac:chgData name="Dmitriy Beznosko" userId="8bcdeb23-d2dd-465e-bda6-8e644f22b48c" providerId="ADAL" clId="{CD72B83A-DEE2-488A-A2B9-BC421CD39763}" dt="2021-08-03T01:31:41.609" v="1230" actId="6264"/>
          <ac:spMkLst>
            <pc:docMk/>
            <pc:sldMk cId="4111268237" sldId="261"/>
            <ac:spMk id="13" creationId="{549D19F0-75A7-4EBE-93E0-D2B015442893}"/>
          </ac:spMkLst>
        </pc:spChg>
        <pc:spChg chg="add del mod">
          <ac:chgData name="Dmitriy Beznosko" userId="8bcdeb23-d2dd-465e-bda6-8e644f22b48c" providerId="ADAL" clId="{CD72B83A-DEE2-488A-A2B9-BC421CD39763}" dt="2021-08-03T01:36:05.215" v="1390" actId="478"/>
          <ac:spMkLst>
            <pc:docMk/>
            <pc:sldMk cId="4111268237" sldId="261"/>
            <ac:spMk id="16" creationId="{96A624CB-0979-415E-AA4A-98C948E18595}"/>
          </ac:spMkLst>
        </pc:spChg>
        <pc:picChg chg="mod">
          <ac:chgData name="Dmitriy Beznosko" userId="8bcdeb23-d2dd-465e-bda6-8e644f22b48c" providerId="ADAL" clId="{CD72B83A-DEE2-488A-A2B9-BC421CD39763}" dt="2021-08-03T01:34:32.233" v="1384" actId="1076"/>
          <ac:picMkLst>
            <pc:docMk/>
            <pc:sldMk cId="4111268237" sldId="261"/>
            <ac:picMk id="4" creationId="{00000000-0000-0000-0000-000000000000}"/>
          </ac:picMkLst>
        </pc:picChg>
        <pc:picChg chg="mod">
          <ac:chgData name="Dmitriy Beznosko" userId="8bcdeb23-d2dd-465e-bda6-8e644f22b48c" providerId="ADAL" clId="{CD72B83A-DEE2-488A-A2B9-BC421CD39763}" dt="2021-08-03T01:34:28.909" v="1383" actId="1076"/>
          <ac:picMkLst>
            <pc:docMk/>
            <pc:sldMk cId="4111268237" sldId="261"/>
            <ac:picMk id="6" creationId="{00000000-0000-0000-0000-000000000000}"/>
          </ac:picMkLst>
        </pc:picChg>
        <pc:picChg chg="mod">
          <ac:chgData name="Dmitriy Beznosko" userId="8bcdeb23-d2dd-465e-bda6-8e644f22b48c" providerId="ADAL" clId="{CD72B83A-DEE2-488A-A2B9-BC421CD39763}" dt="2021-08-03T01:33:57.944" v="1375" actId="1076"/>
          <ac:picMkLst>
            <pc:docMk/>
            <pc:sldMk cId="4111268237" sldId="261"/>
            <ac:picMk id="8" creationId="{00000000-0000-0000-0000-000000000000}"/>
          </ac:picMkLst>
        </pc:picChg>
        <pc:picChg chg="add mod">
          <ac:chgData name="Dmitriy Beznosko" userId="8bcdeb23-d2dd-465e-bda6-8e644f22b48c" providerId="ADAL" clId="{CD72B83A-DEE2-488A-A2B9-BC421CD39763}" dt="2021-08-03T01:34:49.585" v="1387" actId="1076"/>
          <ac:picMkLst>
            <pc:docMk/>
            <pc:sldMk cId="4111268237" sldId="261"/>
            <ac:picMk id="10" creationId="{E1530AD4-6B2D-4017-975D-C103043D3B33}"/>
          </ac:picMkLst>
        </pc:picChg>
        <pc:picChg chg="add mod">
          <ac:chgData name="Dmitriy Beznosko" userId="8bcdeb23-d2dd-465e-bda6-8e644f22b48c" providerId="ADAL" clId="{CD72B83A-DEE2-488A-A2B9-BC421CD39763}" dt="2021-08-03T01:34:36.390" v="1385" actId="1076"/>
          <ac:picMkLst>
            <pc:docMk/>
            <pc:sldMk cId="4111268237" sldId="261"/>
            <ac:picMk id="11" creationId="{2BC13CE6-55FD-4F76-81DB-9BF49F48FBFA}"/>
          </ac:picMkLst>
        </pc:picChg>
        <pc:picChg chg="add mod">
          <ac:chgData name="Dmitriy Beznosko" userId="8bcdeb23-d2dd-465e-bda6-8e644f22b48c" providerId="ADAL" clId="{CD72B83A-DEE2-488A-A2B9-BC421CD39763}" dt="2021-08-03T01:34:44.717" v="1386" actId="1076"/>
          <ac:picMkLst>
            <pc:docMk/>
            <pc:sldMk cId="4111268237" sldId="261"/>
            <ac:picMk id="12" creationId="{724FCDEE-6029-4CEE-B053-5AC3F1D87101}"/>
          </ac:picMkLst>
        </pc:picChg>
        <pc:picChg chg="add del mod">
          <ac:chgData name="Dmitriy Beznosko" userId="8bcdeb23-d2dd-465e-bda6-8e644f22b48c" providerId="ADAL" clId="{CD72B83A-DEE2-488A-A2B9-BC421CD39763}" dt="2021-08-03T01:36:56.743" v="1392" actId="478"/>
          <ac:picMkLst>
            <pc:docMk/>
            <pc:sldMk cId="4111268237" sldId="261"/>
            <ac:picMk id="15" creationId="{9358371D-8D70-4281-8CFD-3548581F9005}"/>
          </ac:picMkLst>
        </pc:picChg>
        <pc:picChg chg="add mod">
          <ac:chgData name="Dmitriy Beznosko" userId="8bcdeb23-d2dd-465e-bda6-8e644f22b48c" providerId="ADAL" clId="{CD72B83A-DEE2-488A-A2B9-BC421CD39763}" dt="2021-08-03T01:38:00.216" v="1400" actId="1076"/>
          <ac:picMkLst>
            <pc:docMk/>
            <pc:sldMk cId="4111268237" sldId="261"/>
            <ac:picMk id="18" creationId="{2D73C1BB-238A-45BF-B106-F8CC928BF286}"/>
          </ac:picMkLst>
        </pc:picChg>
        <pc:picChg chg="add mod">
          <ac:chgData name="Dmitriy Beznosko" userId="8bcdeb23-d2dd-465e-bda6-8e644f22b48c" providerId="ADAL" clId="{CD72B83A-DEE2-488A-A2B9-BC421CD39763}" dt="2021-08-03T01:38:05.659" v="1404" actId="962"/>
          <ac:picMkLst>
            <pc:docMk/>
            <pc:sldMk cId="4111268237" sldId="261"/>
            <ac:picMk id="20" creationId="{286161BB-62A7-4044-8B97-180923385195}"/>
          </ac:picMkLst>
        </pc:picChg>
        <pc:picChg chg="mod">
          <ac:chgData name="Dmitriy Beznosko" userId="8bcdeb23-d2dd-465e-bda6-8e644f22b48c" providerId="ADAL" clId="{CD72B83A-DEE2-488A-A2B9-BC421CD39763}" dt="2021-08-03T01:32:17.737" v="1233" actId="1076"/>
          <ac:picMkLst>
            <pc:docMk/>
            <pc:sldMk cId="4111268237" sldId="261"/>
            <ac:picMk id="3074" creationId="{00000000-0000-0000-0000-000000000000}"/>
          </ac:picMkLst>
        </pc:picChg>
      </pc:sldChg>
      <pc:sldChg chg="add del">
        <pc:chgData name="Dmitriy Beznosko" userId="8bcdeb23-d2dd-465e-bda6-8e644f22b48c" providerId="ADAL" clId="{CD72B83A-DEE2-488A-A2B9-BC421CD39763}" dt="2021-08-03T01:31:17.376" v="1209" actId="47"/>
        <pc:sldMkLst>
          <pc:docMk/>
          <pc:sldMk cId="552713191" sldId="262"/>
        </pc:sldMkLst>
      </pc:sldChg>
      <pc:sldChg chg="del">
        <pc:chgData name="Dmitriy Beznosko" userId="8bcdeb23-d2dd-465e-bda6-8e644f22b48c" providerId="ADAL" clId="{CD72B83A-DEE2-488A-A2B9-BC421CD39763}" dt="2021-08-02T13:18:58.503" v="4" actId="47"/>
        <pc:sldMkLst>
          <pc:docMk/>
          <pc:sldMk cId="2232523529" sldId="262"/>
        </pc:sldMkLst>
      </pc:sldChg>
      <pc:sldChg chg="del">
        <pc:chgData name="Dmitriy Beznosko" userId="8bcdeb23-d2dd-465e-bda6-8e644f22b48c" providerId="ADAL" clId="{CD72B83A-DEE2-488A-A2B9-BC421CD39763}" dt="2021-08-02T13:18:59.403" v="5" actId="47"/>
        <pc:sldMkLst>
          <pc:docMk/>
          <pc:sldMk cId="3094326590" sldId="263"/>
        </pc:sldMkLst>
      </pc:sldChg>
      <pc:sldChg chg="add ord">
        <pc:chgData name="Dmitriy Beznosko" userId="8bcdeb23-d2dd-465e-bda6-8e644f22b48c" providerId="ADAL" clId="{CD72B83A-DEE2-488A-A2B9-BC421CD39763}" dt="2021-08-03T00:07:31.473" v="32"/>
        <pc:sldMkLst>
          <pc:docMk/>
          <pc:sldMk cId="3948514600" sldId="263"/>
        </pc:sldMkLst>
      </pc:sldChg>
      <pc:sldChg chg="del">
        <pc:chgData name="Dmitriy Beznosko" userId="8bcdeb23-d2dd-465e-bda6-8e644f22b48c" providerId="ADAL" clId="{CD72B83A-DEE2-488A-A2B9-BC421CD39763}" dt="2021-08-02T13:19:00.314" v="6" actId="47"/>
        <pc:sldMkLst>
          <pc:docMk/>
          <pc:sldMk cId="1004987440" sldId="264"/>
        </pc:sldMkLst>
      </pc:sldChg>
      <pc:sldChg chg="addSp delSp modSp new mod modClrScheme delAnim modAnim chgLayout">
        <pc:chgData name="Dmitriy Beznosko" userId="8bcdeb23-d2dd-465e-bda6-8e644f22b48c" providerId="ADAL" clId="{CD72B83A-DEE2-488A-A2B9-BC421CD39763}" dt="2021-08-03T00:43:31.393" v="600" actId="1076"/>
        <pc:sldMkLst>
          <pc:docMk/>
          <pc:sldMk cId="2265915026" sldId="264"/>
        </pc:sldMkLst>
        <pc:spChg chg="del mod ord">
          <ac:chgData name="Dmitriy Beznosko" userId="8bcdeb23-d2dd-465e-bda6-8e644f22b48c" providerId="ADAL" clId="{CD72B83A-DEE2-488A-A2B9-BC421CD39763}" dt="2021-08-03T00:07:48.705" v="34" actId="700"/>
          <ac:spMkLst>
            <pc:docMk/>
            <pc:sldMk cId="2265915026" sldId="264"/>
            <ac:spMk id="2" creationId="{2D58E1F0-2C65-42EA-A5E0-53FB99A0DAD3}"/>
          </ac:spMkLst>
        </pc:spChg>
        <pc:spChg chg="del mod ord">
          <ac:chgData name="Dmitriy Beznosko" userId="8bcdeb23-d2dd-465e-bda6-8e644f22b48c" providerId="ADAL" clId="{CD72B83A-DEE2-488A-A2B9-BC421CD39763}" dt="2021-08-03T00:07:48.705" v="34" actId="700"/>
          <ac:spMkLst>
            <pc:docMk/>
            <pc:sldMk cId="2265915026" sldId="264"/>
            <ac:spMk id="3" creationId="{B8B4AEC2-C757-41FB-AE8B-49C9AB724420}"/>
          </ac:spMkLst>
        </pc:spChg>
        <pc:spChg chg="mod ord">
          <ac:chgData name="Dmitriy Beznosko" userId="8bcdeb23-d2dd-465e-bda6-8e644f22b48c" providerId="ADAL" clId="{CD72B83A-DEE2-488A-A2B9-BC421CD39763}" dt="2021-08-03T00:07:48.705" v="34" actId="700"/>
          <ac:spMkLst>
            <pc:docMk/>
            <pc:sldMk cId="2265915026" sldId="264"/>
            <ac:spMk id="4" creationId="{1FCEC16A-AD3F-43C0-8026-E7E17A0CDE5E}"/>
          </ac:spMkLst>
        </pc:spChg>
        <pc:spChg chg="add mod ord">
          <ac:chgData name="Dmitriy Beznosko" userId="8bcdeb23-d2dd-465e-bda6-8e644f22b48c" providerId="ADAL" clId="{CD72B83A-DEE2-488A-A2B9-BC421CD39763}" dt="2021-08-03T00:19:58.372" v="204" actId="27636"/>
          <ac:spMkLst>
            <pc:docMk/>
            <pc:sldMk cId="2265915026" sldId="264"/>
            <ac:spMk id="5" creationId="{1D2FE83F-66A3-4EC8-BD3B-064A884FC902}"/>
          </ac:spMkLst>
        </pc:spChg>
        <pc:spChg chg="add mod ord">
          <ac:chgData name="Dmitriy Beznosko" userId="8bcdeb23-d2dd-465e-bda6-8e644f22b48c" providerId="ADAL" clId="{CD72B83A-DEE2-488A-A2B9-BC421CD39763}" dt="2021-08-03T00:43:18.203" v="577" actId="20577"/>
          <ac:spMkLst>
            <pc:docMk/>
            <pc:sldMk cId="2265915026" sldId="264"/>
            <ac:spMk id="6" creationId="{C1BE9C77-35ED-4E52-8E2E-7684F1EFEBE8}"/>
          </ac:spMkLst>
        </pc:spChg>
        <pc:spChg chg="add del mod">
          <ac:chgData name="Dmitriy Beznosko" userId="8bcdeb23-d2dd-465e-bda6-8e644f22b48c" providerId="ADAL" clId="{CD72B83A-DEE2-488A-A2B9-BC421CD39763}" dt="2021-08-03T00:13:01.437" v="171" actId="478"/>
          <ac:spMkLst>
            <pc:docMk/>
            <pc:sldMk cId="2265915026" sldId="264"/>
            <ac:spMk id="9" creationId="{769D1956-94C9-4B65-922B-B67B00C3D869}"/>
          </ac:spMkLst>
        </pc:spChg>
        <pc:spChg chg="add del mod">
          <ac:chgData name="Dmitriy Beznosko" userId="8bcdeb23-d2dd-465e-bda6-8e644f22b48c" providerId="ADAL" clId="{CD72B83A-DEE2-488A-A2B9-BC421CD39763}" dt="2021-08-03T00:14:24.733" v="187" actId="478"/>
          <ac:spMkLst>
            <pc:docMk/>
            <pc:sldMk cId="2265915026" sldId="264"/>
            <ac:spMk id="14" creationId="{DEEDB3D6-6DF7-4FE5-9AB5-31F7E0EB22F5}"/>
          </ac:spMkLst>
        </pc:spChg>
        <pc:spChg chg="add del mod">
          <ac:chgData name="Dmitriy Beznosko" userId="8bcdeb23-d2dd-465e-bda6-8e644f22b48c" providerId="ADAL" clId="{CD72B83A-DEE2-488A-A2B9-BC421CD39763}" dt="2021-08-03T00:14:22.973" v="186" actId="478"/>
          <ac:spMkLst>
            <pc:docMk/>
            <pc:sldMk cId="2265915026" sldId="264"/>
            <ac:spMk id="17" creationId="{5FC6A2FF-4697-423F-A481-D71F800C2552}"/>
          </ac:spMkLst>
        </pc:spChg>
        <pc:spChg chg="add mod">
          <ac:chgData name="Dmitriy Beznosko" userId="8bcdeb23-d2dd-465e-bda6-8e644f22b48c" providerId="ADAL" clId="{CD72B83A-DEE2-488A-A2B9-BC421CD39763}" dt="2021-08-03T00:39:55.651" v="503" actId="1076"/>
          <ac:spMkLst>
            <pc:docMk/>
            <pc:sldMk cId="2265915026" sldId="264"/>
            <ac:spMk id="27" creationId="{1124E696-06AE-46ED-A4DB-D2BD11BE0C49}"/>
          </ac:spMkLst>
        </pc:spChg>
        <pc:spChg chg="add del mod">
          <ac:chgData name="Dmitriy Beznosko" userId="8bcdeb23-d2dd-465e-bda6-8e644f22b48c" providerId="ADAL" clId="{CD72B83A-DEE2-488A-A2B9-BC421CD39763}" dt="2021-08-03T00:41:35.211" v="510" actId="478"/>
          <ac:spMkLst>
            <pc:docMk/>
            <pc:sldMk cId="2265915026" sldId="264"/>
            <ac:spMk id="30" creationId="{15823DA4-1C55-493C-9DF2-DC84B9E17C76}"/>
          </ac:spMkLst>
        </pc:spChg>
        <pc:spChg chg="add del mod">
          <ac:chgData name="Dmitriy Beznosko" userId="8bcdeb23-d2dd-465e-bda6-8e644f22b48c" providerId="ADAL" clId="{CD72B83A-DEE2-488A-A2B9-BC421CD39763}" dt="2021-08-03T00:41:32.571" v="509" actId="478"/>
          <ac:spMkLst>
            <pc:docMk/>
            <pc:sldMk cId="2265915026" sldId="264"/>
            <ac:spMk id="33" creationId="{C4E4CC1E-E6B8-4B27-9DD0-A9B6ABB7E69B}"/>
          </ac:spMkLst>
        </pc:spChg>
        <pc:picChg chg="add del mod">
          <ac:chgData name="Dmitriy Beznosko" userId="8bcdeb23-d2dd-465e-bda6-8e644f22b48c" providerId="ADAL" clId="{CD72B83A-DEE2-488A-A2B9-BC421CD39763}" dt="2021-08-03T00:13:03.130" v="172" actId="21"/>
          <ac:picMkLst>
            <pc:docMk/>
            <pc:sldMk cId="2265915026" sldId="264"/>
            <ac:picMk id="8" creationId="{5520E84C-5F76-4064-8589-A2D1B28EBB0A}"/>
          </ac:picMkLst>
        </pc:picChg>
        <pc:picChg chg="add mod">
          <ac:chgData name="Dmitriy Beznosko" userId="8bcdeb23-d2dd-465e-bda6-8e644f22b48c" providerId="ADAL" clId="{CD72B83A-DEE2-488A-A2B9-BC421CD39763}" dt="2021-08-03T00:43:31.393" v="600" actId="1076"/>
          <ac:picMkLst>
            <pc:docMk/>
            <pc:sldMk cId="2265915026" sldId="264"/>
            <ac:picMk id="11" creationId="{08537BE6-6186-4A74-A81D-86B458B15DBA}"/>
          </ac:picMkLst>
        </pc:picChg>
        <pc:picChg chg="add del mod modCrop">
          <ac:chgData name="Dmitriy Beznosko" userId="8bcdeb23-d2dd-465e-bda6-8e644f22b48c" providerId="ADAL" clId="{CD72B83A-DEE2-488A-A2B9-BC421CD39763}" dt="2021-08-03T00:39:35.198" v="497" actId="21"/>
          <ac:picMkLst>
            <pc:docMk/>
            <pc:sldMk cId="2265915026" sldId="264"/>
            <ac:picMk id="13" creationId="{F0C5499B-A333-414B-957D-6777096940E2}"/>
          </ac:picMkLst>
        </pc:picChg>
        <pc:picChg chg="add del mod modCrop">
          <ac:chgData name="Dmitriy Beznosko" userId="8bcdeb23-d2dd-465e-bda6-8e644f22b48c" providerId="ADAL" clId="{CD72B83A-DEE2-488A-A2B9-BC421CD39763}" dt="2021-08-03T00:39:35.198" v="497" actId="21"/>
          <ac:picMkLst>
            <pc:docMk/>
            <pc:sldMk cId="2265915026" sldId="264"/>
            <ac:picMk id="16" creationId="{5A4A4A1C-9F0E-4C51-8600-92CBB45ED7D1}"/>
          </ac:picMkLst>
        </pc:picChg>
        <pc:picChg chg="add del mod">
          <ac:chgData name="Dmitriy Beznosko" userId="8bcdeb23-d2dd-465e-bda6-8e644f22b48c" providerId="ADAL" clId="{CD72B83A-DEE2-488A-A2B9-BC421CD39763}" dt="2021-08-03T00:29:45.436" v="265" actId="478"/>
          <ac:picMkLst>
            <pc:docMk/>
            <pc:sldMk cId="2265915026" sldId="264"/>
            <ac:picMk id="19" creationId="{88281100-91FB-4F3B-9ECE-271AF67177A1}"/>
          </ac:picMkLst>
        </pc:picChg>
        <pc:picChg chg="add del mod">
          <ac:chgData name="Dmitriy Beznosko" userId="8bcdeb23-d2dd-465e-bda6-8e644f22b48c" providerId="ADAL" clId="{CD72B83A-DEE2-488A-A2B9-BC421CD39763}" dt="2021-08-03T00:24:44.446" v="244" actId="478"/>
          <ac:picMkLst>
            <pc:docMk/>
            <pc:sldMk cId="2265915026" sldId="264"/>
            <ac:picMk id="20" creationId="{DBFE86A5-2DF7-4FBA-BAC3-D3BB891A55E9}"/>
          </ac:picMkLst>
        </pc:picChg>
        <pc:picChg chg="add del mod modCrop">
          <ac:chgData name="Dmitriy Beznosko" userId="8bcdeb23-d2dd-465e-bda6-8e644f22b48c" providerId="ADAL" clId="{CD72B83A-DEE2-488A-A2B9-BC421CD39763}" dt="2021-08-03T00:29:43.644" v="264" actId="478"/>
          <ac:picMkLst>
            <pc:docMk/>
            <pc:sldMk cId="2265915026" sldId="264"/>
            <ac:picMk id="22" creationId="{21FE4345-AEC4-4A0A-AE8A-00EC4AABB363}"/>
          </ac:picMkLst>
        </pc:picChg>
        <pc:picChg chg="add mod ord">
          <ac:chgData name="Dmitriy Beznosko" userId="8bcdeb23-d2dd-465e-bda6-8e644f22b48c" providerId="ADAL" clId="{CD72B83A-DEE2-488A-A2B9-BC421CD39763}" dt="2021-08-03T00:33:22.443" v="296" actId="1076"/>
          <ac:picMkLst>
            <pc:docMk/>
            <pc:sldMk cId="2265915026" sldId="264"/>
            <ac:picMk id="24" creationId="{8F6F4CE4-EAAF-4842-AA9B-3FA3C0416D10}"/>
          </ac:picMkLst>
        </pc:picChg>
        <pc:picChg chg="add mod">
          <ac:chgData name="Dmitriy Beznosko" userId="8bcdeb23-d2dd-465e-bda6-8e644f22b48c" providerId="ADAL" clId="{CD72B83A-DEE2-488A-A2B9-BC421CD39763}" dt="2021-08-03T00:31:20.485" v="277" actId="1076"/>
          <ac:picMkLst>
            <pc:docMk/>
            <pc:sldMk cId="2265915026" sldId="264"/>
            <ac:picMk id="26" creationId="{F6723091-C889-42C1-B215-6D55B2C1D227}"/>
          </ac:picMkLst>
        </pc:picChg>
        <pc:picChg chg="add mod">
          <ac:chgData name="Dmitriy Beznosko" userId="8bcdeb23-d2dd-465e-bda6-8e644f22b48c" providerId="ADAL" clId="{CD72B83A-DEE2-488A-A2B9-BC421CD39763}" dt="2021-08-03T00:43:26.315" v="599" actId="1036"/>
          <ac:picMkLst>
            <pc:docMk/>
            <pc:sldMk cId="2265915026" sldId="264"/>
            <ac:picMk id="29" creationId="{C1E0F6BF-A487-4E00-B02B-26E00EE0028E}"/>
          </ac:picMkLst>
        </pc:picChg>
        <pc:picChg chg="add mod">
          <ac:chgData name="Dmitriy Beznosko" userId="8bcdeb23-d2dd-465e-bda6-8e644f22b48c" providerId="ADAL" clId="{CD72B83A-DEE2-488A-A2B9-BC421CD39763}" dt="2021-08-03T00:43:26.315" v="599" actId="1036"/>
          <ac:picMkLst>
            <pc:docMk/>
            <pc:sldMk cId="2265915026" sldId="264"/>
            <ac:picMk id="32" creationId="{08B1F190-FF25-4C62-9711-50D75F897E52}"/>
          </ac:picMkLst>
        </pc:picChg>
      </pc:sldChg>
      <pc:sldChg chg="addSp delSp modSp new mod modClrScheme chgLayout">
        <pc:chgData name="Dmitriy Beznosko" userId="8bcdeb23-d2dd-465e-bda6-8e644f22b48c" providerId="ADAL" clId="{CD72B83A-DEE2-488A-A2B9-BC421CD39763}" dt="2021-08-03T00:50:13.874" v="1208" actId="20577"/>
        <pc:sldMkLst>
          <pc:docMk/>
          <pc:sldMk cId="1478744555" sldId="265"/>
        </pc:sldMkLst>
        <pc:spChg chg="del mod ord">
          <ac:chgData name="Dmitriy Beznosko" userId="8bcdeb23-d2dd-465e-bda6-8e644f22b48c" providerId="ADAL" clId="{CD72B83A-DEE2-488A-A2B9-BC421CD39763}" dt="2021-08-03T00:39:27.205" v="496" actId="700"/>
          <ac:spMkLst>
            <pc:docMk/>
            <pc:sldMk cId="1478744555" sldId="265"/>
            <ac:spMk id="2" creationId="{486C1284-C9BC-47DB-A7AD-CA9463D04E51}"/>
          </ac:spMkLst>
        </pc:spChg>
        <pc:spChg chg="del mod ord">
          <ac:chgData name="Dmitriy Beznosko" userId="8bcdeb23-d2dd-465e-bda6-8e644f22b48c" providerId="ADAL" clId="{CD72B83A-DEE2-488A-A2B9-BC421CD39763}" dt="2021-08-03T00:39:27.205" v="496" actId="700"/>
          <ac:spMkLst>
            <pc:docMk/>
            <pc:sldMk cId="1478744555" sldId="265"/>
            <ac:spMk id="3" creationId="{3F36D5D6-A608-43FD-AD8B-57D3CD2044CB}"/>
          </ac:spMkLst>
        </pc:spChg>
        <pc:spChg chg="mod ord">
          <ac:chgData name="Dmitriy Beznosko" userId="8bcdeb23-d2dd-465e-bda6-8e644f22b48c" providerId="ADAL" clId="{CD72B83A-DEE2-488A-A2B9-BC421CD39763}" dt="2021-08-03T00:39:27.205" v="496" actId="700"/>
          <ac:spMkLst>
            <pc:docMk/>
            <pc:sldMk cId="1478744555" sldId="265"/>
            <ac:spMk id="4" creationId="{1A98DB86-E998-4FDB-8010-63626B3BB387}"/>
          </ac:spMkLst>
        </pc:spChg>
        <pc:spChg chg="add mod ord">
          <ac:chgData name="Dmitriy Beznosko" userId="8bcdeb23-d2dd-465e-bda6-8e644f22b48c" providerId="ADAL" clId="{CD72B83A-DEE2-488A-A2B9-BC421CD39763}" dt="2021-08-03T00:43:42.987" v="616" actId="20577"/>
          <ac:spMkLst>
            <pc:docMk/>
            <pc:sldMk cId="1478744555" sldId="265"/>
            <ac:spMk id="5" creationId="{BCF2864E-3BC8-4DF2-B22B-80517D2A0294}"/>
          </ac:spMkLst>
        </pc:spChg>
        <pc:spChg chg="add mod ord">
          <ac:chgData name="Dmitriy Beznosko" userId="8bcdeb23-d2dd-465e-bda6-8e644f22b48c" providerId="ADAL" clId="{CD72B83A-DEE2-488A-A2B9-BC421CD39763}" dt="2021-08-03T00:50:13.874" v="1208" actId="20577"/>
          <ac:spMkLst>
            <pc:docMk/>
            <pc:sldMk cId="1478744555" sldId="265"/>
            <ac:spMk id="6" creationId="{CCFAFA79-00D1-494C-9E5A-3D4E8A35C2AE}"/>
          </ac:spMkLst>
        </pc:spChg>
        <pc:spChg chg="add del mod">
          <ac:chgData name="Dmitriy Beznosko" userId="8bcdeb23-d2dd-465e-bda6-8e644f22b48c" providerId="ADAL" clId="{CD72B83A-DEE2-488A-A2B9-BC421CD39763}" dt="2021-08-03T00:48:01.075" v="915" actId="478"/>
          <ac:spMkLst>
            <pc:docMk/>
            <pc:sldMk cId="1478744555" sldId="265"/>
            <ac:spMk id="11" creationId="{EAED5ABA-8B1B-48AD-936B-F67F9E7A7188}"/>
          </ac:spMkLst>
        </pc:spChg>
        <pc:spChg chg="add del mod">
          <ac:chgData name="Dmitriy Beznosko" userId="8bcdeb23-d2dd-465e-bda6-8e644f22b48c" providerId="ADAL" clId="{CD72B83A-DEE2-488A-A2B9-BC421CD39763}" dt="2021-08-03T00:47:59.067" v="914" actId="478"/>
          <ac:spMkLst>
            <pc:docMk/>
            <pc:sldMk cId="1478744555" sldId="265"/>
            <ac:spMk id="14" creationId="{48D627E0-B1C7-4BA5-8C89-B77BADE7D564}"/>
          </ac:spMkLst>
        </pc:spChg>
        <pc:picChg chg="add mod">
          <ac:chgData name="Dmitriy Beznosko" userId="8bcdeb23-d2dd-465e-bda6-8e644f22b48c" providerId="ADAL" clId="{CD72B83A-DEE2-488A-A2B9-BC421CD39763}" dt="2021-08-03T00:46:12.350" v="891" actId="1036"/>
          <ac:picMkLst>
            <pc:docMk/>
            <pc:sldMk cId="1478744555" sldId="265"/>
            <ac:picMk id="7" creationId="{67506DB7-15F9-4D6A-9F9A-0EA377CF53C8}"/>
          </ac:picMkLst>
        </pc:picChg>
        <pc:picChg chg="add mod">
          <ac:chgData name="Dmitriy Beznosko" userId="8bcdeb23-d2dd-465e-bda6-8e644f22b48c" providerId="ADAL" clId="{CD72B83A-DEE2-488A-A2B9-BC421CD39763}" dt="2021-08-03T00:46:12.350" v="891" actId="1036"/>
          <ac:picMkLst>
            <pc:docMk/>
            <pc:sldMk cId="1478744555" sldId="265"/>
            <ac:picMk id="8" creationId="{EB63F1C3-2869-479F-89CA-F2972EBD9CC7}"/>
          </ac:picMkLst>
        </pc:picChg>
        <pc:picChg chg="add del mod">
          <ac:chgData name="Dmitriy Beznosko" userId="8bcdeb23-d2dd-465e-bda6-8e644f22b48c" providerId="ADAL" clId="{CD72B83A-DEE2-488A-A2B9-BC421CD39763}" dt="2021-08-03T00:48:05.133" v="918" actId="21"/>
          <ac:picMkLst>
            <pc:docMk/>
            <pc:sldMk cId="1478744555" sldId="265"/>
            <ac:picMk id="10" creationId="{B25A62F1-9B31-4696-87DE-2D5C79EC9EDA}"/>
          </ac:picMkLst>
        </pc:picChg>
        <pc:picChg chg="add mod">
          <ac:chgData name="Dmitriy Beznosko" userId="8bcdeb23-d2dd-465e-bda6-8e644f22b48c" providerId="ADAL" clId="{CD72B83A-DEE2-488A-A2B9-BC421CD39763}" dt="2021-08-03T00:50:09.151" v="1206" actId="1076"/>
          <ac:picMkLst>
            <pc:docMk/>
            <pc:sldMk cId="1478744555" sldId="265"/>
            <ac:picMk id="13" creationId="{415EDA04-7D5A-42C7-A82F-182D36204B88}"/>
          </ac:picMkLst>
        </pc:picChg>
      </pc:sldChg>
      <pc:sldChg chg="del">
        <pc:chgData name="Dmitriy Beznosko" userId="8bcdeb23-d2dd-465e-bda6-8e644f22b48c" providerId="ADAL" clId="{CD72B83A-DEE2-488A-A2B9-BC421CD39763}" dt="2021-08-02T13:19:03.524" v="7" actId="47"/>
        <pc:sldMkLst>
          <pc:docMk/>
          <pc:sldMk cId="1607938738" sldId="265"/>
        </pc:sldMkLst>
      </pc:sldChg>
      <pc:sldChg chg="addSp delSp modSp new mod modClrScheme chgLayout">
        <pc:chgData name="Dmitriy Beznosko" userId="8bcdeb23-d2dd-465e-bda6-8e644f22b48c" providerId="ADAL" clId="{CD72B83A-DEE2-488A-A2B9-BC421CD39763}" dt="2021-08-03T01:47:36.317" v="1607" actId="1076"/>
        <pc:sldMkLst>
          <pc:docMk/>
          <pc:sldMk cId="2318023324" sldId="266"/>
        </pc:sldMkLst>
        <pc:spChg chg="del mod ord">
          <ac:chgData name="Dmitriy Beznosko" userId="8bcdeb23-d2dd-465e-bda6-8e644f22b48c" providerId="ADAL" clId="{CD72B83A-DEE2-488A-A2B9-BC421CD39763}" dt="2021-08-03T01:40:05.739" v="1418" actId="700"/>
          <ac:spMkLst>
            <pc:docMk/>
            <pc:sldMk cId="2318023324" sldId="266"/>
            <ac:spMk id="2" creationId="{B439C958-F39D-4AC5-BDD4-F41FD1F2D157}"/>
          </ac:spMkLst>
        </pc:spChg>
        <pc:spChg chg="del mod ord">
          <ac:chgData name="Dmitriy Beznosko" userId="8bcdeb23-d2dd-465e-bda6-8e644f22b48c" providerId="ADAL" clId="{CD72B83A-DEE2-488A-A2B9-BC421CD39763}" dt="2021-08-03T01:40:05.739" v="1418" actId="700"/>
          <ac:spMkLst>
            <pc:docMk/>
            <pc:sldMk cId="2318023324" sldId="266"/>
            <ac:spMk id="3" creationId="{79D857FC-ADB3-4EBB-A97B-B08BCE3E5979}"/>
          </ac:spMkLst>
        </pc:spChg>
        <pc:spChg chg="mod ord">
          <ac:chgData name="Dmitriy Beznosko" userId="8bcdeb23-d2dd-465e-bda6-8e644f22b48c" providerId="ADAL" clId="{CD72B83A-DEE2-488A-A2B9-BC421CD39763}" dt="2021-08-03T01:40:05.739" v="1418" actId="700"/>
          <ac:spMkLst>
            <pc:docMk/>
            <pc:sldMk cId="2318023324" sldId="266"/>
            <ac:spMk id="4" creationId="{CBFBD0F9-7D6D-4A89-8A07-ADCBCA43BBAF}"/>
          </ac:spMkLst>
        </pc:spChg>
        <pc:spChg chg="add mod ord">
          <ac:chgData name="Dmitriy Beznosko" userId="8bcdeb23-d2dd-465e-bda6-8e644f22b48c" providerId="ADAL" clId="{CD72B83A-DEE2-488A-A2B9-BC421CD39763}" dt="2021-08-03T01:46:12.670" v="1508" actId="20577"/>
          <ac:spMkLst>
            <pc:docMk/>
            <pc:sldMk cId="2318023324" sldId="266"/>
            <ac:spMk id="5" creationId="{76E46824-B87E-4BF5-8A44-61E3D79276F3}"/>
          </ac:spMkLst>
        </pc:spChg>
        <pc:spChg chg="add mod ord">
          <ac:chgData name="Dmitriy Beznosko" userId="8bcdeb23-d2dd-465e-bda6-8e644f22b48c" providerId="ADAL" clId="{CD72B83A-DEE2-488A-A2B9-BC421CD39763}" dt="2021-08-03T01:47:36.317" v="1607" actId="1076"/>
          <ac:spMkLst>
            <pc:docMk/>
            <pc:sldMk cId="2318023324" sldId="266"/>
            <ac:spMk id="6" creationId="{327067AB-E713-4CD8-B7E1-7823BFD6E846}"/>
          </ac:spMkLst>
        </pc:spChg>
        <pc:spChg chg="add mod">
          <ac:chgData name="Dmitriy Beznosko" userId="8bcdeb23-d2dd-465e-bda6-8e644f22b48c" providerId="ADAL" clId="{CD72B83A-DEE2-488A-A2B9-BC421CD39763}" dt="2021-08-03T01:45:18.088" v="1492" actId="113"/>
          <ac:spMkLst>
            <pc:docMk/>
            <pc:sldMk cId="2318023324" sldId="266"/>
            <ac:spMk id="13" creationId="{D5A85F31-69C9-4EBD-9569-065595573FC6}"/>
          </ac:spMkLst>
        </pc:spChg>
        <pc:spChg chg="add del">
          <ac:chgData name="Dmitriy Beznosko" userId="8bcdeb23-d2dd-465e-bda6-8e644f22b48c" providerId="ADAL" clId="{CD72B83A-DEE2-488A-A2B9-BC421CD39763}" dt="2021-08-03T01:45:47.185" v="1494" actId="22"/>
          <ac:spMkLst>
            <pc:docMk/>
            <pc:sldMk cId="2318023324" sldId="266"/>
            <ac:spMk id="15" creationId="{3FB6B54B-CC52-4B5B-A2A4-4E6760D83EB5}"/>
          </ac:spMkLst>
        </pc:spChg>
        <pc:picChg chg="add mod">
          <ac:chgData name="Dmitriy Beznosko" userId="8bcdeb23-d2dd-465e-bda6-8e644f22b48c" providerId="ADAL" clId="{CD72B83A-DEE2-488A-A2B9-BC421CD39763}" dt="2021-08-03T01:43:55.606" v="1450" actId="1076"/>
          <ac:picMkLst>
            <pc:docMk/>
            <pc:sldMk cId="2318023324" sldId="266"/>
            <ac:picMk id="8" creationId="{CB57EFF8-3D60-4E5D-98FD-F5D38469D3FF}"/>
          </ac:picMkLst>
        </pc:picChg>
        <pc:picChg chg="add mod">
          <ac:chgData name="Dmitriy Beznosko" userId="8bcdeb23-d2dd-465e-bda6-8e644f22b48c" providerId="ADAL" clId="{CD72B83A-DEE2-488A-A2B9-BC421CD39763}" dt="2021-08-03T01:44:43.574" v="1458" actId="1076"/>
          <ac:picMkLst>
            <pc:docMk/>
            <pc:sldMk cId="2318023324" sldId="266"/>
            <ac:picMk id="10" creationId="{1A3D5F7F-A467-4622-90BA-6E53F4DE802D}"/>
          </ac:picMkLst>
        </pc:picChg>
        <pc:picChg chg="add mod">
          <ac:chgData name="Dmitriy Beznosko" userId="8bcdeb23-d2dd-465e-bda6-8e644f22b48c" providerId="ADAL" clId="{CD72B83A-DEE2-488A-A2B9-BC421CD39763}" dt="2021-08-03T01:46:03.780" v="1500" actId="1076"/>
          <ac:picMkLst>
            <pc:docMk/>
            <pc:sldMk cId="2318023324" sldId="266"/>
            <ac:picMk id="16" creationId="{A4CB4CF7-033D-4224-B824-45D6AC391088}"/>
          </ac:picMkLst>
        </pc:picChg>
        <pc:picChg chg="add mod">
          <ac:chgData name="Dmitriy Beznosko" userId="8bcdeb23-d2dd-465e-bda6-8e644f22b48c" providerId="ADAL" clId="{CD72B83A-DEE2-488A-A2B9-BC421CD39763}" dt="2021-08-03T01:46:52.848" v="1513" actId="1076"/>
          <ac:picMkLst>
            <pc:docMk/>
            <pc:sldMk cId="2318023324" sldId="266"/>
            <ac:picMk id="18" creationId="{4451F986-592F-4761-8A6A-F875C9044DF0}"/>
          </ac:picMkLst>
        </pc:picChg>
        <pc:picChg chg="add del mod">
          <ac:chgData name="Dmitriy Beznosko" userId="8bcdeb23-d2dd-465e-bda6-8e644f22b48c" providerId="ADAL" clId="{CD72B83A-DEE2-488A-A2B9-BC421CD39763}" dt="2021-08-03T01:44:35.830" v="1452" actId="478"/>
          <ac:picMkLst>
            <pc:docMk/>
            <pc:sldMk cId="2318023324" sldId="266"/>
            <ac:picMk id="1026" creationId="{8D0CECB9-8694-42D0-B95A-550D2EBAF749}"/>
          </ac:picMkLst>
        </pc:picChg>
      </pc:sldChg>
      <pc:sldChg chg="del">
        <pc:chgData name="Dmitriy Beznosko" userId="8bcdeb23-d2dd-465e-bda6-8e644f22b48c" providerId="ADAL" clId="{CD72B83A-DEE2-488A-A2B9-BC421CD39763}" dt="2021-08-02T13:18:49.840" v="2" actId="47"/>
        <pc:sldMkLst>
          <pc:docMk/>
          <pc:sldMk cId="3755381902" sldId="272"/>
        </pc:sldMkLst>
      </pc:sldChg>
      <pc:sldMasterChg chg="add addSldLayout">
        <pc:chgData name="Dmitriy Beznosko" userId="8bcdeb23-d2dd-465e-bda6-8e644f22b48c" providerId="ADAL" clId="{CD72B83A-DEE2-488A-A2B9-BC421CD39763}" dt="2021-08-02T13:25:00.218" v="18" actId="27028"/>
        <pc:sldMasterMkLst>
          <pc:docMk/>
          <pc:sldMasterMk cId="0" sldId="2147483673"/>
        </pc:sldMasterMkLst>
        <pc:sldLayoutChg chg="add">
          <pc:chgData name="Dmitriy Beznosko" userId="8bcdeb23-d2dd-465e-bda6-8e644f22b48c" providerId="ADAL" clId="{CD72B83A-DEE2-488A-A2B9-BC421CD39763}" dt="2021-08-02T13:25:00.218" v="18" actId="27028"/>
          <pc:sldLayoutMkLst>
            <pc:docMk/>
            <pc:sldMasterMk cId="0" sldId="2147483673"/>
            <pc:sldLayoutMk cId="0" sldId="2147483675"/>
          </pc:sldLayoutMkLst>
        </pc:sldLayoutChg>
      </pc:sldMasterChg>
    </pc:docChg>
  </pc:docChgLst>
  <pc:docChgLst>
    <pc:chgData name="Dmitriy Beznosko" userId="8bcdeb23-d2dd-465e-bda6-8e644f22b48c" providerId="ADAL" clId="{58339F62-27F1-4E31-8DD5-2DE3280646B0}"/>
    <pc:docChg chg="undo redo custSel addSld delSld modSld sldOrd">
      <pc:chgData name="Dmitriy Beznosko" userId="8bcdeb23-d2dd-465e-bda6-8e644f22b48c" providerId="ADAL" clId="{58339F62-27F1-4E31-8DD5-2DE3280646B0}" dt="2021-08-14T18:16:58.361" v="1956" actId="207"/>
      <pc:docMkLst>
        <pc:docMk/>
      </pc:docMkLst>
      <pc:sldChg chg="modSp mod">
        <pc:chgData name="Dmitriy Beznosko" userId="8bcdeb23-d2dd-465e-bda6-8e644f22b48c" providerId="ADAL" clId="{58339F62-27F1-4E31-8DD5-2DE3280646B0}" dt="2021-08-14T14:02:18.594" v="1" actId="20577"/>
        <pc:sldMkLst>
          <pc:docMk/>
          <pc:sldMk cId="4186887544" sldId="257"/>
        </pc:sldMkLst>
        <pc:spChg chg="mod">
          <ac:chgData name="Dmitriy Beznosko" userId="8bcdeb23-d2dd-465e-bda6-8e644f22b48c" providerId="ADAL" clId="{58339F62-27F1-4E31-8DD5-2DE3280646B0}" dt="2021-08-14T14:02:18.594" v="1" actId="20577"/>
          <ac:spMkLst>
            <pc:docMk/>
            <pc:sldMk cId="4186887544" sldId="257"/>
            <ac:spMk id="2" creationId="{0A085278-B6F6-4825-A44F-8C128C113109}"/>
          </ac:spMkLst>
        </pc:spChg>
      </pc:sldChg>
      <pc:sldChg chg="del">
        <pc:chgData name="Dmitriy Beznosko" userId="8bcdeb23-d2dd-465e-bda6-8e644f22b48c" providerId="ADAL" clId="{58339F62-27F1-4E31-8DD5-2DE3280646B0}" dt="2021-08-14T14:02:26.879" v="2" actId="47"/>
        <pc:sldMkLst>
          <pc:docMk/>
          <pc:sldMk cId="585641883" sldId="258"/>
        </pc:sldMkLst>
      </pc:sldChg>
      <pc:sldChg chg="addSp delSp modSp new mod ord setBg modClrScheme modAnim chgLayout">
        <pc:chgData name="Dmitriy Beznosko" userId="8bcdeb23-d2dd-465e-bda6-8e644f22b48c" providerId="ADAL" clId="{58339F62-27F1-4E31-8DD5-2DE3280646B0}" dt="2021-08-14T14:22:04.272" v="415" actId="207"/>
        <pc:sldMkLst>
          <pc:docMk/>
          <pc:sldMk cId="1709021131" sldId="258"/>
        </pc:sldMkLst>
        <pc:spChg chg="del mod ord">
          <ac:chgData name="Dmitriy Beznosko" userId="8bcdeb23-d2dd-465e-bda6-8e644f22b48c" providerId="ADAL" clId="{58339F62-27F1-4E31-8DD5-2DE3280646B0}" dt="2021-08-14T14:02:40.663" v="4" actId="700"/>
          <ac:spMkLst>
            <pc:docMk/>
            <pc:sldMk cId="1709021131" sldId="258"/>
            <ac:spMk id="2" creationId="{27F300F5-7210-420F-9257-1827EE0A2B37}"/>
          </ac:spMkLst>
        </pc:spChg>
        <pc:spChg chg="del mod ord">
          <ac:chgData name="Dmitriy Beznosko" userId="8bcdeb23-d2dd-465e-bda6-8e644f22b48c" providerId="ADAL" clId="{58339F62-27F1-4E31-8DD5-2DE3280646B0}" dt="2021-08-14T14:02:40.663" v="4" actId="700"/>
          <ac:spMkLst>
            <pc:docMk/>
            <pc:sldMk cId="1709021131" sldId="258"/>
            <ac:spMk id="3" creationId="{6BF0A951-578F-45E0-A01D-C8CA874EFC07}"/>
          </ac:spMkLst>
        </pc:spChg>
        <pc:spChg chg="mod ord">
          <ac:chgData name="Dmitriy Beznosko" userId="8bcdeb23-d2dd-465e-bda6-8e644f22b48c" providerId="ADAL" clId="{58339F62-27F1-4E31-8DD5-2DE3280646B0}" dt="2021-08-14T14:20:28.561" v="398" actId="26606"/>
          <ac:spMkLst>
            <pc:docMk/>
            <pc:sldMk cId="1709021131" sldId="258"/>
            <ac:spMk id="4" creationId="{46F7A6AC-0A27-4103-BEC4-EB0B8AD8D7A5}"/>
          </ac:spMkLst>
        </pc:spChg>
        <pc:spChg chg="add mod ord">
          <ac:chgData name="Dmitriy Beznosko" userId="8bcdeb23-d2dd-465e-bda6-8e644f22b48c" providerId="ADAL" clId="{58339F62-27F1-4E31-8DD5-2DE3280646B0}" dt="2021-08-14T14:20:28.561" v="398" actId="26606"/>
          <ac:spMkLst>
            <pc:docMk/>
            <pc:sldMk cId="1709021131" sldId="258"/>
            <ac:spMk id="5" creationId="{A52C2679-8ACE-4D00-81CC-5DBC919C23EB}"/>
          </ac:spMkLst>
        </pc:spChg>
        <pc:spChg chg="add del mod ord">
          <ac:chgData name="Dmitriy Beznosko" userId="8bcdeb23-d2dd-465e-bda6-8e644f22b48c" providerId="ADAL" clId="{58339F62-27F1-4E31-8DD5-2DE3280646B0}" dt="2021-08-14T14:19:35.100" v="384"/>
          <ac:spMkLst>
            <pc:docMk/>
            <pc:sldMk cId="1709021131" sldId="258"/>
            <ac:spMk id="6" creationId="{3F449C27-7C02-4D55-BAAB-B9DE8CE14459}"/>
          </ac:spMkLst>
        </pc:spChg>
        <pc:spChg chg="add mod">
          <ac:chgData name="Dmitriy Beznosko" userId="8bcdeb23-d2dd-465e-bda6-8e644f22b48c" providerId="ADAL" clId="{58339F62-27F1-4E31-8DD5-2DE3280646B0}" dt="2021-08-14T14:17:39.559" v="119" actId="571"/>
          <ac:spMkLst>
            <pc:docMk/>
            <pc:sldMk cId="1709021131" sldId="258"/>
            <ac:spMk id="7" creationId="{D3CF28BB-565F-47CE-A28C-AF251F0D7102}"/>
          </ac:spMkLst>
        </pc:spChg>
        <pc:spChg chg="add mod">
          <ac:chgData name="Dmitriy Beznosko" userId="8bcdeb23-d2dd-465e-bda6-8e644f22b48c" providerId="ADAL" clId="{58339F62-27F1-4E31-8DD5-2DE3280646B0}" dt="2021-08-14T14:19:22.988" v="382" actId="1076"/>
          <ac:spMkLst>
            <pc:docMk/>
            <pc:sldMk cId="1709021131" sldId="258"/>
            <ac:spMk id="8" creationId="{22E700BB-33AA-4071-A4A5-0CA18398EC92}"/>
          </ac:spMkLst>
        </pc:spChg>
        <pc:spChg chg="add mod ord">
          <ac:chgData name="Dmitriy Beznosko" userId="8bcdeb23-d2dd-465e-bda6-8e644f22b48c" providerId="ADAL" clId="{58339F62-27F1-4E31-8DD5-2DE3280646B0}" dt="2021-08-14T14:22:04.272" v="415" actId="207"/>
          <ac:spMkLst>
            <pc:docMk/>
            <pc:sldMk cId="1709021131" sldId="258"/>
            <ac:spMk id="9" creationId="{D2DE6DC0-A4F2-41A8-AC2D-531B7121B748}"/>
          </ac:spMkLst>
        </pc:spChg>
        <pc:picChg chg="add mod">
          <ac:chgData name="Dmitriy Beznosko" userId="8bcdeb23-d2dd-465e-bda6-8e644f22b48c" providerId="ADAL" clId="{58339F62-27F1-4E31-8DD5-2DE3280646B0}" dt="2021-08-14T14:20:28.561" v="398" actId="26606"/>
          <ac:picMkLst>
            <pc:docMk/>
            <pc:sldMk cId="1709021131" sldId="258"/>
            <ac:picMk id="10" creationId="{D3F8F5E7-D942-467E-A551-107C05F706AF}"/>
          </ac:picMkLst>
        </pc:picChg>
      </pc:sldChg>
      <pc:sldChg chg="del">
        <pc:chgData name="Dmitriy Beznosko" userId="8bcdeb23-d2dd-465e-bda6-8e644f22b48c" providerId="ADAL" clId="{58339F62-27F1-4E31-8DD5-2DE3280646B0}" dt="2021-08-14T14:02:26.879" v="2" actId="47"/>
        <pc:sldMkLst>
          <pc:docMk/>
          <pc:sldMk cId="1186344690" sldId="259"/>
        </pc:sldMkLst>
      </pc:sldChg>
      <pc:sldChg chg="addSp delSp modSp add mod">
        <pc:chgData name="Dmitriy Beznosko" userId="8bcdeb23-d2dd-465e-bda6-8e644f22b48c" providerId="ADAL" clId="{58339F62-27F1-4E31-8DD5-2DE3280646B0}" dt="2021-08-14T17:32:42.424" v="1941" actId="6549"/>
        <pc:sldMkLst>
          <pc:docMk/>
          <pc:sldMk cId="2866573554" sldId="259"/>
        </pc:sldMkLst>
        <pc:spChg chg="mod">
          <ac:chgData name="Dmitriy Beznosko" userId="8bcdeb23-d2dd-465e-bda6-8e644f22b48c" providerId="ADAL" clId="{58339F62-27F1-4E31-8DD5-2DE3280646B0}" dt="2021-08-14T14:51:26.116" v="998" actId="1076"/>
          <ac:spMkLst>
            <pc:docMk/>
            <pc:sldMk cId="2866573554" sldId="259"/>
            <ac:spMk id="5" creationId="{A52C2679-8ACE-4D00-81CC-5DBC919C23EB}"/>
          </ac:spMkLst>
        </pc:spChg>
        <pc:spChg chg="mod">
          <ac:chgData name="Dmitriy Beznosko" userId="8bcdeb23-d2dd-465e-bda6-8e644f22b48c" providerId="ADAL" clId="{58339F62-27F1-4E31-8DD5-2DE3280646B0}" dt="2021-08-14T17:32:42.424" v="1941" actId="6549"/>
          <ac:spMkLst>
            <pc:docMk/>
            <pc:sldMk cId="2866573554" sldId="259"/>
            <ac:spMk id="6" creationId="{3F449C27-7C02-4D55-BAAB-B9DE8CE14459}"/>
          </ac:spMkLst>
        </pc:spChg>
        <pc:spChg chg="add del mod">
          <ac:chgData name="Dmitriy Beznosko" userId="8bcdeb23-d2dd-465e-bda6-8e644f22b48c" providerId="ADAL" clId="{58339F62-27F1-4E31-8DD5-2DE3280646B0}" dt="2021-08-14T14:42:56.983" v="607" actId="478"/>
          <ac:spMkLst>
            <pc:docMk/>
            <pc:sldMk cId="2866573554" sldId="259"/>
            <ac:spMk id="7" creationId="{19265456-816C-4179-BD56-80BFE26E076B}"/>
          </ac:spMkLst>
        </pc:spChg>
        <pc:spChg chg="add del mod">
          <ac:chgData name="Dmitriy Beznosko" userId="8bcdeb23-d2dd-465e-bda6-8e644f22b48c" providerId="ADAL" clId="{58339F62-27F1-4E31-8DD5-2DE3280646B0}" dt="2021-08-14T14:44:21.335" v="620" actId="478"/>
          <ac:spMkLst>
            <pc:docMk/>
            <pc:sldMk cId="2866573554" sldId="259"/>
            <ac:spMk id="8" creationId="{57FA0F61-2C4F-420E-94E1-FECE541B4CE5}"/>
          </ac:spMkLst>
        </pc:spChg>
        <pc:spChg chg="add del mod">
          <ac:chgData name="Dmitriy Beznosko" userId="8bcdeb23-d2dd-465e-bda6-8e644f22b48c" providerId="ADAL" clId="{58339F62-27F1-4E31-8DD5-2DE3280646B0}" dt="2021-08-14T14:44:15.446" v="619" actId="478"/>
          <ac:spMkLst>
            <pc:docMk/>
            <pc:sldMk cId="2866573554" sldId="259"/>
            <ac:spMk id="11" creationId="{82D5D598-6E4E-4A3C-9446-AC0BA5A251FD}"/>
          </ac:spMkLst>
        </pc:spChg>
        <pc:spChg chg="add del mod">
          <ac:chgData name="Dmitriy Beznosko" userId="8bcdeb23-d2dd-465e-bda6-8e644f22b48c" providerId="ADAL" clId="{58339F62-27F1-4E31-8DD5-2DE3280646B0}" dt="2021-08-14T14:44:09.903" v="615" actId="478"/>
          <ac:spMkLst>
            <pc:docMk/>
            <pc:sldMk cId="2866573554" sldId="259"/>
            <ac:spMk id="14" creationId="{0C6A9B07-3CA7-4C60-9080-3B6CBB69738A}"/>
          </ac:spMkLst>
        </pc:spChg>
        <pc:spChg chg="add del mod">
          <ac:chgData name="Dmitriy Beznosko" userId="8bcdeb23-d2dd-465e-bda6-8e644f22b48c" providerId="ADAL" clId="{58339F62-27F1-4E31-8DD5-2DE3280646B0}" dt="2021-08-14T14:52:09.144" v="1004" actId="931"/>
          <ac:spMkLst>
            <pc:docMk/>
            <pc:sldMk cId="2866573554" sldId="259"/>
            <ac:spMk id="18" creationId="{F8361E01-49CB-4DCA-9720-A66B2A6FA711}"/>
          </ac:spMkLst>
        </pc:spChg>
        <pc:spChg chg="add del mod">
          <ac:chgData name="Dmitriy Beznosko" userId="8bcdeb23-d2dd-465e-bda6-8e644f22b48c" providerId="ADAL" clId="{58339F62-27F1-4E31-8DD5-2DE3280646B0}" dt="2021-08-14T14:52:46.174" v="1009" actId="478"/>
          <ac:spMkLst>
            <pc:docMk/>
            <pc:sldMk cId="2866573554" sldId="259"/>
            <ac:spMk id="21" creationId="{34EC4CC5-312D-4422-88C2-3094374553CC}"/>
          </ac:spMkLst>
        </pc:spChg>
        <pc:spChg chg="add mod">
          <ac:chgData name="Dmitriy Beznosko" userId="8bcdeb23-d2dd-465e-bda6-8e644f22b48c" providerId="ADAL" clId="{58339F62-27F1-4E31-8DD5-2DE3280646B0}" dt="2021-08-14T14:56:37.284" v="1045" actId="688"/>
          <ac:spMkLst>
            <pc:docMk/>
            <pc:sldMk cId="2866573554" sldId="259"/>
            <ac:spMk id="22" creationId="{52064407-8464-4138-8881-9F934190A91D}"/>
          </ac:spMkLst>
        </pc:spChg>
        <pc:spChg chg="add mod">
          <ac:chgData name="Dmitriy Beznosko" userId="8bcdeb23-d2dd-465e-bda6-8e644f22b48c" providerId="ADAL" clId="{58339F62-27F1-4E31-8DD5-2DE3280646B0}" dt="2021-08-14T14:57:16.928" v="1069" actId="571"/>
          <ac:spMkLst>
            <pc:docMk/>
            <pc:sldMk cId="2866573554" sldId="259"/>
            <ac:spMk id="23" creationId="{4F58D053-9629-4F8F-981F-1EE9ABBA965D}"/>
          </ac:spMkLst>
        </pc:spChg>
        <pc:picChg chg="add del mod">
          <ac:chgData name="Dmitriy Beznosko" userId="8bcdeb23-d2dd-465e-bda6-8e644f22b48c" providerId="ADAL" clId="{58339F62-27F1-4E31-8DD5-2DE3280646B0}" dt="2021-08-14T14:44:52.634" v="629" actId="21"/>
          <ac:picMkLst>
            <pc:docMk/>
            <pc:sldMk cId="2866573554" sldId="259"/>
            <ac:picMk id="3" creationId="{2DB2A2EC-DEF1-4175-83C8-4D32C674AF5F}"/>
          </ac:picMkLst>
        </pc:picChg>
        <pc:picChg chg="add mod">
          <ac:chgData name="Dmitriy Beznosko" userId="8bcdeb23-d2dd-465e-bda6-8e644f22b48c" providerId="ADAL" clId="{58339F62-27F1-4E31-8DD5-2DE3280646B0}" dt="2021-08-14T14:48:11.018" v="788" actId="1076"/>
          <ac:picMkLst>
            <pc:docMk/>
            <pc:sldMk cId="2866573554" sldId="259"/>
            <ac:picMk id="10" creationId="{EBF19C25-2971-46A5-A73C-AEDA10D5B216}"/>
          </ac:picMkLst>
        </pc:picChg>
        <pc:picChg chg="add del mod">
          <ac:chgData name="Dmitriy Beznosko" userId="8bcdeb23-d2dd-465e-bda6-8e644f22b48c" providerId="ADAL" clId="{58339F62-27F1-4E31-8DD5-2DE3280646B0}" dt="2021-08-14T14:44:52.634" v="629" actId="21"/>
          <ac:picMkLst>
            <pc:docMk/>
            <pc:sldMk cId="2866573554" sldId="259"/>
            <ac:picMk id="13" creationId="{215EEB75-AD1D-4A51-BAC7-F234CBB28768}"/>
          </ac:picMkLst>
        </pc:picChg>
        <pc:picChg chg="add del mod">
          <ac:chgData name="Dmitriy Beznosko" userId="8bcdeb23-d2dd-465e-bda6-8e644f22b48c" providerId="ADAL" clId="{58339F62-27F1-4E31-8DD5-2DE3280646B0}" dt="2021-08-14T14:50:02.071" v="798"/>
          <ac:picMkLst>
            <pc:docMk/>
            <pc:sldMk cId="2866573554" sldId="259"/>
            <ac:picMk id="15" creationId="{659F4F0F-46AF-4B2B-8485-E2FDCEF889C3}"/>
          </ac:picMkLst>
        </pc:picChg>
        <pc:picChg chg="add del mod">
          <ac:chgData name="Dmitriy Beznosko" userId="8bcdeb23-d2dd-465e-bda6-8e644f22b48c" providerId="ADAL" clId="{58339F62-27F1-4E31-8DD5-2DE3280646B0}" dt="2021-08-14T14:52:09.144" v="1004" actId="931"/>
          <ac:picMkLst>
            <pc:docMk/>
            <pc:sldMk cId="2866573554" sldId="259"/>
            <ac:picMk id="17" creationId="{5219BF85-E55F-4324-8556-1B4016E56EF7}"/>
          </ac:picMkLst>
        </pc:picChg>
        <pc:picChg chg="add mod">
          <ac:chgData name="Dmitriy Beznosko" userId="8bcdeb23-d2dd-465e-bda6-8e644f22b48c" providerId="ADAL" clId="{58339F62-27F1-4E31-8DD5-2DE3280646B0}" dt="2021-08-14T14:53:21.642" v="1016" actId="1076"/>
          <ac:picMkLst>
            <pc:docMk/>
            <pc:sldMk cId="2866573554" sldId="259"/>
            <ac:picMk id="20" creationId="{9EBBC59E-EDFE-4F58-B4FA-9D022AA5E29E}"/>
          </ac:picMkLst>
        </pc:picChg>
      </pc:sldChg>
      <pc:sldChg chg="addSp delSp modSp add mod setBg modAnim chgLayout">
        <pc:chgData name="Dmitriy Beznosko" userId="8bcdeb23-d2dd-465e-bda6-8e644f22b48c" providerId="ADAL" clId="{58339F62-27F1-4E31-8DD5-2DE3280646B0}" dt="2021-08-14T15:03:20.022" v="1551" actId="1076"/>
        <pc:sldMkLst>
          <pc:docMk/>
          <pc:sldMk cId="816031462" sldId="260"/>
        </pc:sldMkLst>
        <pc:spChg chg="mod ord">
          <ac:chgData name="Dmitriy Beznosko" userId="8bcdeb23-d2dd-465e-bda6-8e644f22b48c" providerId="ADAL" clId="{58339F62-27F1-4E31-8DD5-2DE3280646B0}" dt="2021-08-14T14:57:43.270" v="1076" actId="26606"/>
          <ac:spMkLst>
            <pc:docMk/>
            <pc:sldMk cId="816031462" sldId="260"/>
            <ac:spMk id="4" creationId="{46F7A6AC-0A27-4103-BEC4-EB0B8AD8D7A5}"/>
          </ac:spMkLst>
        </pc:spChg>
        <pc:spChg chg="del mod">
          <ac:chgData name="Dmitriy Beznosko" userId="8bcdeb23-d2dd-465e-bda6-8e644f22b48c" providerId="ADAL" clId="{58339F62-27F1-4E31-8DD5-2DE3280646B0}" dt="2021-08-14T14:57:29.030" v="1071" actId="700"/>
          <ac:spMkLst>
            <pc:docMk/>
            <pc:sldMk cId="816031462" sldId="260"/>
            <ac:spMk id="5" creationId="{A52C2679-8ACE-4D00-81CC-5DBC919C23EB}"/>
          </ac:spMkLst>
        </pc:spChg>
        <pc:spChg chg="del">
          <ac:chgData name="Dmitriy Beznosko" userId="8bcdeb23-d2dd-465e-bda6-8e644f22b48c" providerId="ADAL" clId="{58339F62-27F1-4E31-8DD5-2DE3280646B0}" dt="2021-08-14T14:49:23.290" v="790" actId="931"/>
          <ac:spMkLst>
            <pc:docMk/>
            <pc:sldMk cId="816031462" sldId="260"/>
            <ac:spMk id="6" creationId="{3F449C27-7C02-4D55-BAAB-B9DE8CE14459}"/>
          </ac:spMkLst>
        </pc:spChg>
        <pc:spChg chg="add del mod">
          <ac:chgData name="Dmitriy Beznosko" userId="8bcdeb23-d2dd-465e-bda6-8e644f22b48c" providerId="ADAL" clId="{58339F62-27F1-4E31-8DD5-2DE3280646B0}" dt="2021-08-14T14:49:26.575" v="793" actId="478"/>
          <ac:spMkLst>
            <pc:docMk/>
            <pc:sldMk cId="816031462" sldId="260"/>
            <ac:spMk id="9" creationId="{CAE46A54-2993-47E0-9277-CE8FA01D7298}"/>
          </ac:spMkLst>
        </pc:spChg>
        <pc:spChg chg="add mod ord">
          <ac:chgData name="Dmitriy Beznosko" userId="8bcdeb23-d2dd-465e-bda6-8e644f22b48c" providerId="ADAL" clId="{58339F62-27F1-4E31-8DD5-2DE3280646B0}" dt="2021-08-14T15:03:14.959" v="1549" actId="1076"/>
          <ac:spMkLst>
            <pc:docMk/>
            <pc:sldMk cId="816031462" sldId="260"/>
            <ac:spMk id="10" creationId="{458C5097-E955-4065-872E-6801CD092051}"/>
          </ac:spMkLst>
        </pc:spChg>
        <pc:spChg chg="add del mod">
          <ac:chgData name="Dmitriy Beznosko" userId="8bcdeb23-d2dd-465e-bda6-8e644f22b48c" providerId="ADAL" clId="{58339F62-27F1-4E31-8DD5-2DE3280646B0}" dt="2021-08-14T15:02:47.686" v="1544" actId="478"/>
          <ac:spMkLst>
            <pc:docMk/>
            <pc:sldMk cId="816031462" sldId="260"/>
            <ac:spMk id="13" creationId="{42179938-8287-4B9F-A2A8-DB81D0387E5E}"/>
          </ac:spMkLst>
        </pc:spChg>
        <pc:spChg chg="add del">
          <ac:chgData name="Dmitriy Beznosko" userId="8bcdeb23-d2dd-465e-bda6-8e644f22b48c" providerId="ADAL" clId="{58339F62-27F1-4E31-8DD5-2DE3280646B0}" dt="2021-08-14T14:57:37.430" v="1073" actId="26606"/>
          <ac:spMkLst>
            <pc:docMk/>
            <pc:sldMk cId="816031462" sldId="260"/>
            <ac:spMk id="14" creationId="{7C842507-69E3-4DC5-8433-BB7CA04A6F63}"/>
          </ac:spMkLst>
        </pc:spChg>
        <pc:spChg chg="add del">
          <ac:chgData name="Dmitriy Beznosko" userId="8bcdeb23-d2dd-465e-bda6-8e644f22b48c" providerId="ADAL" clId="{58339F62-27F1-4E31-8DD5-2DE3280646B0}" dt="2021-08-14T14:57:43.267" v="1075" actId="26606"/>
          <ac:spMkLst>
            <pc:docMk/>
            <pc:sldMk cId="816031462" sldId="260"/>
            <ac:spMk id="16" creationId="{B24C143F-ADF0-4B5A-817B-D1F95D155801}"/>
          </ac:spMkLst>
        </pc:spChg>
        <pc:spChg chg="add">
          <ac:chgData name="Dmitriy Beznosko" userId="8bcdeb23-d2dd-465e-bda6-8e644f22b48c" providerId="ADAL" clId="{58339F62-27F1-4E31-8DD5-2DE3280646B0}" dt="2021-08-14T14:57:43.270" v="1076" actId="26606"/>
          <ac:spMkLst>
            <pc:docMk/>
            <pc:sldMk cId="816031462" sldId="260"/>
            <ac:spMk id="17" creationId="{B632AE7B-9F64-4DA0-908C-FF0274747A55}"/>
          </ac:spMkLst>
        </pc:spChg>
        <pc:spChg chg="add mod">
          <ac:chgData name="Dmitriy Beznosko" userId="8bcdeb23-d2dd-465e-bda6-8e644f22b48c" providerId="ADAL" clId="{58339F62-27F1-4E31-8DD5-2DE3280646B0}" dt="2021-08-14T15:03:17.700" v="1550" actId="1076"/>
          <ac:spMkLst>
            <pc:docMk/>
            <pc:sldMk cId="816031462" sldId="260"/>
            <ac:spMk id="18" creationId="{92D02DC8-1E8F-4A93-A422-171A59BFEFCB}"/>
          </ac:spMkLst>
        </pc:spChg>
        <pc:spChg chg="add mod">
          <ac:chgData name="Dmitriy Beznosko" userId="8bcdeb23-d2dd-465e-bda6-8e644f22b48c" providerId="ADAL" clId="{58339F62-27F1-4E31-8DD5-2DE3280646B0}" dt="2021-08-14T15:02:54.336" v="1546" actId="14100"/>
          <ac:spMkLst>
            <pc:docMk/>
            <pc:sldMk cId="816031462" sldId="260"/>
            <ac:spMk id="20" creationId="{B4BD5114-9FD4-4BFB-BC53-08827D491321}"/>
          </ac:spMkLst>
        </pc:spChg>
        <pc:picChg chg="add mod ord">
          <ac:chgData name="Dmitriy Beznosko" userId="8bcdeb23-d2dd-465e-bda6-8e644f22b48c" providerId="ADAL" clId="{58339F62-27F1-4E31-8DD5-2DE3280646B0}" dt="2021-08-14T15:03:20.022" v="1551" actId="1076"/>
          <ac:picMkLst>
            <pc:docMk/>
            <pc:sldMk cId="816031462" sldId="260"/>
            <ac:picMk id="3" creationId="{2E6EBC79-1454-4609-B680-3BF2E334C89A}"/>
          </ac:picMkLst>
        </pc:picChg>
        <pc:picChg chg="add del mod">
          <ac:chgData name="Dmitriy Beznosko" userId="8bcdeb23-d2dd-465e-bda6-8e644f22b48c" providerId="ADAL" clId="{58339F62-27F1-4E31-8DD5-2DE3280646B0}" dt="2021-08-14T14:48:33.631" v="789" actId="478"/>
          <ac:picMkLst>
            <pc:docMk/>
            <pc:sldMk cId="816031462" sldId="260"/>
            <ac:picMk id="7" creationId="{B5385D9D-2734-4D84-81E8-0EB515329850}"/>
          </ac:picMkLst>
        </pc:picChg>
        <pc:picChg chg="add del mod ord">
          <ac:chgData name="Dmitriy Beznosko" userId="8bcdeb23-d2dd-465e-bda6-8e644f22b48c" providerId="ADAL" clId="{58339F62-27F1-4E31-8DD5-2DE3280646B0}" dt="2021-08-14T15:03:10.755" v="1547" actId="1076"/>
          <ac:picMkLst>
            <pc:docMk/>
            <pc:sldMk cId="816031462" sldId="260"/>
            <ac:picMk id="8" creationId="{E08468D4-6C2A-4FF1-90A1-28A5F3719A0D}"/>
          </ac:picMkLst>
        </pc:picChg>
        <pc:picChg chg="add del mod">
          <ac:chgData name="Dmitriy Beznosko" userId="8bcdeb23-d2dd-465e-bda6-8e644f22b48c" providerId="ADAL" clId="{58339F62-27F1-4E31-8DD5-2DE3280646B0}" dt="2021-08-14T15:02:47.686" v="1544" actId="478"/>
          <ac:picMkLst>
            <pc:docMk/>
            <pc:sldMk cId="816031462" sldId="260"/>
            <ac:picMk id="12" creationId="{1D2E9E58-BFD3-45F9-AB4F-D1B48C28D941}"/>
          </ac:picMkLst>
        </pc:picChg>
        <pc:picChg chg="add mod">
          <ac:chgData name="Dmitriy Beznosko" userId="8bcdeb23-d2dd-465e-bda6-8e644f22b48c" providerId="ADAL" clId="{58339F62-27F1-4E31-8DD5-2DE3280646B0}" dt="2021-08-14T15:02:45.454" v="1543" actId="1076"/>
          <ac:picMkLst>
            <pc:docMk/>
            <pc:sldMk cId="816031462" sldId="260"/>
            <ac:picMk id="19" creationId="{05EF9DE1-6C89-4574-9DB7-42D274A98182}"/>
          </ac:picMkLst>
        </pc:picChg>
      </pc:sldChg>
      <pc:sldChg chg="del">
        <pc:chgData name="Dmitriy Beznosko" userId="8bcdeb23-d2dd-465e-bda6-8e644f22b48c" providerId="ADAL" clId="{58339F62-27F1-4E31-8DD5-2DE3280646B0}" dt="2021-08-14T14:02:26.879" v="2" actId="47"/>
        <pc:sldMkLst>
          <pc:docMk/>
          <pc:sldMk cId="4222124871" sldId="260"/>
        </pc:sldMkLst>
      </pc:sldChg>
      <pc:sldChg chg="addSp delSp modSp add mod">
        <pc:chgData name="Dmitriy Beznosko" userId="8bcdeb23-d2dd-465e-bda6-8e644f22b48c" providerId="ADAL" clId="{58339F62-27F1-4E31-8DD5-2DE3280646B0}" dt="2021-08-14T15:29:19.785" v="1905" actId="1076"/>
        <pc:sldMkLst>
          <pc:docMk/>
          <pc:sldMk cId="2747421691" sldId="261"/>
        </pc:sldMkLst>
        <pc:spChg chg="mod">
          <ac:chgData name="Dmitriy Beznosko" userId="8bcdeb23-d2dd-465e-bda6-8e644f22b48c" providerId="ADAL" clId="{58339F62-27F1-4E31-8DD5-2DE3280646B0}" dt="2021-08-14T15:28:49.226" v="1900" actId="1076"/>
          <ac:spMkLst>
            <pc:docMk/>
            <pc:sldMk cId="2747421691" sldId="261"/>
            <ac:spMk id="5" creationId="{A52C2679-8ACE-4D00-81CC-5DBC919C23EB}"/>
          </ac:spMkLst>
        </pc:spChg>
        <pc:spChg chg="mod">
          <ac:chgData name="Dmitriy Beznosko" userId="8bcdeb23-d2dd-465e-bda6-8e644f22b48c" providerId="ADAL" clId="{58339F62-27F1-4E31-8DD5-2DE3280646B0}" dt="2021-08-14T15:29:19.785" v="1905" actId="1076"/>
          <ac:spMkLst>
            <pc:docMk/>
            <pc:sldMk cId="2747421691" sldId="261"/>
            <ac:spMk id="6" creationId="{3F449C27-7C02-4D55-BAAB-B9DE8CE14459}"/>
          </ac:spMkLst>
        </pc:spChg>
        <pc:graphicFrameChg chg="add mod modGraphic">
          <ac:chgData name="Dmitriy Beznosko" userId="8bcdeb23-d2dd-465e-bda6-8e644f22b48c" providerId="ADAL" clId="{58339F62-27F1-4E31-8DD5-2DE3280646B0}" dt="2021-08-14T15:09:25.705" v="1644" actId="1076"/>
          <ac:graphicFrameMkLst>
            <pc:docMk/>
            <pc:sldMk cId="2747421691" sldId="261"/>
            <ac:graphicFrameMk id="9" creationId="{63ABA6E7-A873-44C1-A666-9A8360224100}"/>
          </ac:graphicFrameMkLst>
        </pc:graphicFrameChg>
        <pc:picChg chg="add mod">
          <ac:chgData name="Dmitriy Beznosko" userId="8bcdeb23-d2dd-465e-bda6-8e644f22b48c" providerId="ADAL" clId="{58339F62-27F1-4E31-8DD5-2DE3280646B0}" dt="2021-08-14T15:28:43.204" v="1898" actId="1076"/>
          <ac:picMkLst>
            <pc:docMk/>
            <pc:sldMk cId="2747421691" sldId="261"/>
            <ac:picMk id="3" creationId="{1309AC59-3FCE-412A-BAA8-DC57F647DECA}"/>
          </ac:picMkLst>
        </pc:picChg>
        <pc:picChg chg="add mod">
          <ac:chgData name="Dmitriy Beznosko" userId="8bcdeb23-d2dd-465e-bda6-8e644f22b48c" providerId="ADAL" clId="{58339F62-27F1-4E31-8DD5-2DE3280646B0}" dt="2021-08-14T15:06:39.001" v="1602" actId="1076"/>
          <ac:picMkLst>
            <pc:docMk/>
            <pc:sldMk cId="2747421691" sldId="261"/>
            <ac:picMk id="8" creationId="{3DB624CD-3788-4AFD-9D82-3D5E80F56C1E}"/>
          </ac:picMkLst>
        </pc:picChg>
        <pc:picChg chg="add del mod">
          <ac:chgData name="Dmitriy Beznosko" userId="8bcdeb23-d2dd-465e-bda6-8e644f22b48c" providerId="ADAL" clId="{58339F62-27F1-4E31-8DD5-2DE3280646B0}" dt="2021-08-14T15:28:21.988" v="1892" actId="478"/>
          <ac:picMkLst>
            <pc:docMk/>
            <pc:sldMk cId="2747421691" sldId="261"/>
            <ac:picMk id="11" creationId="{A798A1FB-D1F5-4FAC-B4B6-38A837FEB7F1}"/>
          </ac:picMkLst>
        </pc:picChg>
        <pc:picChg chg="add mod">
          <ac:chgData name="Dmitriy Beznosko" userId="8bcdeb23-d2dd-465e-bda6-8e644f22b48c" providerId="ADAL" clId="{58339F62-27F1-4E31-8DD5-2DE3280646B0}" dt="2021-08-14T15:29:03.095" v="1904" actId="14100"/>
          <ac:picMkLst>
            <pc:docMk/>
            <pc:sldMk cId="2747421691" sldId="261"/>
            <ac:picMk id="13" creationId="{7AB7DB7A-3099-43FC-B637-99FDE6A946A2}"/>
          </ac:picMkLst>
        </pc:picChg>
      </pc:sldChg>
      <pc:sldChg chg="del">
        <pc:chgData name="Dmitriy Beznosko" userId="8bcdeb23-d2dd-465e-bda6-8e644f22b48c" providerId="ADAL" clId="{58339F62-27F1-4E31-8DD5-2DE3280646B0}" dt="2021-08-14T14:02:26.879" v="2" actId="47"/>
        <pc:sldMkLst>
          <pc:docMk/>
          <pc:sldMk cId="4111268237" sldId="261"/>
        </pc:sldMkLst>
      </pc:sldChg>
      <pc:sldChg chg="addSp delSp modSp add mod">
        <pc:chgData name="Dmitriy Beznosko" userId="8bcdeb23-d2dd-465e-bda6-8e644f22b48c" providerId="ADAL" clId="{58339F62-27F1-4E31-8DD5-2DE3280646B0}" dt="2021-08-14T15:29:52.526" v="1927" actId="962"/>
        <pc:sldMkLst>
          <pc:docMk/>
          <pc:sldMk cId="89361422" sldId="262"/>
        </pc:sldMkLst>
        <pc:spChg chg="mod">
          <ac:chgData name="Dmitriy Beznosko" userId="8bcdeb23-d2dd-465e-bda6-8e644f22b48c" providerId="ADAL" clId="{58339F62-27F1-4E31-8DD5-2DE3280646B0}" dt="2021-08-14T15:29:30.204" v="1923" actId="20577"/>
          <ac:spMkLst>
            <pc:docMk/>
            <pc:sldMk cId="89361422" sldId="262"/>
            <ac:spMk id="5" creationId="{A52C2679-8ACE-4D00-81CC-5DBC919C23EB}"/>
          </ac:spMkLst>
        </pc:spChg>
        <pc:spChg chg="del">
          <ac:chgData name="Dmitriy Beznosko" userId="8bcdeb23-d2dd-465e-bda6-8e644f22b48c" providerId="ADAL" clId="{58339F62-27F1-4E31-8DD5-2DE3280646B0}" dt="2021-08-14T15:29:51.664" v="1925"/>
          <ac:spMkLst>
            <pc:docMk/>
            <pc:sldMk cId="89361422" sldId="262"/>
            <ac:spMk id="6" creationId="{3F449C27-7C02-4D55-BAAB-B9DE8CE14459}"/>
          </ac:spMkLst>
        </pc:spChg>
        <pc:picChg chg="add mod ord">
          <ac:chgData name="Dmitriy Beznosko" userId="8bcdeb23-d2dd-465e-bda6-8e644f22b48c" providerId="ADAL" clId="{58339F62-27F1-4E31-8DD5-2DE3280646B0}" dt="2021-08-14T15:29:52.526" v="1927" actId="962"/>
          <ac:picMkLst>
            <pc:docMk/>
            <pc:sldMk cId="89361422" sldId="262"/>
            <ac:picMk id="3" creationId="{03460614-BC75-4425-815E-0572D6A9CD6F}"/>
          </ac:picMkLst>
        </pc:picChg>
      </pc:sldChg>
      <pc:sldChg chg="add del">
        <pc:chgData name="Dmitriy Beznosko" userId="8bcdeb23-d2dd-465e-bda6-8e644f22b48c" providerId="ADAL" clId="{58339F62-27F1-4E31-8DD5-2DE3280646B0}" dt="2021-08-14T15:29:24.089" v="1906" actId="47"/>
        <pc:sldMkLst>
          <pc:docMk/>
          <pc:sldMk cId="3887630944" sldId="263"/>
        </pc:sldMkLst>
      </pc:sldChg>
      <pc:sldChg chg="del">
        <pc:chgData name="Dmitriy Beznosko" userId="8bcdeb23-d2dd-465e-bda6-8e644f22b48c" providerId="ADAL" clId="{58339F62-27F1-4E31-8DD5-2DE3280646B0}" dt="2021-08-14T14:02:26.879" v="2" actId="47"/>
        <pc:sldMkLst>
          <pc:docMk/>
          <pc:sldMk cId="3948514600" sldId="263"/>
        </pc:sldMkLst>
      </pc:sldChg>
      <pc:sldChg chg="add del">
        <pc:chgData name="Dmitriy Beznosko" userId="8bcdeb23-d2dd-465e-bda6-8e644f22b48c" providerId="ADAL" clId="{58339F62-27F1-4E31-8DD5-2DE3280646B0}" dt="2021-08-14T15:29:24.296" v="1907" actId="47"/>
        <pc:sldMkLst>
          <pc:docMk/>
          <pc:sldMk cId="2028517124" sldId="264"/>
        </pc:sldMkLst>
      </pc:sldChg>
      <pc:sldChg chg="del">
        <pc:chgData name="Dmitriy Beznosko" userId="8bcdeb23-d2dd-465e-bda6-8e644f22b48c" providerId="ADAL" clId="{58339F62-27F1-4E31-8DD5-2DE3280646B0}" dt="2021-08-14T14:02:26.879" v="2" actId="47"/>
        <pc:sldMkLst>
          <pc:docMk/>
          <pc:sldMk cId="2265915026" sldId="264"/>
        </pc:sldMkLst>
      </pc:sldChg>
      <pc:sldChg chg="del">
        <pc:chgData name="Dmitriy Beznosko" userId="8bcdeb23-d2dd-465e-bda6-8e644f22b48c" providerId="ADAL" clId="{58339F62-27F1-4E31-8DD5-2DE3280646B0}" dt="2021-08-14T14:02:26.879" v="2" actId="47"/>
        <pc:sldMkLst>
          <pc:docMk/>
          <pc:sldMk cId="1478744555" sldId="265"/>
        </pc:sldMkLst>
      </pc:sldChg>
      <pc:sldChg chg="add del">
        <pc:chgData name="Dmitriy Beznosko" userId="8bcdeb23-d2dd-465e-bda6-8e644f22b48c" providerId="ADAL" clId="{58339F62-27F1-4E31-8DD5-2DE3280646B0}" dt="2021-08-14T15:29:24.497" v="1908" actId="47"/>
        <pc:sldMkLst>
          <pc:docMk/>
          <pc:sldMk cId="1761905157" sldId="265"/>
        </pc:sldMkLst>
      </pc:sldChg>
      <pc:sldChg chg="del">
        <pc:chgData name="Dmitriy Beznosko" userId="8bcdeb23-d2dd-465e-bda6-8e644f22b48c" providerId="ADAL" clId="{58339F62-27F1-4E31-8DD5-2DE3280646B0}" dt="2021-08-14T14:02:26.879" v="2" actId="47"/>
        <pc:sldMkLst>
          <pc:docMk/>
          <pc:sldMk cId="2318023324" sldId="266"/>
        </pc:sldMkLst>
      </pc:sldChg>
      <pc:sldChg chg="add del">
        <pc:chgData name="Dmitriy Beznosko" userId="8bcdeb23-d2dd-465e-bda6-8e644f22b48c" providerId="ADAL" clId="{58339F62-27F1-4E31-8DD5-2DE3280646B0}" dt="2021-08-14T15:29:25.281" v="1909" actId="47"/>
        <pc:sldMkLst>
          <pc:docMk/>
          <pc:sldMk cId="3699816779" sldId="266"/>
        </pc:sldMkLst>
      </pc:sldChg>
      <pc:sldChg chg="addSp delSp modSp add mod">
        <pc:chgData name="Dmitriy Beznosko" userId="8bcdeb23-d2dd-465e-bda6-8e644f22b48c" providerId="ADAL" clId="{58339F62-27F1-4E31-8DD5-2DE3280646B0}" dt="2021-08-14T14:41:23.151" v="572" actId="1076"/>
        <pc:sldMkLst>
          <pc:docMk/>
          <pc:sldMk cId="3744503915" sldId="267"/>
        </pc:sldMkLst>
        <pc:spChg chg="mod">
          <ac:chgData name="Dmitriy Beznosko" userId="8bcdeb23-d2dd-465e-bda6-8e644f22b48c" providerId="ADAL" clId="{58339F62-27F1-4E31-8DD5-2DE3280646B0}" dt="2021-08-14T14:41:02.468" v="568" actId="27636"/>
          <ac:spMkLst>
            <pc:docMk/>
            <pc:sldMk cId="3744503915" sldId="267"/>
            <ac:spMk id="3" creationId="{00000000-0000-0000-0000-000000000000}"/>
          </ac:spMkLst>
        </pc:spChg>
        <pc:spChg chg="add mod ord">
          <ac:chgData name="Dmitriy Beznosko" userId="8bcdeb23-d2dd-465e-bda6-8e644f22b48c" providerId="ADAL" clId="{58339F62-27F1-4E31-8DD5-2DE3280646B0}" dt="2021-08-14T14:40:38.935" v="565" actId="1076"/>
          <ac:spMkLst>
            <pc:docMk/>
            <pc:sldMk cId="3744503915" sldId="267"/>
            <ac:spMk id="7" creationId="{3ECA6B08-2F60-4994-A4C8-2A7FC95D381E}"/>
          </ac:spMkLst>
        </pc:spChg>
        <pc:spChg chg="add del mod">
          <ac:chgData name="Dmitriy Beznosko" userId="8bcdeb23-d2dd-465e-bda6-8e644f22b48c" providerId="ADAL" clId="{58339F62-27F1-4E31-8DD5-2DE3280646B0}" dt="2021-08-14T14:40:10.024" v="556" actId="478"/>
          <ac:spMkLst>
            <pc:docMk/>
            <pc:sldMk cId="3744503915" sldId="267"/>
            <ac:spMk id="9" creationId="{385B9675-B96F-4104-ABF8-63765B59BBB4}"/>
          </ac:spMkLst>
        </pc:spChg>
        <pc:picChg chg="mod">
          <ac:chgData name="Dmitriy Beznosko" userId="8bcdeb23-d2dd-465e-bda6-8e644f22b48c" providerId="ADAL" clId="{58339F62-27F1-4E31-8DD5-2DE3280646B0}" dt="2021-08-14T14:41:23.151" v="572" actId="1076"/>
          <ac:picMkLst>
            <pc:docMk/>
            <pc:sldMk cId="3744503915" sldId="267"/>
            <ac:picMk id="6" creationId="{00000000-0000-0000-0000-000000000000}"/>
          </ac:picMkLst>
        </pc:picChg>
        <pc:picChg chg="add mod">
          <ac:chgData name="Dmitriy Beznosko" userId="8bcdeb23-d2dd-465e-bda6-8e644f22b48c" providerId="ADAL" clId="{58339F62-27F1-4E31-8DD5-2DE3280646B0}" dt="2021-08-14T14:40:43.659" v="566" actId="1076"/>
          <ac:picMkLst>
            <pc:docMk/>
            <pc:sldMk cId="3744503915" sldId="267"/>
            <ac:picMk id="8" creationId="{1E2D0061-0D1A-42E2-94A2-146166A2F138}"/>
          </ac:picMkLst>
        </pc:picChg>
      </pc:sldChg>
      <pc:sldChg chg="addSp delSp modSp add mod">
        <pc:chgData name="Dmitriy Beznosko" userId="8bcdeb23-d2dd-465e-bda6-8e644f22b48c" providerId="ADAL" clId="{58339F62-27F1-4E31-8DD5-2DE3280646B0}" dt="2021-08-14T14:26:18.475" v="528" actId="6549"/>
        <pc:sldMkLst>
          <pc:docMk/>
          <pc:sldMk cId="1117902159" sldId="268"/>
        </pc:sldMkLst>
        <pc:spChg chg="mod">
          <ac:chgData name="Dmitriy Beznosko" userId="8bcdeb23-d2dd-465e-bda6-8e644f22b48c" providerId="ADAL" clId="{58339F62-27F1-4E31-8DD5-2DE3280646B0}" dt="2021-08-14T14:23:00.772" v="424" actId="1076"/>
          <ac:spMkLst>
            <pc:docMk/>
            <pc:sldMk cId="1117902159" sldId="268"/>
            <ac:spMk id="2" creationId="{00000000-0000-0000-0000-000000000000}"/>
          </ac:spMkLst>
        </pc:spChg>
        <pc:spChg chg="mod">
          <ac:chgData name="Dmitriy Beznosko" userId="8bcdeb23-d2dd-465e-bda6-8e644f22b48c" providerId="ADAL" clId="{58339F62-27F1-4E31-8DD5-2DE3280646B0}" dt="2021-08-14T14:26:18.475" v="528" actId="6549"/>
          <ac:spMkLst>
            <pc:docMk/>
            <pc:sldMk cId="1117902159" sldId="268"/>
            <ac:spMk id="3" creationId="{00000000-0000-0000-0000-000000000000}"/>
          </ac:spMkLst>
        </pc:spChg>
        <pc:spChg chg="add mod">
          <ac:chgData name="Dmitriy Beznosko" userId="8bcdeb23-d2dd-465e-bda6-8e644f22b48c" providerId="ADAL" clId="{58339F62-27F1-4E31-8DD5-2DE3280646B0}" dt="2021-08-14T14:25:47.436" v="526" actId="1076"/>
          <ac:spMkLst>
            <pc:docMk/>
            <pc:sldMk cId="1117902159" sldId="268"/>
            <ac:spMk id="8" creationId="{10318CA7-D3D4-42FD-ACD2-11E32C33A428}"/>
          </ac:spMkLst>
        </pc:spChg>
        <pc:picChg chg="add mod">
          <ac:chgData name="Dmitriy Beznosko" userId="8bcdeb23-d2dd-465e-bda6-8e644f22b48c" providerId="ADAL" clId="{58339F62-27F1-4E31-8DD5-2DE3280646B0}" dt="2021-08-14T14:23:16.539" v="427"/>
          <ac:picMkLst>
            <pc:docMk/>
            <pc:sldMk cId="1117902159" sldId="268"/>
            <ac:picMk id="6" creationId="{603535AC-BD2E-4D9A-93BA-69C65D014D25}"/>
          </ac:picMkLst>
        </pc:picChg>
        <pc:picChg chg="del">
          <ac:chgData name="Dmitriy Beznosko" userId="8bcdeb23-d2dd-465e-bda6-8e644f22b48c" providerId="ADAL" clId="{58339F62-27F1-4E31-8DD5-2DE3280646B0}" dt="2021-08-14T14:22:41.264" v="416" actId="478"/>
          <ac:picMkLst>
            <pc:docMk/>
            <pc:sldMk cId="1117902159" sldId="268"/>
            <ac:picMk id="4098" creationId="{00000000-0000-0000-0000-000000000000}"/>
          </ac:picMkLst>
        </pc:picChg>
        <pc:picChg chg="mod">
          <ac:chgData name="Dmitriy Beznosko" userId="8bcdeb23-d2dd-465e-bda6-8e644f22b48c" providerId="ADAL" clId="{58339F62-27F1-4E31-8DD5-2DE3280646B0}" dt="2021-08-14T14:23:08.550" v="426" actId="1076"/>
          <ac:picMkLst>
            <pc:docMk/>
            <pc:sldMk cId="1117902159" sldId="268"/>
            <ac:picMk id="4100" creationId="{00000000-0000-0000-0000-000000000000}"/>
          </ac:picMkLst>
        </pc:picChg>
        <pc:picChg chg="del mod">
          <ac:chgData name="Dmitriy Beznosko" userId="8bcdeb23-d2dd-465e-bda6-8e644f22b48c" providerId="ADAL" clId="{58339F62-27F1-4E31-8DD5-2DE3280646B0}" dt="2021-08-14T14:24:37.608" v="475" actId="478"/>
          <ac:picMkLst>
            <pc:docMk/>
            <pc:sldMk cId="1117902159" sldId="268"/>
            <ac:picMk id="4102" creationId="{00000000-0000-0000-0000-000000000000}"/>
          </ac:picMkLst>
        </pc:picChg>
      </pc:sldChg>
      <pc:sldChg chg="addSp delSp modSp add mod ord">
        <pc:chgData name="Dmitriy Beznosko" userId="8bcdeb23-d2dd-465e-bda6-8e644f22b48c" providerId="ADAL" clId="{58339F62-27F1-4E31-8DD5-2DE3280646B0}" dt="2021-08-14T14:39:09.735" v="552" actId="1076"/>
        <pc:sldMkLst>
          <pc:docMk/>
          <pc:sldMk cId="1678973397" sldId="269"/>
        </pc:sldMkLst>
        <pc:spChg chg="mod">
          <ac:chgData name="Dmitriy Beznosko" userId="8bcdeb23-d2dd-465e-bda6-8e644f22b48c" providerId="ADAL" clId="{58339F62-27F1-4E31-8DD5-2DE3280646B0}" dt="2021-08-14T14:38:35.831" v="545" actId="1076"/>
          <ac:spMkLst>
            <pc:docMk/>
            <pc:sldMk cId="1678973397" sldId="269"/>
            <ac:spMk id="3" creationId="{00000000-0000-0000-0000-000000000000}"/>
          </ac:spMkLst>
        </pc:spChg>
        <pc:spChg chg="mod">
          <ac:chgData name="Dmitriy Beznosko" userId="8bcdeb23-d2dd-465e-bda6-8e644f22b48c" providerId="ADAL" clId="{58339F62-27F1-4E31-8DD5-2DE3280646B0}" dt="2021-08-14T14:38:18.758" v="537" actId="14100"/>
          <ac:spMkLst>
            <pc:docMk/>
            <pc:sldMk cId="1678973397" sldId="269"/>
            <ac:spMk id="6" creationId="{00000000-0000-0000-0000-000000000000}"/>
          </ac:spMkLst>
        </pc:spChg>
        <pc:spChg chg="add mod ord">
          <ac:chgData name="Dmitriy Beznosko" userId="8bcdeb23-d2dd-465e-bda6-8e644f22b48c" providerId="ADAL" clId="{58339F62-27F1-4E31-8DD5-2DE3280646B0}" dt="2021-08-14T14:39:09.735" v="552" actId="1076"/>
          <ac:spMkLst>
            <pc:docMk/>
            <pc:sldMk cId="1678973397" sldId="269"/>
            <ac:spMk id="7" creationId="{79C76687-768A-4D75-A171-B08E03D5F2AB}"/>
          </ac:spMkLst>
        </pc:spChg>
        <pc:spChg chg="add del mod">
          <ac:chgData name="Dmitriy Beznosko" userId="8bcdeb23-d2dd-465e-bda6-8e644f22b48c" providerId="ADAL" clId="{58339F62-27F1-4E31-8DD5-2DE3280646B0}" dt="2021-08-14T14:30:11.936" v="530" actId="478"/>
          <ac:spMkLst>
            <pc:docMk/>
            <pc:sldMk cId="1678973397" sldId="269"/>
            <ac:spMk id="10" creationId="{C26016AF-77D9-4700-8FF9-CA5C9E976AFF}"/>
          </ac:spMkLst>
        </pc:spChg>
        <pc:picChg chg="del">
          <ac:chgData name="Dmitriy Beznosko" userId="8bcdeb23-d2dd-465e-bda6-8e644f22b48c" providerId="ADAL" clId="{58339F62-27F1-4E31-8DD5-2DE3280646B0}" dt="2021-08-14T14:30:52.488" v="535" actId="478"/>
          <ac:picMkLst>
            <pc:docMk/>
            <pc:sldMk cId="1678973397" sldId="269"/>
            <ac:picMk id="5" creationId="{00000000-0000-0000-0000-000000000000}"/>
          </ac:picMkLst>
        </pc:picChg>
        <pc:picChg chg="add del mod">
          <ac:chgData name="Dmitriy Beznosko" userId="8bcdeb23-d2dd-465e-bda6-8e644f22b48c" providerId="ADAL" clId="{58339F62-27F1-4E31-8DD5-2DE3280646B0}" dt="2021-08-14T14:30:19.304" v="533" actId="478"/>
          <ac:picMkLst>
            <pc:docMk/>
            <pc:sldMk cId="1678973397" sldId="269"/>
            <ac:picMk id="9" creationId="{137D37E9-A084-4A04-9952-BAEFA975E6AB}"/>
          </ac:picMkLst>
        </pc:picChg>
        <pc:picChg chg="add mod">
          <ac:chgData name="Dmitriy Beznosko" userId="8bcdeb23-d2dd-465e-bda6-8e644f22b48c" providerId="ADAL" clId="{58339F62-27F1-4E31-8DD5-2DE3280646B0}" dt="2021-08-14T14:38:44.022" v="548" actId="1076"/>
          <ac:picMkLst>
            <pc:docMk/>
            <pc:sldMk cId="1678973397" sldId="269"/>
            <ac:picMk id="12" creationId="{E357DB0E-2F87-4489-A566-864CAB5209CE}"/>
          </ac:picMkLst>
        </pc:picChg>
        <pc:picChg chg="add mod">
          <ac:chgData name="Dmitriy Beznosko" userId="8bcdeb23-d2dd-465e-bda6-8e644f22b48c" providerId="ADAL" clId="{58339F62-27F1-4E31-8DD5-2DE3280646B0}" dt="2021-08-14T14:30:56.733" v="536" actId="1076"/>
          <ac:picMkLst>
            <pc:docMk/>
            <pc:sldMk cId="1678973397" sldId="269"/>
            <ac:picMk id="1026" creationId="{F3F10090-0735-447D-83FF-3A040DD472FB}"/>
          </ac:picMkLst>
        </pc:picChg>
      </pc:sldChg>
      <pc:sldChg chg="add del">
        <pc:chgData name="Dmitriy Beznosko" userId="8bcdeb23-d2dd-465e-bda6-8e644f22b48c" providerId="ADAL" clId="{58339F62-27F1-4E31-8DD5-2DE3280646B0}" dt="2021-08-14T14:07:28.361" v="23" actId="47"/>
        <pc:sldMkLst>
          <pc:docMk/>
          <pc:sldMk cId="2885058379" sldId="269"/>
        </pc:sldMkLst>
      </pc:sldChg>
      <pc:sldChg chg="addSp delSp modSp new mod setBg modClrScheme modAnim chgLayout">
        <pc:chgData name="Dmitriy Beznosko" userId="8bcdeb23-d2dd-465e-bda6-8e644f22b48c" providerId="ADAL" clId="{58339F62-27F1-4E31-8DD5-2DE3280646B0}" dt="2021-08-14T18:16:58.361" v="1956" actId="207"/>
        <pc:sldMkLst>
          <pc:docMk/>
          <pc:sldMk cId="3265866864" sldId="270"/>
        </pc:sldMkLst>
        <pc:spChg chg="del mod ord">
          <ac:chgData name="Dmitriy Beznosko" userId="8bcdeb23-d2dd-465e-bda6-8e644f22b48c" providerId="ADAL" clId="{58339F62-27F1-4E31-8DD5-2DE3280646B0}" dt="2021-08-14T18:16:15.433" v="1943" actId="700"/>
          <ac:spMkLst>
            <pc:docMk/>
            <pc:sldMk cId="3265866864" sldId="270"/>
            <ac:spMk id="2" creationId="{9B9C851F-B506-4465-B6F8-C22A05CFF311}"/>
          </ac:spMkLst>
        </pc:spChg>
        <pc:spChg chg="del mod ord">
          <ac:chgData name="Dmitriy Beznosko" userId="8bcdeb23-d2dd-465e-bda6-8e644f22b48c" providerId="ADAL" clId="{58339F62-27F1-4E31-8DD5-2DE3280646B0}" dt="2021-08-14T18:16:15.433" v="1943" actId="700"/>
          <ac:spMkLst>
            <pc:docMk/>
            <pc:sldMk cId="3265866864" sldId="270"/>
            <ac:spMk id="3" creationId="{4FCF65D3-37EC-4BD3-A767-3A16B042E089}"/>
          </ac:spMkLst>
        </pc:spChg>
        <pc:spChg chg="mod ord">
          <ac:chgData name="Dmitriy Beznosko" userId="8bcdeb23-d2dd-465e-bda6-8e644f22b48c" providerId="ADAL" clId="{58339F62-27F1-4E31-8DD5-2DE3280646B0}" dt="2021-08-14T18:16:15.433" v="1943" actId="700"/>
          <ac:spMkLst>
            <pc:docMk/>
            <pc:sldMk cId="3265866864" sldId="270"/>
            <ac:spMk id="4" creationId="{AD8ACC9F-BC9E-4AE9-B4B4-B61B2DBEFEBD}"/>
          </ac:spMkLst>
        </pc:spChg>
        <pc:spChg chg="add mod ord">
          <ac:chgData name="Dmitriy Beznosko" userId="8bcdeb23-d2dd-465e-bda6-8e644f22b48c" providerId="ADAL" clId="{58339F62-27F1-4E31-8DD5-2DE3280646B0}" dt="2021-08-14T18:16:58.361" v="1956" actId="207"/>
          <ac:spMkLst>
            <pc:docMk/>
            <pc:sldMk cId="3265866864" sldId="270"/>
            <ac:spMk id="5" creationId="{FEC06B4E-5631-40D8-8D94-FD2C3BC94627}"/>
          </ac:spMkLst>
        </pc:spChg>
        <pc:spChg chg="add del mod ord">
          <ac:chgData name="Dmitriy Beznosko" userId="8bcdeb23-d2dd-465e-bda6-8e644f22b48c" providerId="ADAL" clId="{58339F62-27F1-4E31-8DD5-2DE3280646B0}" dt="2021-08-14T18:16:28.342" v="1945"/>
          <ac:spMkLst>
            <pc:docMk/>
            <pc:sldMk cId="3265866864" sldId="270"/>
            <ac:spMk id="6" creationId="{C8C9324E-1EC1-4486-BB18-3AA94A4B260E}"/>
          </ac:spMkLst>
        </pc:spChg>
        <pc:picChg chg="add mod">
          <ac:chgData name="Dmitriy Beznosko" userId="8bcdeb23-d2dd-465e-bda6-8e644f22b48c" providerId="ADAL" clId="{58339F62-27F1-4E31-8DD5-2DE3280646B0}" dt="2021-08-14T18:16:42.062" v="1954" actId="14100"/>
          <ac:picMkLst>
            <pc:docMk/>
            <pc:sldMk cId="3265866864" sldId="270"/>
            <ac:picMk id="7" creationId="{FD40FD2D-16AC-48D5-AF56-99A3C40BABE7}"/>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10/17/2021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a:p>
        </p:txBody>
      </p:sp>
    </p:spTree>
    <p:extLst>
      <p:ext uri="{BB962C8B-B14F-4D97-AF65-F5344CB8AC3E}">
        <p14:creationId xmlns:p14="http://schemas.microsoft.com/office/powerpoint/2010/main" val="72866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10/17/2021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a:p>
        </p:txBody>
      </p:sp>
    </p:spTree>
    <p:extLst>
      <p:ext uri="{BB962C8B-B14F-4D97-AF65-F5344CB8AC3E}">
        <p14:creationId xmlns:p14="http://schemas.microsoft.com/office/powerpoint/2010/main" val="34599551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10/17/2021</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openstax.org/books/astronomy/"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astronomyonline.org/Stars/HighMassEvolution.asp?dfa51120" TargetMode="External"/><Relationship Id="rId2" Type="http://schemas.openxmlformats.org/officeDocument/2006/relationships/image" Target="../media/image19.gif"/><Relationship Id="rId1" Type="http://schemas.openxmlformats.org/officeDocument/2006/relationships/slideLayout" Target="../slideLayouts/slideLayout1.xml"/><Relationship Id="rId5" Type="http://schemas.openxmlformats.org/officeDocument/2006/relationships/hyperlink" Target="https://commons.wikimedia.org/wiki/File:Super_Nova_Explosion_(Explosion)(Neutrino).png" TargetMode="Externa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hyperlink" Target="http://futurism.com/the-weight-of-a-neutron-star-2/" TargetMode="External"/><Relationship Id="rId7" Type="http://schemas.openxmlformats.org/officeDocument/2006/relationships/hyperlink" Target="https://www.universetoday.com/148830/astronomers-think-theyve-seen-a-magnetar-form-for-the-first-time-the-collision-of-two-neutron-stars/" TargetMode="External"/><Relationship Id="rId2" Type="http://schemas.openxmlformats.org/officeDocument/2006/relationships/image" Target="../media/image21.jpg"/><Relationship Id="rId1" Type="http://schemas.openxmlformats.org/officeDocument/2006/relationships/slideLayout" Target="../slideLayouts/slideLayout1.xml"/><Relationship Id="rId6" Type="http://schemas.openxmlformats.org/officeDocument/2006/relationships/image" Target="../media/image23.jpg"/><Relationship Id="rId5" Type="http://schemas.openxmlformats.org/officeDocument/2006/relationships/hyperlink" Target="https://www.flickr.com/photos/kevinmgill/14773475650" TargetMode="External"/><Relationship Id="rId4" Type="http://schemas.openxmlformats.org/officeDocument/2006/relationships/image" Target="../media/image22.jpg"/></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jenomarz.com/from-stars-to-planets-objects-in-space-and-habitability-potential/" TargetMode="External"/><Relationship Id="rId2" Type="http://schemas.openxmlformats.org/officeDocument/2006/relationships/image" Target="../media/image25.jpg"/><Relationship Id="rId1" Type="http://schemas.openxmlformats.org/officeDocument/2006/relationships/slideLayout" Target="../slideLayouts/slideLayout1.xml"/><Relationship Id="rId5" Type="http://schemas.openxmlformats.org/officeDocument/2006/relationships/hyperlink" Target="https://en.wikipedia.org/wiki/Abundance_of_the_chemical_elements" TargetMode="Externa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hyperlink" Target="https://www.publicdomainpictures.net/view-image.php?image=182106&amp;picture=&amp;jazyk=PL" TargetMode="External"/><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0.gif"/><Relationship Id="rId3" Type="http://schemas.openxmlformats.org/officeDocument/2006/relationships/hyperlink" Target="https://ecampusontario.pressbooks.pub/prechemmods/chapter/modern-atomic-theory/" TargetMode="External"/><Relationship Id="rId7" Type="http://schemas.openxmlformats.org/officeDocument/2006/relationships/hyperlink" Target="https://chem.libretexts.org/Textbook_Maps/Physical_and_Theoretical_Chemistry_Textbook_Maps/Supplemental_Modules_(Physical_and_Theoretical_Chemistry)/Electronic_Structure_of_Atoms_and_Molecules/Electronic_Configurations/Pauli_Exclusion_Principle" TargetMode="External"/><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9.jpg"/><Relationship Id="rId5" Type="http://schemas.openxmlformats.org/officeDocument/2006/relationships/hyperlink" Target="https://en.wikipedia.org/wiki/Pauli_exclusion_principle" TargetMode="External"/><Relationship Id="rId4" Type="http://schemas.openxmlformats.org/officeDocument/2006/relationships/image" Target="../media/image8.jpg"/><Relationship Id="rId9" Type="http://schemas.openxmlformats.org/officeDocument/2006/relationships/hyperlink" Target="http://physics.stackexchange.com/questions/141865/how-does-the-pauli-exclusion-principle-create-a-force-in-degenerate-matter"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astroblogs.nl/2020/07/05/tsja-drie-soorten-type-ia-supernovae-maakt-afstandsbepaling-wel-lastig/comment-page-1/" TargetMode="External"/><Relationship Id="rId2" Type="http://schemas.openxmlformats.org/officeDocument/2006/relationships/image" Target="../media/image13.jpg"/><Relationship Id="rId1" Type="http://schemas.openxmlformats.org/officeDocument/2006/relationships/slideLayout" Target="../slideLayouts/slideLayout1.xml"/><Relationship Id="rId5" Type="http://schemas.openxmlformats.org/officeDocument/2006/relationships/hyperlink" Target="https://scioly.org/wiki/index.php/Astronomy/Type_Ia_Supernovae" TargetMode="External"/><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1.xml"/><Relationship Id="rId1" Type="http://schemas.openxmlformats.org/officeDocument/2006/relationships/video" Target="https://www.youtube.com/embed/jlqnKu82UxU?feature=oembed"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en.wikipedia.org/wiki/Type_II-P_supernova" TargetMode="External"/><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85278-B6F6-4825-A44F-8C128C113109}"/>
              </a:ext>
            </a:extLst>
          </p:cNvPr>
          <p:cNvSpPr>
            <a:spLocks noGrp="1"/>
          </p:cNvSpPr>
          <p:nvPr>
            <p:ph type="ctrTitle"/>
          </p:nvPr>
        </p:nvSpPr>
        <p:spPr/>
        <p:txBody>
          <a:bodyPr/>
          <a:lstStyle/>
          <a:p>
            <a:r>
              <a:rPr lang="en-US" dirty="0"/>
              <a:t>Astronomy 1010</a:t>
            </a:r>
            <a:br>
              <a:rPr lang="en-US" dirty="0"/>
            </a:br>
            <a:r>
              <a:rPr lang="en-US" dirty="0"/>
              <a:t>chapter 23</a:t>
            </a:r>
          </a:p>
        </p:txBody>
      </p:sp>
      <p:sp>
        <p:nvSpPr>
          <p:cNvPr id="3" name="Subtitle 2">
            <a:extLst>
              <a:ext uri="{FF2B5EF4-FFF2-40B4-BE49-F238E27FC236}">
                <a16:creationId xmlns:a16="http://schemas.microsoft.com/office/drawing/2014/main" id="{A5F2AD8A-4728-46F4-8E3D-33E740531674}"/>
              </a:ext>
            </a:extLst>
          </p:cNvPr>
          <p:cNvSpPr>
            <a:spLocks noGrp="1"/>
          </p:cNvSpPr>
          <p:nvPr>
            <p:ph type="subTitle" idx="1"/>
          </p:nvPr>
        </p:nvSpPr>
        <p:spPr/>
        <p:txBody>
          <a:bodyPr/>
          <a:lstStyle/>
          <a:p>
            <a:r>
              <a:rPr lang="en-US" dirty="0"/>
              <a:t>Clayton State University</a:t>
            </a:r>
          </a:p>
          <a:p>
            <a:r>
              <a:rPr lang="en-US" dirty="0"/>
              <a:t>Slides for Astronomy textbook 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a16="http://schemas.microsoft.com/office/drawing/2014/main" id="{9AA78AD2-D230-4C7E-8B45-8C0C3EA86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a16="http://schemas.microsoft.com/office/drawing/2014/main"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a16="http://schemas.microsoft.com/office/drawing/2014/main"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904" y="365759"/>
            <a:ext cx="2928151" cy="5491701"/>
          </a:xfrm>
        </p:spPr>
        <p:txBody>
          <a:bodyPr>
            <a:normAutofit fontScale="90000"/>
          </a:bodyPr>
          <a:lstStyle/>
          <a:p>
            <a:r>
              <a:rPr lang="en-US" dirty="0"/>
              <a:t>The Start of the End for the massive star (M&gt;10 solar)</a:t>
            </a:r>
            <a:br>
              <a:rPr lang="en-US" dirty="0"/>
            </a:br>
            <a:r>
              <a:rPr lang="en-US" dirty="0"/>
              <a:t>-Onion shell burning model</a:t>
            </a:r>
          </a:p>
        </p:txBody>
      </p:sp>
      <p:sp>
        <p:nvSpPr>
          <p:cNvPr id="4" name="Slide Number Placeholder 3"/>
          <p:cNvSpPr>
            <a:spLocks noGrp="1"/>
          </p:cNvSpPr>
          <p:nvPr>
            <p:ph type="sldNum" sz="quarter" idx="12"/>
          </p:nvPr>
        </p:nvSpPr>
        <p:spPr/>
        <p:txBody>
          <a:bodyPr/>
          <a:lstStyle/>
          <a:p>
            <a:fld id="{41981FBF-D86C-4C24-9F66-A76C0A1A1C3D}" type="slidenum">
              <a:rPr lang="en-US" smtClean="0"/>
              <a:t>10</a:t>
            </a:fld>
            <a:endParaRPr lang="en-US"/>
          </a:p>
        </p:txBody>
      </p:sp>
      <p:pic>
        <p:nvPicPr>
          <p:cNvPr id="5122" name="Picture 2" descr="https://3c1703fe8d.site.internapcdn.net/newman/gfx/news/hires/2011/1-biographyofa.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7457" y="21781"/>
            <a:ext cx="4996018" cy="6836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0107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554C70E2-B81C-49FD-87AB-36A4F9CAC3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31" name="Rectangle 30">
            <a:extLst>
              <a:ext uri="{FF2B5EF4-FFF2-40B4-BE49-F238E27FC236}">
                <a16:creationId xmlns:a16="http://schemas.microsoft.com/office/drawing/2014/main" id="{6F77CED5-3E09-45CC-8632-769F0C30CB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343A2FFF-8D40-47FA-9376-922E22619679}"/>
              </a:ext>
            </a:extLst>
          </p:cNvPr>
          <p:cNvSpPr>
            <a:spLocks noGrp="1"/>
          </p:cNvSpPr>
          <p:nvPr>
            <p:ph type="title"/>
          </p:nvPr>
        </p:nvSpPr>
        <p:spPr>
          <a:xfrm>
            <a:off x="1630837" y="2995367"/>
            <a:ext cx="7057715" cy="867266"/>
          </a:xfrm>
        </p:spPr>
        <p:txBody>
          <a:bodyPr vert="horz" lIns="91440" tIns="45720" rIns="91440" bIns="45720" rtlCol="0" anchor="b">
            <a:normAutofit/>
          </a:bodyPr>
          <a:lstStyle/>
          <a:p>
            <a:pPr>
              <a:lnSpc>
                <a:spcPct val="85000"/>
              </a:lnSpc>
            </a:pPr>
            <a:r>
              <a:rPr lang="en-US" sz="3800" dirty="0"/>
              <a:t>Supernova type II</a:t>
            </a:r>
          </a:p>
        </p:txBody>
      </p:sp>
      <p:sp>
        <p:nvSpPr>
          <p:cNvPr id="6" name="Content Placeholder 5">
            <a:extLst>
              <a:ext uri="{FF2B5EF4-FFF2-40B4-BE49-F238E27FC236}">
                <a16:creationId xmlns:a16="http://schemas.microsoft.com/office/drawing/2014/main" id="{1D78EC3C-EE5D-4631-A1E9-2E75CD0FE6A9}"/>
              </a:ext>
            </a:extLst>
          </p:cNvPr>
          <p:cNvSpPr>
            <a:spLocks noGrp="1"/>
          </p:cNvSpPr>
          <p:nvPr>
            <p:ph idx="1"/>
          </p:nvPr>
        </p:nvSpPr>
        <p:spPr>
          <a:xfrm>
            <a:off x="573974" y="4360434"/>
            <a:ext cx="5322492" cy="2347145"/>
          </a:xfrm>
        </p:spPr>
        <p:txBody>
          <a:bodyPr vert="horz" lIns="91440" tIns="45720" rIns="91440" bIns="45720" rtlCol="0">
            <a:normAutofit lnSpcReduction="10000"/>
          </a:bodyPr>
          <a:lstStyle/>
          <a:p>
            <a:pPr marL="0" indent="0">
              <a:buNone/>
            </a:pPr>
            <a:r>
              <a:rPr lang="en-US" sz="1700" dirty="0">
                <a:solidFill>
                  <a:schemeClr val="tx1">
                    <a:lumMod val="75000"/>
                  </a:schemeClr>
                </a:solidFill>
              </a:rPr>
              <a:t>Iron core becomes large</a:t>
            </a:r>
          </a:p>
          <a:p>
            <a:pPr marL="0" indent="0">
              <a:buNone/>
            </a:pPr>
            <a:r>
              <a:rPr lang="en-US" sz="1700" dirty="0">
                <a:solidFill>
                  <a:schemeClr val="tx1">
                    <a:lumMod val="75000"/>
                  </a:schemeClr>
                </a:solidFill>
              </a:rPr>
              <a:t>Fusion can not stop gravity</a:t>
            </a:r>
          </a:p>
          <a:p>
            <a:pPr marL="0" indent="0">
              <a:buNone/>
            </a:pPr>
            <a:r>
              <a:rPr lang="en-US" sz="1700" dirty="0">
                <a:solidFill>
                  <a:schemeClr val="tx1">
                    <a:lumMod val="75000"/>
                  </a:schemeClr>
                </a:solidFill>
              </a:rPr>
              <a:t>Collapse and core dissociation</a:t>
            </a:r>
          </a:p>
          <a:p>
            <a:pPr marL="0" indent="0">
              <a:buNone/>
            </a:pPr>
            <a:r>
              <a:rPr lang="en-US" sz="1700" dirty="0">
                <a:solidFill>
                  <a:schemeClr val="tx1">
                    <a:lumMod val="75000"/>
                  </a:schemeClr>
                </a:solidFill>
              </a:rPr>
              <a:t>Neutrino flux causes envelope heating and explosion</a:t>
            </a:r>
          </a:p>
          <a:p>
            <a:pPr marL="0" indent="0">
              <a:buNone/>
            </a:pPr>
            <a:r>
              <a:rPr lang="en-US" sz="1700" dirty="0">
                <a:solidFill>
                  <a:schemeClr val="tx1">
                    <a:lumMod val="75000"/>
                  </a:schemeClr>
                </a:solidFill>
              </a:rPr>
              <a:t>For a brief moment, outshines the galaxy</a:t>
            </a:r>
          </a:p>
        </p:txBody>
      </p:sp>
      <p:pic>
        <p:nvPicPr>
          <p:cNvPr id="12" name="Picture 11" descr="Diagram&#10;&#10;Description automatically generated">
            <a:extLst>
              <a:ext uri="{FF2B5EF4-FFF2-40B4-BE49-F238E27FC236}">
                <a16:creationId xmlns:a16="http://schemas.microsoft.com/office/drawing/2014/main" id="{62682D70-ECA5-47B8-A3F0-5D1E8726F4FB}"/>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p:blipFill>
        <p:spPr>
          <a:xfrm>
            <a:off x="417726" y="213806"/>
            <a:ext cx="4286250" cy="2333625"/>
          </a:xfrm>
          <a:prstGeom prst="rect">
            <a:avLst/>
          </a:prstGeom>
        </p:spPr>
      </p:pic>
      <p:pic>
        <p:nvPicPr>
          <p:cNvPr id="9" name="Picture 8" descr="Diagram, schematic&#10;&#10;Description automatically generated">
            <a:extLst>
              <a:ext uri="{FF2B5EF4-FFF2-40B4-BE49-F238E27FC236}">
                <a16:creationId xmlns:a16="http://schemas.microsoft.com/office/drawing/2014/main" id="{DC7DA22E-2B04-437A-8A69-6908D23461F2}"/>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p:blipFill>
        <p:spPr>
          <a:xfrm>
            <a:off x="5213023" y="150421"/>
            <a:ext cx="3818666" cy="2386667"/>
          </a:xfrm>
          <a:prstGeom prst="rect">
            <a:avLst/>
          </a:prstGeom>
        </p:spPr>
      </p:pic>
      <p:sp>
        <p:nvSpPr>
          <p:cNvPr id="4" name="Slide Number Placeholder 3">
            <a:extLst>
              <a:ext uri="{FF2B5EF4-FFF2-40B4-BE49-F238E27FC236}">
                <a16:creationId xmlns:a16="http://schemas.microsoft.com/office/drawing/2014/main" id="{39506A45-70C4-480F-BC08-335CE0F81D94}"/>
              </a:ext>
            </a:extLst>
          </p:cNvPr>
          <p:cNvSpPr>
            <a:spLocks noGrp="1"/>
          </p:cNvSpPr>
          <p:nvPr>
            <p:ph type="sldNum" sz="quarter" idx="12"/>
          </p:nvPr>
        </p:nvSpPr>
        <p:spPr>
          <a:xfrm>
            <a:off x="8469630" y="6172200"/>
            <a:ext cx="685800" cy="593725"/>
          </a:xfrm>
        </p:spPr>
        <p:txBody>
          <a:bodyPr vert="horz" lIns="45720" tIns="45720" rIns="45720" bIns="45720" rtlCol="0" anchor="ctr">
            <a:normAutofit/>
          </a:bodyPr>
          <a:lstStyle/>
          <a:p>
            <a:pPr>
              <a:lnSpc>
                <a:spcPct val="90000"/>
              </a:lnSpc>
              <a:spcAft>
                <a:spcPts val="600"/>
              </a:spcAft>
            </a:pPr>
            <a:fld id="{CB905857-8EFC-4F61-985E-AF1AE17440E6}" type="slidenum">
              <a:rPr lang="en-US" sz="3600">
                <a:solidFill>
                  <a:schemeClr val="tx1">
                    <a:alpha val="60000"/>
                  </a:schemeClr>
                </a:solidFill>
              </a:rPr>
              <a:pPr>
                <a:lnSpc>
                  <a:spcPct val="90000"/>
                </a:lnSpc>
                <a:spcAft>
                  <a:spcPts val="600"/>
                </a:spcAft>
              </a:pPr>
              <a:t>11</a:t>
            </a:fld>
            <a:endParaRPr lang="en-US" sz="3600">
              <a:solidFill>
                <a:schemeClr val="tx1">
                  <a:alpha val="60000"/>
                </a:schemeClr>
              </a:solidFill>
            </a:endParaRPr>
          </a:p>
        </p:txBody>
      </p:sp>
    </p:spTree>
    <p:extLst>
      <p:ext uri="{BB962C8B-B14F-4D97-AF65-F5344CB8AC3E}">
        <p14:creationId xmlns:p14="http://schemas.microsoft.com/office/powerpoint/2010/main" val="3577413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39558715-67AA-43A1-94C0-3B58C82571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215"/>
            <a:ext cx="8469630" cy="68642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1000ED1C-98E2-4610-912A-1DB2010CE2A7}"/>
              </a:ext>
            </a:extLst>
          </p:cNvPr>
          <p:cNvSpPr>
            <a:spLocks noGrp="1"/>
          </p:cNvSpPr>
          <p:nvPr>
            <p:ph type="title"/>
          </p:nvPr>
        </p:nvSpPr>
        <p:spPr>
          <a:xfrm>
            <a:off x="5650992" y="365760"/>
            <a:ext cx="2564892" cy="1325562"/>
          </a:xfrm>
        </p:spPr>
        <p:txBody>
          <a:bodyPr vert="horz" lIns="91440" tIns="45720" rIns="91440" bIns="45720" rtlCol="0">
            <a:normAutofit/>
          </a:bodyPr>
          <a:lstStyle/>
          <a:p>
            <a:r>
              <a:rPr lang="en-US" sz="3500"/>
              <a:t>Neutron Star</a:t>
            </a:r>
          </a:p>
        </p:txBody>
      </p:sp>
      <p:pic>
        <p:nvPicPr>
          <p:cNvPr id="17" name="Picture 16" descr="Diagram&#10;&#10;Description automatically generated">
            <a:extLst>
              <a:ext uri="{FF2B5EF4-FFF2-40B4-BE49-F238E27FC236}">
                <a16:creationId xmlns:a16="http://schemas.microsoft.com/office/drawing/2014/main" id="{43E8486D-4462-45AF-8987-53F4A1FB137A}"/>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2278" r="-1" b="-1"/>
          <a:stretch/>
        </p:blipFill>
        <p:spPr>
          <a:xfrm>
            <a:off x="-6222" y="-6"/>
            <a:ext cx="5409690" cy="4162622"/>
          </a:xfrm>
          <a:prstGeom prst="rect">
            <a:avLst/>
          </a:prstGeom>
        </p:spPr>
      </p:pic>
      <p:sp>
        <p:nvSpPr>
          <p:cNvPr id="6" name="Content Placeholder 5">
            <a:extLst>
              <a:ext uri="{FF2B5EF4-FFF2-40B4-BE49-F238E27FC236}">
                <a16:creationId xmlns:a16="http://schemas.microsoft.com/office/drawing/2014/main" id="{C72D36AE-F6DE-417C-912B-BC5A1F5E7D9E}"/>
              </a:ext>
            </a:extLst>
          </p:cNvPr>
          <p:cNvSpPr>
            <a:spLocks noGrp="1"/>
          </p:cNvSpPr>
          <p:nvPr>
            <p:ph idx="1"/>
          </p:nvPr>
        </p:nvSpPr>
        <p:spPr>
          <a:xfrm>
            <a:off x="5650991" y="1828800"/>
            <a:ext cx="2593357" cy="4476750"/>
          </a:xfrm>
        </p:spPr>
        <p:txBody>
          <a:bodyPr vert="horz" lIns="91440" tIns="45720" rIns="91440" bIns="45720" rtlCol="0">
            <a:normAutofit/>
          </a:bodyPr>
          <a:lstStyle/>
          <a:p>
            <a:pPr marL="0" indent="0">
              <a:buNone/>
            </a:pPr>
            <a:r>
              <a:rPr lang="en-US"/>
              <a:t>Stellar remnant from ‘pure’ neutrons</a:t>
            </a:r>
          </a:p>
          <a:p>
            <a:pPr marL="0" indent="0">
              <a:buNone/>
            </a:pPr>
            <a:r>
              <a:rPr lang="en-US"/>
              <a:t>Held by degenerate neutron pressure</a:t>
            </a:r>
          </a:p>
          <a:p>
            <a:pPr marL="0" indent="0">
              <a:buNone/>
            </a:pPr>
            <a:r>
              <a:rPr lang="en-US"/>
              <a:t>Pulsars</a:t>
            </a:r>
          </a:p>
          <a:p>
            <a:pPr marL="0" indent="0">
              <a:buNone/>
            </a:pPr>
            <a:r>
              <a:rPr lang="en-US"/>
              <a:t>Chandrasekar limit ~ 2.5 Solar Mass.</a:t>
            </a:r>
          </a:p>
        </p:txBody>
      </p:sp>
      <p:pic>
        <p:nvPicPr>
          <p:cNvPr id="13" name="Picture 12" descr="A picture containing outdoor object, star, comet, night sky&#10;&#10;Description automatically generated">
            <a:extLst>
              <a:ext uri="{FF2B5EF4-FFF2-40B4-BE49-F238E27FC236}">
                <a16:creationId xmlns:a16="http://schemas.microsoft.com/office/drawing/2014/main" id="{C998B57C-AB4C-4817-A9AC-BA69C7AEE28D}"/>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l="18387" r="23924" b="-1"/>
          <a:stretch/>
        </p:blipFill>
        <p:spPr>
          <a:xfrm>
            <a:off x="-6222" y="4254061"/>
            <a:ext cx="2670555" cy="2603939"/>
          </a:xfrm>
          <a:prstGeom prst="rect">
            <a:avLst/>
          </a:prstGeom>
        </p:spPr>
      </p:pic>
      <p:pic>
        <p:nvPicPr>
          <p:cNvPr id="20" name="Picture 19" descr="A blue light in the dark&#10;&#10;Description automatically generated with low confidence">
            <a:extLst>
              <a:ext uri="{FF2B5EF4-FFF2-40B4-BE49-F238E27FC236}">
                <a16:creationId xmlns:a16="http://schemas.microsoft.com/office/drawing/2014/main" id="{B251F203-16BE-4FBC-B0E8-8B8781A1E6C6}"/>
              </a:ext>
            </a:extLst>
          </p:cNvPr>
          <p:cNvPicPr>
            <a:picLocks noChangeAspect="1"/>
          </p:cNvPicPr>
          <p:nvPr/>
        </p:nvPicPr>
        <p:blipFill rotWithShape="1">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rcRect l="15962" r="26349" b="-1"/>
          <a:stretch/>
        </p:blipFill>
        <p:spPr>
          <a:xfrm>
            <a:off x="2732912" y="4254067"/>
            <a:ext cx="2670556" cy="2603939"/>
          </a:xfrm>
          <a:prstGeom prst="rect">
            <a:avLst/>
          </a:prstGeom>
        </p:spPr>
      </p:pic>
      <p:sp>
        <p:nvSpPr>
          <p:cNvPr id="4" name="Slide Number Placeholder 3">
            <a:extLst>
              <a:ext uri="{FF2B5EF4-FFF2-40B4-BE49-F238E27FC236}">
                <a16:creationId xmlns:a16="http://schemas.microsoft.com/office/drawing/2014/main" id="{E2396D5E-C589-4C7F-9794-088213610FCE}"/>
              </a:ext>
            </a:extLst>
          </p:cNvPr>
          <p:cNvSpPr>
            <a:spLocks noGrp="1"/>
          </p:cNvSpPr>
          <p:nvPr>
            <p:ph type="sldNum" sz="quarter" idx="12"/>
          </p:nvPr>
        </p:nvSpPr>
        <p:spPr>
          <a:xfrm>
            <a:off x="8469630" y="6172200"/>
            <a:ext cx="685800" cy="593725"/>
          </a:xfrm>
        </p:spPr>
        <p:txBody>
          <a:bodyPr vert="horz" lIns="45720" tIns="45720" rIns="45720" bIns="45720" rtlCol="0">
            <a:normAutofit/>
          </a:bodyPr>
          <a:lstStyle/>
          <a:p>
            <a:pPr defTabSz="914400">
              <a:spcAft>
                <a:spcPts val="600"/>
              </a:spcAft>
            </a:pPr>
            <a:fld id="{CB905857-8EFC-4F61-985E-AF1AE17440E6}" type="slidenum">
              <a:rPr lang="en-US"/>
              <a:pPr defTabSz="914400">
                <a:spcAft>
                  <a:spcPts val="600"/>
                </a:spcAft>
              </a:pPr>
              <a:t>12</a:t>
            </a:fld>
            <a:endParaRPr lang="en-US"/>
          </a:p>
        </p:txBody>
      </p:sp>
    </p:spTree>
    <p:extLst>
      <p:ext uri="{BB962C8B-B14F-4D97-AF65-F5344CB8AC3E}">
        <p14:creationId xmlns:p14="http://schemas.microsoft.com/office/powerpoint/2010/main" val="3096735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365760"/>
            <a:ext cx="5118100" cy="967740"/>
          </a:xfrm>
        </p:spPr>
        <p:txBody>
          <a:bodyPr>
            <a:normAutofit fontScale="90000"/>
          </a:bodyPr>
          <a:lstStyle/>
          <a:p>
            <a:r>
              <a:rPr lang="en-US" dirty="0"/>
              <a:t>Heavy elements creation</a:t>
            </a:r>
          </a:p>
        </p:txBody>
      </p:sp>
      <p:sp>
        <p:nvSpPr>
          <p:cNvPr id="3" name="Content Placeholder 2"/>
          <p:cNvSpPr>
            <a:spLocks noGrp="1"/>
          </p:cNvSpPr>
          <p:nvPr>
            <p:ph idx="1"/>
          </p:nvPr>
        </p:nvSpPr>
        <p:spPr>
          <a:xfrm>
            <a:off x="25400" y="2790335"/>
            <a:ext cx="6910324" cy="3450210"/>
          </a:xfrm>
        </p:spPr>
        <p:txBody>
          <a:bodyPr>
            <a:normAutofit/>
          </a:bodyPr>
          <a:lstStyle/>
          <a:p>
            <a:r>
              <a:rPr lang="en-US" dirty="0"/>
              <a:t>1) it is easy to add neutrons to nuclei, </a:t>
            </a:r>
          </a:p>
          <a:p>
            <a:r>
              <a:rPr lang="en-US" dirty="0"/>
              <a:t>2) doing so makes the nuclei more massive, and </a:t>
            </a:r>
          </a:p>
          <a:p>
            <a:r>
              <a:rPr lang="en-US" dirty="0"/>
              <a:t>3) if the resultant nuclei are unstable, they may well decay into elements heavier than what they once were.</a:t>
            </a:r>
          </a:p>
          <a:p>
            <a:r>
              <a:rPr lang="en-US" dirty="0"/>
              <a:t> By repeatedly absorbing neutron after neutron, light nuclei can be built up to make any heavy element. </a:t>
            </a:r>
          </a:p>
          <a:p>
            <a:r>
              <a:rPr lang="en-US" dirty="0"/>
              <a:t>Free neutrons, for all practical purposes, do not exist. They are unstable and decay</a:t>
            </a:r>
          </a:p>
        </p:txBody>
      </p:sp>
      <p:sp>
        <p:nvSpPr>
          <p:cNvPr id="4" name="Slide Number Placeholder 3"/>
          <p:cNvSpPr>
            <a:spLocks noGrp="1"/>
          </p:cNvSpPr>
          <p:nvPr>
            <p:ph type="sldNum" sz="quarter" idx="12"/>
          </p:nvPr>
        </p:nvSpPr>
        <p:spPr/>
        <p:txBody>
          <a:bodyPr/>
          <a:lstStyle/>
          <a:p>
            <a:fld id="{41981FBF-D86C-4C24-9F66-A76C0A1A1C3D}" type="slidenum">
              <a:rPr lang="en-US" smtClean="0"/>
              <a:t>13</a:t>
            </a:fld>
            <a:endParaRPr lang="en-US"/>
          </a:p>
        </p:txBody>
      </p:sp>
      <p:pic>
        <p:nvPicPr>
          <p:cNvPr id="1026" name="Picture 2" descr="Related image"/>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24102"/>
          <a:stretch/>
        </p:blipFill>
        <p:spPr bwMode="auto">
          <a:xfrm>
            <a:off x="4198725" y="532614"/>
            <a:ext cx="4305300" cy="1702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35743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365760"/>
            <a:ext cx="5118100" cy="967740"/>
          </a:xfrm>
        </p:spPr>
        <p:txBody>
          <a:bodyPr>
            <a:normAutofit fontScale="90000"/>
          </a:bodyPr>
          <a:lstStyle/>
          <a:p>
            <a:r>
              <a:rPr lang="en-US" dirty="0"/>
              <a:t>Heavy elements creation</a:t>
            </a:r>
          </a:p>
        </p:txBody>
      </p:sp>
      <p:sp>
        <p:nvSpPr>
          <p:cNvPr id="3" name="Content Placeholder 2"/>
          <p:cNvSpPr>
            <a:spLocks noGrp="1"/>
          </p:cNvSpPr>
          <p:nvPr>
            <p:ph idx="1"/>
          </p:nvPr>
        </p:nvSpPr>
        <p:spPr>
          <a:xfrm>
            <a:off x="25400" y="1941922"/>
            <a:ext cx="6910324" cy="4928777"/>
          </a:xfrm>
        </p:spPr>
        <p:txBody>
          <a:bodyPr>
            <a:normAutofit/>
          </a:bodyPr>
          <a:lstStyle/>
          <a:p>
            <a:r>
              <a:rPr lang="en-US" dirty="0"/>
              <a:t>elements generated by neutron-fusion synthesis come about through two processes, known as</a:t>
            </a:r>
          </a:p>
          <a:p>
            <a:r>
              <a:rPr lang="en-US" dirty="0"/>
              <a:t> the </a:t>
            </a:r>
            <a:r>
              <a:rPr lang="en-US" b="1" dirty="0"/>
              <a:t>slow</a:t>
            </a:r>
            <a:r>
              <a:rPr lang="en-US" dirty="0"/>
              <a:t> and </a:t>
            </a:r>
            <a:r>
              <a:rPr lang="en-US" b="1" dirty="0"/>
              <a:t>rapid</a:t>
            </a:r>
            <a:r>
              <a:rPr lang="en-US" dirty="0"/>
              <a:t> processes, respectively.</a:t>
            </a:r>
          </a:p>
          <a:p>
            <a:r>
              <a:rPr lang="en-US" dirty="0"/>
              <a:t>  "Slow" as used here means that the nuclei fuse with only one neutron at a time.  Radioactive nuclei formed in this way have ample time to decay naturally before the next neutron hits.  </a:t>
            </a:r>
          </a:p>
          <a:p>
            <a:r>
              <a:rPr lang="en-US" dirty="0"/>
              <a:t>The slow process occurs in the extended atmospheres of red giant stars, and the elements created there eventually drift off into space when the red giant enters its planetary nebula phase. </a:t>
            </a:r>
          </a:p>
        </p:txBody>
      </p:sp>
      <p:sp>
        <p:nvSpPr>
          <p:cNvPr id="4" name="Slide Number Placeholder 3"/>
          <p:cNvSpPr>
            <a:spLocks noGrp="1"/>
          </p:cNvSpPr>
          <p:nvPr>
            <p:ph type="sldNum" sz="quarter" idx="12"/>
          </p:nvPr>
        </p:nvSpPr>
        <p:spPr/>
        <p:txBody>
          <a:bodyPr/>
          <a:lstStyle/>
          <a:p>
            <a:fld id="{41981FBF-D86C-4C24-9F66-A76C0A1A1C3D}" type="slidenum">
              <a:rPr lang="en-US" smtClean="0"/>
              <a:t>14</a:t>
            </a:fld>
            <a:endParaRPr lang="en-US"/>
          </a:p>
        </p:txBody>
      </p:sp>
      <p:pic>
        <p:nvPicPr>
          <p:cNvPr id="1026" name="Picture 2" descr="Related image"/>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24102"/>
          <a:stretch/>
        </p:blipFill>
        <p:spPr bwMode="auto">
          <a:xfrm>
            <a:off x="4307134" y="179109"/>
            <a:ext cx="4305300" cy="1702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0057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73660"/>
            <a:ext cx="7269480" cy="574040"/>
          </a:xfrm>
        </p:spPr>
        <p:txBody>
          <a:bodyPr>
            <a:normAutofit fontScale="90000"/>
          </a:bodyPr>
          <a:lstStyle/>
          <a:p>
            <a:r>
              <a:rPr lang="en-US" dirty="0"/>
              <a:t>Slow and Rapid processes</a:t>
            </a:r>
          </a:p>
        </p:txBody>
      </p:sp>
      <p:sp>
        <p:nvSpPr>
          <p:cNvPr id="3" name="Content Placeholder 2"/>
          <p:cNvSpPr>
            <a:spLocks noGrp="1"/>
          </p:cNvSpPr>
          <p:nvPr>
            <p:ph idx="1"/>
          </p:nvPr>
        </p:nvSpPr>
        <p:spPr>
          <a:xfrm>
            <a:off x="88900" y="647700"/>
            <a:ext cx="7810762" cy="6118227"/>
          </a:xfrm>
        </p:spPr>
        <p:txBody>
          <a:bodyPr>
            <a:normAutofit lnSpcReduction="10000"/>
          </a:bodyPr>
          <a:lstStyle/>
          <a:p>
            <a:r>
              <a:rPr lang="en-US" dirty="0"/>
              <a:t>In the rapid process, the nucleus is pelted by neutrons so furiously that it does not have time to decay as it normally would.</a:t>
            </a:r>
          </a:p>
          <a:p>
            <a:r>
              <a:rPr lang="en-US" dirty="0"/>
              <a:t>Instead, it "packs on" multiple neutrons and forms bizarre super-heavy nuclei that are not well understood, since we cannot readily create them on Earth.  The rapid process occurs during the fleeting first hours of a supernova explosion, when there is such a torrent of free neutrons and so much energy available that even the heaviest elements can be created.</a:t>
            </a:r>
          </a:p>
          <a:p>
            <a:r>
              <a:rPr lang="en-US" dirty="0"/>
              <a:t> The slow and rapid processes do not create the same set of elements. </a:t>
            </a:r>
          </a:p>
          <a:p>
            <a:r>
              <a:rPr lang="en-US" dirty="0"/>
              <a:t>Elements produced almost exclusively by the </a:t>
            </a:r>
            <a:r>
              <a:rPr lang="en-US" b="1" dirty="0"/>
              <a:t>slow process </a:t>
            </a:r>
            <a:r>
              <a:rPr lang="en-US" dirty="0"/>
              <a:t>include fluorine, sodium, aluminum, phosphorus, chlorine, bromine, strontium, zirconium, niobium, molybdenum, tin, barium, and lead.  </a:t>
            </a:r>
          </a:p>
          <a:p>
            <a:r>
              <a:rPr lang="en-US" dirty="0"/>
              <a:t>Elements produced almost exclusively by the </a:t>
            </a:r>
            <a:r>
              <a:rPr lang="en-US" b="1" dirty="0"/>
              <a:t>rapid process </a:t>
            </a:r>
            <a:r>
              <a:rPr lang="en-US" dirty="0"/>
              <a:t>include potassium, manganese, cobalt, copper, zinc, gallium, germanium, arsenic, selenium, silver, iodine, cesium, iridium, platinum, gold, thorium, and uranium.  </a:t>
            </a:r>
          </a:p>
          <a:p>
            <a:r>
              <a:rPr lang="en-US" dirty="0"/>
              <a:t>Elements that are produced to some extent by </a:t>
            </a:r>
            <a:r>
              <a:rPr lang="en-US" b="1" dirty="0"/>
              <a:t>both processes </a:t>
            </a:r>
            <a:r>
              <a:rPr lang="en-US" dirty="0"/>
              <a:t>include nickel, palladium, cadmium, tungsten, mercury, and bismuth.  We know which set of elements comes from where because we can see them, in the spectra of supergiant red stars and in the nebular remains of supernova explosions. 	</a:t>
            </a:r>
          </a:p>
        </p:txBody>
      </p:sp>
      <p:sp>
        <p:nvSpPr>
          <p:cNvPr id="4" name="Slide Number Placeholder 3"/>
          <p:cNvSpPr>
            <a:spLocks noGrp="1"/>
          </p:cNvSpPr>
          <p:nvPr>
            <p:ph type="sldNum" sz="quarter" idx="12"/>
          </p:nvPr>
        </p:nvSpPr>
        <p:spPr/>
        <p:txBody>
          <a:bodyPr/>
          <a:lstStyle/>
          <a:p>
            <a:fld id="{41981FBF-D86C-4C24-9F66-A76C0A1A1C3D}" type="slidenum">
              <a:rPr lang="en-US" smtClean="0"/>
              <a:t>15</a:t>
            </a:fld>
            <a:endParaRPr lang="en-US"/>
          </a:p>
        </p:txBody>
      </p:sp>
    </p:spTree>
    <p:extLst>
      <p:ext uri="{BB962C8B-B14F-4D97-AF65-F5344CB8AC3E}">
        <p14:creationId xmlns:p14="http://schemas.microsoft.com/office/powerpoint/2010/main" val="41746388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73660"/>
            <a:ext cx="7269480" cy="574040"/>
          </a:xfrm>
        </p:spPr>
        <p:txBody>
          <a:bodyPr>
            <a:normAutofit fontScale="90000"/>
          </a:bodyPr>
          <a:lstStyle/>
          <a:p>
            <a:r>
              <a:rPr lang="en-US" dirty="0"/>
              <a:t>Slow and Rapid processes</a:t>
            </a:r>
          </a:p>
        </p:txBody>
      </p:sp>
      <p:sp>
        <p:nvSpPr>
          <p:cNvPr id="3" name="Content Placeholder 2"/>
          <p:cNvSpPr>
            <a:spLocks noGrp="1"/>
          </p:cNvSpPr>
          <p:nvPr>
            <p:ph idx="1"/>
          </p:nvPr>
        </p:nvSpPr>
        <p:spPr>
          <a:xfrm>
            <a:off x="88900" y="647700"/>
            <a:ext cx="7304024" cy="6118227"/>
          </a:xfrm>
        </p:spPr>
        <p:txBody>
          <a:bodyPr>
            <a:normAutofit/>
          </a:bodyPr>
          <a:lstStyle/>
          <a:p>
            <a:r>
              <a:rPr lang="en-US" dirty="0"/>
              <a:t>This picture of elements being built by different processes explains why the elements beyond iron (silver, mercury, uranium, </a:t>
            </a:r>
            <a:r>
              <a:rPr lang="en-US" dirty="0" err="1"/>
              <a:t>etc</a:t>
            </a:r>
            <a:r>
              <a:rPr lang="en-US" dirty="0"/>
              <a:t>) are very scarce compared to lighter elements such as oxygen, silicon, etc.  </a:t>
            </a:r>
          </a:p>
          <a:p>
            <a:r>
              <a:rPr lang="en-US" dirty="0"/>
              <a:t>Consider how much gold there is on Earth – gold is created only by the rapid neutron process – as compared to how much silicon dioxide (sand) there is on Earth.  </a:t>
            </a:r>
          </a:p>
          <a:p>
            <a:r>
              <a:rPr lang="en-US" dirty="0"/>
              <a:t>To make an atom of gold from an atom of iron (for example), the iron must be pummeled by a minimum of 141 neutrons, and it must be pummeled hard, because even a ten-thousandth of a second delay between strikes might be enough for the extremely unstable nucleus to fall apart and break the chain leading from iron to gold.</a:t>
            </a:r>
          </a:p>
          <a:p>
            <a:r>
              <a:rPr lang="en-US" dirty="0"/>
              <a:t>Silicon and oxygen, by comparison, are generated in vast tonnages by heavy stars fusing huge shells of gas deep in their interiors, then they are blasted into </a:t>
            </a:r>
            <a:r>
              <a:rPr lang="en-US" i="1" dirty="0"/>
              <a:t>space </a:t>
            </a:r>
            <a:r>
              <a:rPr lang="en-US" i="1" dirty="0" err="1"/>
              <a:t>en</a:t>
            </a:r>
            <a:r>
              <a:rPr lang="en-US" i="1" dirty="0"/>
              <a:t> masse</a:t>
            </a:r>
            <a:r>
              <a:rPr lang="en-US" dirty="0"/>
              <a:t>.  For every ounce of gold on the Earth, there is sixty tons of sand.  Elements beyond iron are rare, and elements far beyond iron are almost preposterously rare.</a:t>
            </a:r>
          </a:p>
        </p:txBody>
      </p:sp>
      <p:sp>
        <p:nvSpPr>
          <p:cNvPr id="4" name="Slide Number Placeholder 3"/>
          <p:cNvSpPr>
            <a:spLocks noGrp="1"/>
          </p:cNvSpPr>
          <p:nvPr>
            <p:ph type="sldNum" sz="quarter" idx="12"/>
          </p:nvPr>
        </p:nvSpPr>
        <p:spPr/>
        <p:txBody>
          <a:bodyPr/>
          <a:lstStyle/>
          <a:p>
            <a:fld id="{41981FBF-D86C-4C24-9F66-A76C0A1A1C3D}" type="slidenum">
              <a:rPr lang="en-US" smtClean="0"/>
              <a:t>16</a:t>
            </a:fld>
            <a:endParaRPr lang="en-US"/>
          </a:p>
        </p:txBody>
      </p:sp>
    </p:spTree>
    <p:extLst>
      <p:ext uri="{BB962C8B-B14F-4D97-AF65-F5344CB8AC3E}">
        <p14:creationId xmlns:p14="http://schemas.microsoft.com/office/powerpoint/2010/main" val="3226184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40A0634-49E1-4088-AC19-F091C9C7B995}"/>
              </a:ext>
            </a:extLst>
          </p:cNvPr>
          <p:cNvSpPr>
            <a:spLocks noGrp="1"/>
          </p:cNvSpPr>
          <p:nvPr>
            <p:ph type="title"/>
          </p:nvPr>
        </p:nvSpPr>
        <p:spPr>
          <a:xfrm>
            <a:off x="252320" y="467884"/>
            <a:ext cx="4516429" cy="751316"/>
          </a:xfrm>
        </p:spPr>
        <p:txBody>
          <a:bodyPr>
            <a:normAutofit fontScale="90000"/>
          </a:bodyPr>
          <a:lstStyle/>
          <a:p>
            <a:r>
              <a:rPr lang="en-US" dirty="0"/>
              <a:t>Abundance of elements by origin</a:t>
            </a:r>
          </a:p>
        </p:txBody>
      </p:sp>
      <p:sp>
        <p:nvSpPr>
          <p:cNvPr id="6" name="Content Placeholder 5">
            <a:extLst>
              <a:ext uri="{FF2B5EF4-FFF2-40B4-BE49-F238E27FC236}">
                <a16:creationId xmlns:a16="http://schemas.microsoft.com/office/drawing/2014/main" id="{8F1CC1E0-6C6D-4CFD-BE27-EDE9488F4593}"/>
              </a:ext>
            </a:extLst>
          </p:cNvPr>
          <p:cNvSpPr>
            <a:spLocks noGrp="1"/>
          </p:cNvSpPr>
          <p:nvPr>
            <p:ph idx="1"/>
          </p:nvPr>
        </p:nvSpPr>
        <p:spPr/>
        <p:txBody>
          <a:bodyPr/>
          <a:lstStyle/>
          <a:p>
            <a:r>
              <a:rPr lang="en-US" dirty="0" err="1"/>
              <a:t>sd</a:t>
            </a:r>
            <a:endParaRPr lang="en-US" dirty="0"/>
          </a:p>
        </p:txBody>
      </p:sp>
      <p:sp>
        <p:nvSpPr>
          <p:cNvPr id="4" name="Slide Number Placeholder 3">
            <a:extLst>
              <a:ext uri="{FF2B5EF4-FFF2-40B4-BE49-F238E27FC236}">
                <a16:creationId xmlns:a16="http://schemas.microsoft.com/office/drawing/2014/main" id="{35057A79-9C72-42BA-A48D-10E8B7F761D4}"/>
              </a:ext>
            </a:extLst>
          </p:cNvPr>
          <p:cNvSpPr>
            <a:spLocks noGrp="1"/>
          </p:cNvSpPr>
          <p:nvPr>
            <p:ph type="sldNum" sz="quarter" idx="12"/>
          </p:nvPr>
        </p:nvSpPr>
        <p:spPr/>
        <p:txBody>
          <a:bodyPr/>
          <a:lstStyle/>
          <a:p>
            <a:fld id="{CB905857-8EFC-4F61-985E-AF1AE17440E6}" type="slidenum">
              <a:rPr lang="en-US" smtClean="0"/>
              <a:t>17</a:t>
            </a:fld>
            <a:endParaRPr lang="en-US"/>
          </a:p>
        </p:txBody>
      </p:sp>
      <p:pic>
        <p:nvPicPr>
          <p:cNvPr id="7" name="Picture 6" descr="Diagram&#10;&#10;Description automatically generated">
            <a:extLst>
              <a:ext uri="{FF2B5EF4-FFF2-40B4-BE49-F238E27FC236}">
                <a16:creationId xmlns:a16="http://schemas.microsoft.com/office/drawing/2014/main" id="{D54DDA06-A6B5-4924-ACCA-BF401938B1C0}"/>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5824" y="1357788"/>
            <a:ext cx="7277100" cy="5438775"/>
          </a:xfrm>
          <a:prstGeom prst="rect">
            <a:avLst/>
          </a:prstGeom>
        </p:spPr>
      </p:pic>
      <p:pic>
        <p:nvPicPr>
          <p:cNvPr id="9" name="Picture 8" descr="Table&#10;&#10;Description automatically generated">
            <a:extLst>
              <a:ext uri="{FF2B5EF4-FFF2-40B4-BE49-F238E27FC236}">
                <a16:creationId xmlns:a16="http://schemas.microsoft.com/office/drawing/2014/main" id="{8386D4A4-927B-4036-B497-C2A9AF39AC0C}"/>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250055" y="0"/>
            <a:ext cx="4876800" cy="2438400"/>
          </a:xfrm>
          <a:prstGeom prst="rect">
            <a:avLst/>
          </a:prstGeom>
        </p:spPr>
      </p:pic>
    </p:spTree>
    <p:extLst>
      <p:ext uri="{BB962C8B-B14F-4D97-AF65-F5344CB8AC3E}">
        <p14:creationId xmlns:p14="http://schemas.microsoft.com/office/powerpoint/2010/main" val="15943510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5E0904-721C-4D68-9EB8-1C9752E329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a:extLst>
              <a:ext uri="{FF2B5EF4-FFF2-40B4-BE49-F238E27FC236}">
                <a16:creationId xmlns:a16="http://schemas.microsoft.com/office/drawing/2014/main" id="{B298ECBA-3258-45DF-8FD4-7581736BCC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44"/>
            <a:ext cx="342900" cy="6858000"/>
          </a:xfrm>
          <a:prstGeom prst="rect">
            <a:avLst/>
          </a:prstGeom>
          <a:solidFill>
            <a:srgbClr val="6F6F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62BF453-BD82-4B90-9FE7-5170313380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2900" y="0"/>
            <a:ext cx="812673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Title 4">
            <a:extLst>
              <a:ext uri="{FF2B5EF4-FFF2-40B4-BE49-F238E27FC236}">
                <a16:creationId xmlns:a16="http://schemas.microsoft.com/office/drawing/2014/main" id="{A52C2679-8ACE-4D00-81CC-5DBC919C23EB}"/>
              </a:ext>
            </a:extLst>
          </p:cNvPr>
          <p:cNvSpPr>
            <a:spLocks noGrp="1"/>
          </p:cNvSpPr>
          <p:nvPr>
            <p:ph type="title"/>
          </p:nvPr>
        </p:nvSpPr>
        <p:spPr>
          <a:xfrm>
            <a:off x="6238567" y="758952"/>
            <a:ext cx="2101646" cy="4041648"/>
          </a:xfrm>
        </p:spPr>
        <p:txBody>
          <a:bodyPr vert="horz" lIns="91440" tIns="45720" rIns="91440" bIns="45720" rtlCol="0" anchor="b">
            <a:normAutofit/>
          </a:bodyPr>
          <a:lstStyle/>
          <a:p>
            <a:pPr>
              <a:lnSpc>
                <a:spcPct val="85000"/>
              </a:lnSpc>
            </a:pPr>
            <a:r>
              <a:rPr lang="en-US" sz="2900">
                <a:solidFill>
                  <a:srgbClr val="FFFFFF"/>
                </a:solidFill>
              </a:rPr>
              <a:t>Any Questions?</a:t>
            </a:r>
          </a:p>
        </p:txBody>
      </p:sp>
      <p:sp useBgFill="1">
        <p:nvSpPr>
          <p:cNvPr id="19" name="Rectangle 18">
            <a:extLst>
              <a:ext uri="{FF2B5EF4-FFF2-40B4-BE49-F238E27FC236}">
                <a16:creationId xmlns:a16="http://schemas.microsoft.com/office/drawing/2014/main" id="{072366D3-9B5C-42E1-9906-77FF6BB55E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9212" y="0"/>
            <a:ext cx="567075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A colorful nebula in space&#10;&#10;Description automatically generated with low confidence">
            <a:extLst>
              <a:ext uri="{FF2B5EF4-FFF2-40B4-BE49-F238E27FC236}">
                <a16:creationId xmlns:a16="http://schemas.microsoft.com/office/drawing/2014/main" id="{DBD4920A-E64B-4B9F-A01E-0248B8DEFF6E}"/>
              </a:ext>
            </a:extLst>
          </p:cNvPr>
          <p:cNvPicPr>
            <a:picLocks noGrp="1" noChangeAspect="1"/>
          </p:cNvPicPr>
          <p:nvPr>
            <p:ph idx="1"/>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93281" y="944447"/>
            <a:ext cx="4962617" cy="4962617"/>
          </a:xfrm>
          <a:prstGeom prst="rect">
            <a:avLst/>
          </a:prstGeom>
        </p:spPr>
      </p:pic>
      <p:sp>
        <p:nvSpPr>
          <p:cNvPr id="21" name="Rectangle 20">
            <a:extLst>
              <a:ext uri="{FF2B5EF4-FFF2-40B4-BE49-F238E27FC236}">
                <a16:creationId xmlns:a16="http://schemas.microsoft.com/office/drawing/2014/main" id="{121F5E60-4E89-4B16-A245-12BD993599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9630" y="0"/>
            <a:ext cx="67437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46F7A6AC-0A27-4103-BEC4-EB0B8AD8D7A5}"/>
              </a:ext>
            </a:extLst>
          </p:cNvPr>
          <p:cNvSpPr>
            <a:spLocks noGrp="1"/>
          </p:cNvSpPr>
          <p:nvPr>
            <p:ph type="sldNum" sz="quarter" idx="12"/>
          </p:nvPr>
        </p:nvSpPr>
        <p:spPr>
          <a:xfrm>
            <a:off x="8469630" y="6172200"/>
            <a:ext cx="685800" cy="593725"/>
          </a:xfrm>
        </p:spPr>
        <p:txBody>
          <a:bodyPr vert="horz" lIns="45720" tIns="45720" rIns="45720" bIns="45720" rtlCol="0" anchor="ctr">
            <a:normAutofit/>
          </a:bodyPr>
          <a:lstStyle/>
          <a:p>
            <a:pPr>
              <a:lnSpc>
                <a:spcPct val="90000"/>
              </a:lnSpc>
              <a:spcAft>
                <a:spcPts val="600"/>
              </a:spcAft>
            </a:pPr>
            <a:fld id="{CB905857-8EFC-4F61-985E-AF1AE17440E6}" type="slidenum">
              <a:rPr lang="en-US" sz="3600">
                <a:solidFill>
                  <a:srgbClr val="A6A6A6"/>
                </a:solidFill>
              </a:rPr>
              <a:pPr>
                <a:lnSpc>
                  <a:spcPct val="90000"/>
                </a:lnSpc>
                <a:spcAft>
                  <a:spcPts val="600"/>
                </a:spcAft>
              </a:pPr>
              <a:t>18</a:t>
            </a:fld>
            <a:endParaRPr lang="en-US" sz="3600">
              <a:solidFill>
                <a:srgbClr val="A6A6A6"/>
              </a:solidFill>
            </a:endParaRPr>
          </a:p>
        </p:txBody>
      </p:sp>
      <p:sp>
        <p:nvSpPr>
          <p:cNvPr id="18" name="TextBox 17">
            <a:extLst>
              <a:ext uri="{FF2B5EF4-FFF2-40B4-BE49-F238E27FC236}">
                <a16:creationId xmlns:a16="http://schemas.microsoft.com/office/drawing/2014/main" id="{54DBF085-E51C-4554-8DBA-E1A4A01799F7}"/>
              </a:ext>
            </a:extLst>
          </p:cNvPr>
          <p:cNvSpPr txBox="1"/>
          <p:nvPr/>
        </p:nvSpPr>
        <p:spPr>
          <a:xfrm>
            <a:off x="693281" y="6197866"/>
            <a:ext cx="5055124" cy="369332"/>
          </a:xfrm>
          <a:prstGeom prst="rect">
            <a:avLst/>
          </a:prstGeom>
          <a:noFill/>
        </p:spPr>
        <p:txBody>
          <a:bodyPr wrap="square">
            <a:spAutoFit/>
          </a:bodyPr>
          <a:lstStyle/>
          <a:p>
            <a:r>
              <a:rPr lang="en-US" sz="1800" kern="1200" spc="-50" baseline="0" dirty="0">
                <a:solidFill>
                  <a:srgbClr val="000000"/>
                </a:solidFill>
                <a:effectLst/>
                <a:latin typeface="Century Schoolbook" panose="02040604050505020304" pitchFamily="18" charset="0"/>
                <a:ea typeface="+mj-ea"/>
                <a:cs typeface="+mj-cs"/>
              </a:rPr>
              <a:t>Crab nebula – a remnant of supernova explosion </a:t>
            </a:r>
            <a:endParaRPr lang="en-US" dirty="0"/>
          </a:p>
        </p:txBody>
      </p:sp>
    </p:spTree>
    <p:extLst>
      <p:ext uri="{BB962C8B-B14F-4D97-AF65-F5344CB8AC3E}">
        <p14:creationId xmlns:p14="http://schemas.microsoft.com/office/powerpoint/2010/main" val="89361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972710"/>
          </a:xfrm>
        </p:spPr>
        <p:txBody>
          <a:bodyPr/>
          <a:lstStyle/>
          <a:p>
            <a:r>
              <a:rPr lang="en-US" dirty="0"/>
              <a:t>Stellar Evolution</a:t>
            </a:r>
          </a:p>
        </p:txBody>
      </p:sp>
      <p:sp>
        <p:nvSpPr>
          <p:cNvPr id="3" name="Content Placeholder 2"/>
          <p:cNvSpPr>
            <a:spLocks noGrp="1"/>
          </p:cNvSpPr>
          <p:nvPr>
            <p:ph idx="1"/>
          </p:nvPr>
        </p:nvSpPr>
        <p:spPr>
          <a:xfrm>
            <a:off x="946404" y="1669777"/>
            <a:ext cx="6446520" cy="4351337"/>
          </a:xfrm>
        </p:spPr>
        <p:txBody>
          <a:bodyPr/>
          <a:lstStyle/>
          <a:p>
            <a:r>
              <a:rPr lang="en-US" dirty="0"/>
              <a:t>Top brunch – masses less then ~10 Solar</a:t>
            </a:r>
          </a:p>
          <a:p>
            <a:r>
              <a:rPr lang="en-US" dirty="0"/>
              <a:t>Bottom brunch – masses &gt;10 Solar.</a:t>
            </a:r>
          </a:p>
        </p:txBody>
      </p:sp>
      <p:sp>
        <p:nvSpPr>
          <p:cNvPr id="4" name="Slide Number Placeholder 3"/>
          <p:cNvSpPr>
            <a:spLocks noGrp="1"/>
          </p:cNvSpPr>
          <p:nvPr>
            <p:ph type="sldNum" sz="quarter" idx="12"/>
          </p:nvPr>
        </p:nvSpPr>
        <p:spPr/>
        <p:txBody>
          <a:bodyPr/>
          <a:lstStyle/>
          <a:p>
            <a:fld id="{41981FBF-D86C-4C24-9F66-A76C0A1A1C3D}" type="slidenum">
              <a:rPr lang="en-US" smtClean="0"/>
              <a:t>2</a:t>
            </a:fld>
            <a:endParaRPr lang="en-US"/>
          </a:p>
        </p:txBody>
      </p:sp>
      <p:pic>
        <p:nvPicPr>
          <p:cNvPr id="3074" name="Picture 2" descr="Image result for stellar evolu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404" y="2754207"/>
            <a:ext cx="7234554" cy="3656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6621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641405"/>
          </a:xfrm>
        </p:spPr>
        <p:txBody>
          <a:bodyPr/>
          <a:lstStyle/>
          <a:p>
            <a:r>
              <a:rPr lang="en-US" dirty="0"/>
              <a:t>Evolution on H-R for the Sun</a:t>
            </a:r>
          </a:p>
        </p:txBody>
      </p:sp>
      <p:sp>
        <p:nvSpPr>
          <p:cNvPr id="4" name="Slide Number Placeholder 3"/>
          <p:cNvSpPr>
            <a:spLocks noGrp="1"/>
          </p:cNvSpPr>
          <p:nvPr>
            <p:ph type="sldNum" sz="quarter" idx="12"/>
          </p:nvPr>
        </p:nvSpPr>
        <p:spPr/>
        <p:txBody>
          <a:bodyPr/>
          <a:lstStyle/>
          <a:p>
            <a:fld id="{41981FBF-D86C-4C24-9F66-A76C0A1A1C3D}" type="slidenum">
              <a:rPr lang="en-US" smtClean="0"/>
              <a:t>3</a:t>
            </a:fld>
            <a:endParaRPr lang="en-US"/>
          </a:p>
        </p:txBody>
      </p:sp>
      <p:pic>
        <p:nvPicPr>
          <p:cNvPr id="4098"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89" y="975705"/>
            <a:ext cx="8539548" cy="58776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1700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43A2FFF-8D40-47FA-9376-922E22619679}"/>
              </a:ext>
            </a:extLst>
          </p:cNvPr>
          <p:cNvSpPr>
            <a:spLocks noGrp="1"/>
          </p:cNvSpPr>
          <p:nvPr>
            <p:ph type="title"/>
          </p:nvPr>
        </p:nvSpPr>
        <p:spPr>
          <a:xfrm>
            <a:off x="513761" y="425067"/>
            <a:ext cx="5887039" cy="995543"/>
          </a:xfrm>
        </p:spPr>
        <p:txBody>
          <a:bodyPr>
            <a:normAutofit fontScale="90000"/>
          </a:bodyPr>
          <a:lstStyle/>
          <a:p>
            <a:pPr algn="r"/>
            <a:r>
              <a:rPr lang="en-US" dirty="0"/>
              <a:t>Degeneracy of matter  	</a:t>
            </a:r>
            <a:br>
              <a:rPr lang="en-US" dirty="0"/>
            </a:br>
            <a:r>
              <a:rPr lang="en-US" sz="3100" dirty="0"/>
              <a:t>Pauli exclusion principle</a:t>
            </a:r>
            <a:endParaRPr lang="en-US" dirty="0"/>
          </a:p>
        </p:txBody>
      </p:sp>
      <p:sp>
        <p:nvSpPr>
          <p:cNvPr id="6" name="Content Placeholder 5">
            <a:extLst>
              <a:ext uri="{FF2B5EF4-FFF2-40B4-BE49-F238E27FC236}">
                <a16:creationId xmlns:a16="http://schemas.microsoft.com/office/drawing/2014/main" id="{1D78EC3C-EE5D-4631-A1E9-2E75CD0FE6A9}"/>
              </a:ext>
            </a:extLst>
          </p:cNvPr>
          <p:cNvSpPr>
            <a:spLocks noGrp="1"/>
          </p:cNvSpPr>
          <p:nvPr>
            <p:ph idx="1"/>
          </p:nvPr>
        </p:nvSpPr>
        <p:spPr>
          <a:xfrm>
            <a:off x="291440" y="1504223"/>
            <a:ext cx="4143870" cy="4332484"/>
          </a:xfrm>
        </p:spPr>
        <p:txBody>
          <a:bodyPr/>
          <a:lstStyle/>
          <a:p>
            <a:r>
              <a:rPr lang="en-US" dirty="0"/>
              <a:t>Electrons (and neutrons) are fermions</a:t>
            </a:r>
          </a:p>
          <a:p>
            <a:pPr lvl="1"/>
            <a:r>
              <a:rPr lang="en-US" dirty="0"/>
              <a:t>Anti-symmetric wave function</a:t>
            </a:r>
          </a:p>
          <a:p>
            <a:pPr lvl="1"/>
            <a:r>
              <a:rPr lang="en-US" dirty="0"/>
              <a:t>Obey Pauli exclusion principle</a:t>
            </a:r>
          </a:p>
          <a:p>
            <a:r>
              <a:rPr lang="en-US" dirty="0"/>
              <a:t>Two fermions can not occupy the same energy state</a:t>
            </a:r>
          </a:p>
          <a:p>
            <a:r>
              <a:rPr lang="en-US" dirty="0"/>
              <a:t>In a collapsing low mass star with depleted hydrogen, pressure pushes electrons into levels above allowed by temperature</a:t>
            </a:r>
          </a:p>
          <a:p>
            <a:r>
              <a:rPr lang="en-US" dirty="0"/>
              <a:t>This is called a degenerate state of matter</a:t>
            </a:r>
          </a:p>
        </p:txBody>
      </p:sp>
      <p:sp>
        <p:nvSpPr>
          <p:cNvPr id="4" name="Slide Number Placeholder 3">
            <a:extLst>
              <a:ext uri="{FF2B5EF4-FFF2-40B4-BE49-F238E27FC236}">
                <a16:creationId xmlns:a16="http://schemas.microsoft.com/office/drawing/2014/main" id="{39506A45-70C4-480F-BC08-335CE0F81D94}"/>
              </a:ext>
            </a:extLst>
          </p:cNvPr>
          <p:cNvSpPr>
            <a:spLocks noGrp="1"/>
          </p:cNvSpPr>
          <p:nvPr>
            <p:ph type="sldNum" sz="quarter" idx="12"/>
          </p:nvPr>
        </p:nvSpPr>
        <p:spPr/>
        <p:txBody>
          <a:bodyPr/>
          <a:lstStyle/>
          <a:p>
            <a:fld id="{CB905857-8EFC-4F61-985E-AF1AE17440E6}" type="slidenum">
              <a:rPr lang="en-US" smtClean="0"/>
              <a:t>4</a:t>
            </a:fld>
            <a:endParaRPr lang="en-US"/>
          </a:p>
        </p:txBody>
      </p:sp>
      <p:pic>
        <p:nvPicPr>
          <p:cNvPr id="3" name="Picture 2" descr="Diagram&#10;&#10;Description automatically generated">
            <a:extLst>
              <a:ext uri="{FF2B5EF4-FFF2-40B4-BE49-F238E27FC236}">
                <a16:creationId xmlns:a16="http://schemas.microsoft.com/office/drawing/2014/main" id="{DC25996A-6EEE-4CF1-9912-0AEAA00B8913}"/>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478647" y="2454955"/>
            <a:ext cx="3962408" cy="2115316"/>
          </a:xfrm>
          <a:prstGeom prst="rect">
            <a:avLst/>
          </a:prstGeom>
        </p:spPr>
      </p:pic>
      <p:pic>
        <p:nvPicPr>
          <p:cNvPr id="9" name="Picture 8" descr="A person in a suit&#10;&#10;Description automatically generated with medium confidence">
            <a:extLst>
              <a:ext uri="{FF2B5EF4-FFF2-40B4-BE49-F238E27FC236}">
                <a16:creationId xmlns:a16="http://schemas.microsoft.com/office/drawing/2014/main" id="{0DEF228D-A201-4C50-BBF3-EED6DA53699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440424" y="85342"/>
            <a:ext cx="1905000" cy="2286000"/>
          </a:xfrm>
          <a:prstGeom prst="rect">
            <a:avLst/>
          </a:prstGeom>
        </p:spPr>
      </p:pic>
      <p:pic>
        <p:nvPicPr>
          <p:cNvPr id="12" name="Picture 11" descr="Chart, histogram&#10;&#10;Description automatically generated">
            <a:extLst>
              <a:ext uri="{FF2B5EF4-FFF2-40B4-BE49-F238E27FC236}">
                <a16:creationId xmlns:a16="http://schemas.microsoft.com/office/drawing/2014/main" id="{2D9812A9-2907-40A2-962D-9508608E18C8}"/>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435310" y="4653884"/>
            <a:ext cx="3711227" cy="2118773"/>
          </a:xfrm>
          <a:prstGeom prst="rect">
            <a:avLst/>
          </a:prstGeom>
        </p:spPr>
      </p:pic>
      <p:pic>
        <p:nvPicPr>
          <p:cNvPr id="15" name="Picture 14" descr="Logo, company name&#10;&#10;Description automatically generated">
            <a:extLst>
              <a:ext uri="{FF2B5EF4-FFF2-40B4-BE49-F238E27FC236}">
                <a16:creationId xmlns:a16="http://schemas.microsoft.com/office/drawing/2014/main" id="{468E2037-0FE1-450E-8E8D-1F9D4E5C6A21}"/>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1752620" y="5153129"/>
            <a:ext cx="2388172" cy="1704871"/>
          </a:xfrm>
          <a:prstGeom prst="rect">
            <a:avLst/>
          </a:prstGeom>
        </p:spPr>
      </p:pic>
    </p:spTree>
    <p:extLst>
      <p:ext uri="{BB962C8B-B14F-4D97-AF65-F5344CB8AC3E}">
        <p14:creationId xmlns:p14="http://schemas.microsoft.com/office/powerpoint/2010/main" val="14566918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4434" y="365759"/>
            <a:ext cx="4041449" cy="1370275"/>
          </a:xfrm>
        </p:spPr>
        <p:txBody>
          <a:bodyPr>
            <a:normAutofit fontScale="90000"/>
          </a:bodyPr>
          <a:lstStyle/>
          <a:p>
            <a:r>
              <a:rPr lang="en-US" dirty="0"/>
              <a:t>Planetary nebula – the end result</a:t>
            </a:r>
          </a:p>
        </p:txBody>
      </p:sp>
      <p:sp>
        <p:nvSpPr>
          <p:cNvPr id="4" name="Slide Number Placeholder 3"/>
          <p:cNvSpPr>
            <a:spLocks noGrp="1"/>
          </p:cNvSpPr>
          <p:nvPr>
            <p:ph type="sldNum" sz="quarter" idx="12"/>
          </p:nvPr>
        </p:nvSpPr>
        <p:spPr/>
        <p:txBody>
          <a:bodyPr/>
          <a:lstStyle/>
          <a:p>
            <a:fld id="{41981FBF-D86C-4C24-9F66-A76C0A1A1C3D}" type="slidenum">
              <a:rPr lang="en-US" smtClean="0"/>
              <a:t>5</a:t>
            </a:fld>
            <a:endParaRPr lang="en-US"/>
          </a:p>
        </p:txBody>
      </p:sp>
      <p:pic>
        <p:nvPicPr>
          <p:cNvPr id="3073" name="Picture 1" descr="http://faculty.wcas.northwestern.edu/~infocom/The%20Website/graphics/planetary%20ne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260035" cy="262102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idx="1"/>
          </p:nvPr>
        </p:nvSpPr>
        <p:spPr>
          <a:xfrm>
            <a:off x="92764" y="2621025"/>
            <a:ext cx="8468139" cy="4144901"/>
          </a:xfrm>
        </p:spPr>
        <p:txBody>
          <a:bodyPr lIns="0" bIns="0">
            <a:normAutofit fontScale="92500" lnSpcReduction="10000"/>
          </a:bodyPr>
          <a:lstStyle/>
          <a:p>
            <a:pPr marL="0" indent="0" fontAlgn="ctr">
              <a:lnSpc>
                <a:spcPct val="110000"/>
              </a:lnSpc>
              <a:buNone/>
            </a:pPr>
            <a:r>
              <a:rPr lang="en-US" sz="1600" dirty="0"/>
              <a:t>Helium-burning and hydrogen-burning shells don't burn at the same rate. He depleted.  </a:t>
            </a:r>
          </a:p>
          <a:p>
            <a:pPr marL="0" indent="0" fontAlgn="ctr">
              <a:lnSpc>
                <a:spcPct val="110000"/>
              </a:lnSpc>
              <a:buNone/>
            </a:pPr>
            <a:r>
              <a:rPr lang="en-US" sz="1600" dirty="0"/>
              <a:t>New produced He collects on the white-dwarf core - flares up in a run-away helium ignition</a:t>
            </a:r>
          </a:p>
          <a:p>
            <a:pPr marL="0" indent="0" fontAlgn="ctr">
              <a:lnSpc>
                <a:spcPct val="110000"/>
              </a:lnSpc>
              <a:buNone/>
            </a:pPr>
            <a:r>
              <a:rPr lang="en-US" sz="1600" dirty="0"/>
              <a:t> He flare-up disrupts (turns off) the hydrogen burning for a short time. This process repeats</a:t>
            </a:r>
          </a:p>
          <a:p>
            <a:pPr marL="0" indent="0" fontAlgn="ctr">
              <a:lnSpc>
                <a:spcPct val="110000"/>
              </a:lnSpc>
              <a:buNone/>
            </a:pPr>
            <a:r>
              <a:rPr lang="en-US" sz="1600" dirty="0"/>
              <a:t>In 4-5 bursts, spaced roughly 100,000 years apart, the outer layers of the Sun will separate.  </a:t>
            </a:r>
          </a:p>
          <a:p>
            <a:pPr marL="0" indent="0" fontAlgn="ctr">
              <a:lnSpc>
                <a:spcPct val="110000"/>
              </a:lnSpc>
              <a:buNone/>
            </a:pPr>
            <a:r>
              <a:rPr lang="en-US" sz="1600" dirty="0"/>
              <a:t>Form expanding shell ;~45% of the Sun's mass will escape.</a:t>
            </a:r>
          </a:p>
          <a:p>
            <a:pPr marL="0" indent="0" fontAlgn="ctr">
              <a:lnSpc>
                <a:spcPct val="110000"/>
              </a:lnSpc>
              <a:buNone/>
            </a:pPr>
            <a:r>
              <a:rPr lang="en-US" sz="1600" dirty="0"/>
              <a:t> The remaining 55% of the Sun's mass is soon compressed into the white dwarf.</a:t>
            </a:r>
          </a:p>
          <a:p>
            <a:pPr marL="0" lvl="1" indent="0" fontAlgn="ctr">
              <a:lnSpc>
                <a:spcPct val="110000"/>
              </a:lnSpc>
              <a:buNone/>
            </a:pPr>
            <a:r>
              <a:rPr lang="en-US" sz="1400" dirty="0"/>
              <a:t> To someone watching the Sun from far away, the Sun would appear to rapidly shift colors from red to white as the gaseous veil surrounding it is lifted. </a:t>
            </a:r>
          </a:p>
          <a:p>
            <a:pPr marL="0" indent="0" fontAlgn="ctr">
              <a:lnSpc>
                <a:spcPct val="110000"/>
              </a:lnSpc>
              <a:buNone/>
            </a:pPr>
            <a:r>
              <a:rPr lang="en-US" sz="1600" dirty="0"/>
              <a:t>The surface of the remnant solar core will be ~170,000 K°, peak in x-rays.  Total of 4,000 L</a:t>
            </a:r>
            <a:r>
              <a:rPr lang="en-US" sz="1600" baseline="-25000" dirty="0"/>
              <a:t>o</a:t>
            </a:r>
            <a:r>
              <a:rPr lang="en-US" sz="1600" dirty="0"/>
              <a:t>. This will light up the escaping gas: </a:t>
            </a:r>
            <a:r>
              <a:rPr lang="en-US" sz="1600" i="1" dirty="0"/>
              <a:t>planetary nebula</a:t>
            </a:r>
            <a:endParaRPr lang="en-US" sz="1600" dirty="0"/>
          </a:p>
          <a:p>
            <a:pPr marL="0" indent="0" fontAlgn="ctr">
              <a:lnSpc>
                <a:spcPct val="110000"/>
              </a:lnSpc>
              <a:buNone/>
            </a:pPr>
            <a:r>
              <a:rPr lang="en-US" sz="1600" dirty="0"/>
              <a:t>  The photograph is of the nebula known as NGC 6751. The spot in the center is parent star.</a:t>
            </a:r>
          </a:p>
        </p:txBody>
      </p:sp>
    </p:spTree>
    <p:extLst>
      <p:ext uri="{BB962C8B-B14F-4D97-AF65-F5344CB8AC3E}">
        <p14:creationId xmlns:p14="http://schemas.microsoft.com/office/powerpoint/2010/main" val="35357054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Binary star system evolution</a:t>
            </a:r>
          </a:p>
        </p:txBody>
      </p:sp>
      <p:sp>
        <p:nvSpPr>
          <p:cNvPr id="4" name="Slide Number Placeholder 3"/>
          <p:cNvSpPr>
            <a:spLocks noGrp="1"/>
          </p:cNvSpPr>
          <p:nvPr>
            <p:ph type="sldNum" sz="quarter" idx="12"/>
          </p:nvPr>
        </p:nvSpPr>
        <p:spPr/>
        <p:txBody>
          <a:bodyPr/>
          <a:lstStyle/>
          <a:p>
            <a:fld id="{41981FBF-D86C-4C24-9F66-A76C0A1A1C3D}" type="slidenum">
              <a:rPr lang="en-US" smtClean="0"/>
              <a:t>6</a:t>
            </a:fld>
            <a:endParaRPr lang="en-US"/>
          </a:p>
        </p:txBody>
      </p:sp>
      <p:pic>
        <p:nvPicPr>
          <p:cNvPr id="1026" name="Picture 2" descr="http://faculty.wcas.northwestern.edu/~infocom/The%20Website/graphics/binary.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73191" y="1828800"/>
            <a:ext cx="5192756"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98190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23D50B8-1D27-420D-BA4A-249914120C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a:extLst>
              <a:ext uri="{FF2B5EF4-FFF2-40B4-BE49-F238E27FC236}">
                <a16:creationId xmlns:a16="http://schemas.microsoft.com/office/drawing/2014/main" id="{2EFBB176-B6C1-4B5A-AADA-F930947E09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2900" y="0"/>
            <a:ext cx="8115300" cy="494995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29" name="Rectangle 28">
            <a:extLst>
              <a:ext uri="{FF2B5EF4-FFF2-40B4-BE49-F238E27FC236}">
                <a16:creationId xmlns:a16="http://schemas.microsoft.com/office/drawing/2014/main" id="{918CDC34-0F26-409D-B10F-578D4DCC4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2900" y="5105400"/>
            <a:ext cx="8126730" cy="1752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5" name="Title 4">
            <a:extLst>
              <a:ext uri="{FF2B5EF4-FFF2-40B4-BE49-F238E27FC236}">
                <a16:creationId xmlns:a16="http://schemas.microsoft.com/office/drawing/2014/main" id="{BEB92D00-270C-4008-9615-4239B6311AEE}"/>
              </a:ext>
            </a:extLst>
          </p:cNvPr>
          <p:cNvSpPr>
            <a:spLocks noGrp="1"/>
          </p:cNvSpPr>
          <p:nvPr>
            <p:ph type="title"/>
          </p:nvPr>
        </p:nvSpPr>
        <p:spPr>
          <a:xfrm>
            <a:off x="708137" y="5181600"/>
            <a:ext cx="7617326" cy="1076324"/>
          </a:xfrm>
        </p:spPr>
        <p:txBody>
          <a:bodyPr vert="horz" lIns="91440" tIns="45720" rIns="91440" bIns="45720" rtlCol="0" anchor="b">
            <a:normAutofit/>
          </a:bodyPr>
          <a:lstStyle/>
          <a:p>
            <a:pPr>
              <a:lnSpc>
                <a:spcPct val="85000"/>
              </a:lnSpc>
            </a:pPr>
            <a:r>
              <a:rPr lang="en-US" sz="3600" dirty="0"/>
              <a:t>Supernova type </a:t>
            </a:r>
            <a:r>
              <a:rPr lang="en-US" sz="3600" dirty="0" err="1"/>
              <a:t>Ia</a:t>
            </a:r>
            <a:br>
              <a:rPr lang="en-US" sz="3600" dirty="0"/>
            </a:br>
            <a:r>
              <a:rPr lang="en-US" sz="3600" dirty="0"/>
              <a:t>Standard candle</a:t>
            </a:r>
          </a:p>
        </p:txBody>
      </p:sp>
      <p:sp>
        <p:nvSpPr>
          <p:cNvPr id="6" name="Content Placeholder 5">
            <a:extLst>
              <a:ext uri="{FF2B5EF4-FFF2-40B4-BE49-F238E27FC236}">
                <a16:creationId xmlns:a16="http://schemas.microsoft.com/office/drawing/2014/main" id="{8B26C7E3-2BD3-49CB-ABFC-461C2F157606}"/>
              </a:ext>
            </a:extLst>
          </p:cNvPr>
          <p:cNvSpPr>
            <a:spLocks noGrp="1"/>
          </p:cNvSpPr>
          <p:nvPr>
            <p:ph idx="1"/>
          </p:nvPr>
        </p:nvSpPr>
        <p:spPr>
          <a:xfrm>
            <a:off x="708136" y="6229349"/>
            <a:ext cx="7310866" cy="536576"/>
          </a:xfrm>
        </p:spPr>
        <p:txBody>
          <a:bodyPr vert="horz" lIns="91440" tIns="45720" rIns="91440" bIns="45720" rtlCol="0">
            <a:normAutofit/>
          </a:bodyPr>
          <a:lstStyle/>
          <a:p>
            <a:pPr marL="0" indent="0">
              <a:buNone/>
            </a:pPr>
            <a:r>
              <a:rPr lang="en-US" sz="1400" dirty="0">
                <a:solidFill>
                  <a:schemeClr val="tx1">
                    <a:lumMod val="75000"/>
                  </a:schemeClr>
                </a:solidFill>
              </a:rPr>
              <a:t>Can be used to measure inter-galactic distances</a:t>
            </a:r>
          </a:p>
        </p:txBody>
      </p:sp>
      <p:pic>
        <p:nvPicPr>
          <p:cNvPr id="20" name="Picture 19" descr="Website&#10;&#10;Description automatically generated with medium confidence">
            <a:extLst>
              <a:ext uri="{FF2B5EF4-FFF2-40B4-BE49-F238E27FC236}">
                <a16:creationId xmlns:a16="http://schemas.microsoft.com/office/drawing/2014/main" id="{53DC36A5-7914-4B39-A82B-3DF209973087}"/>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03666" y="92075"/>
            <a:ext cx="5106147" cy="4825308"/>
          </a:xfrm>
          <a:prstGeom prst="rect">
            <a:avLst/>
          </a:prstGeom>
        </p:spPr>
      </p:pic>
      <p:pic>
        <p:nvPicPr>
          <p:cNvPr id="11" name="Picture 10" descr="Diagram&#10;&#10;Description automatically generated">
            <a:extLst>
              <a:ext uri="{FF2B5EF4-FFF2-40B4-BE49-F238E27FC236}">
                <a16:creationId xmlns:a16="http://schemas.microsoft.com/office/drawing/2014/main" id="{EAEBCB55-5128-44D9-8518-61A12DC789A6}"/>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570579" y="1430277"/>
            <a:ext cx="3462656" cy="2225993"/>
          </a:xfrm>
          <a:prstGeom prst="rect">
            <a:avLst/>
          </a:prstGeom>
        </p:spPr>
      </p:pic>
      <p:sp>
        <p:nvSpPr>
          <p:cNvPr id="4" name="Slide Number Placeholder 3">
            <a:extLst>
              <a:ext uri="{FF2B5EF4-FFF2-40B4-BE49-F238E27FC236}">
                <a16:creationId xmlns:a16="http://schemas.microsoft.com/office/drawing/2014/main" id="{312550B6-1C2D-4DAB-B0E9-F9AC45F33FD8}"/>
              </a:ext>
            </a:extLst>
          </p:cNvPr>
          <p:cNvSpPr>
            <a:spLocks noGrp="1"/>
          </p:cNvSpPr>
          <p:nvPr>
            <p:ph type="sldNum" sz="quarter" idx="12"/>
          </p:nvPr>
        </p:nvSpPr>
        <p:spPr>
          <a:xfrm>
            <a:off x="8469630" y="6172200"/>
            <a:ext cx="685800" cy="593725"/>
          </a:xfrm>
        </p:spPr>
        <p:txBody>
          <a:bodyPr vert="horz" lIns="45720" tIns="45720" rIns="45720" bIns="45720" rtlCol="0" anchor="ctr">
            <a:normAutofit/>
          </a:bodyPr>
          <a:lstStyle/>
          <a:p>
            <a:pPr>
              <a:lnSpc>
                <a:spcPct val="90000"/>
              </a:lnSpc>
              <a:spcAft>
                <a:spcPts val="600"/>
              </a:spcAft>
            </a:pPr>
            <a:fld id="{CB905857-8EFC-4F61-985E-AF1AE17440E6}" type="slidenum">
              <a:rPr lang="en-US" sz="3600" smtClean="0">
                <a:solidFill>
                  <a:schemeClr val="tx1">
                    <a:lumMod val="65000"/>
                  </a:schemeClr>
                </a:solidFill>
              </a:rPr>
              <a:pPr>
                <a:lnSpc>
                  <a:spcPct val="90000"/>
                </a:lnSpc>
                <a:spcAft>
                  <a:spcPts val="600"/>
                </a:spcAft>
              </a:pPr>
              <a:t>7</a:t>
            </a:fld>
            <a:endParaRPr lang="en-US" sz="3600">
              <a:solidFill>
                <a:schemeClr val="tx1">
                  <a:lumMod val="65000"/>
                </a:schemeClr>
              </a:solidFill>
            </a:endParaRPr>
          </a:p>
        </p:txBody>
      </p:sp>
    </p:spTree>
    <p:extLst>
      <p:ext uri="{BB962C8B-B14F-4D97-AF65-F5344CB8AC3E}">
        <p14:creationId xmlns:p14="http://schemas.microsoft.com/office/powerpoint/2010/main" val="635468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529786"/>
          </a:xfrm>
        </p:spPr>
        <p:txBody>
          <a:bodyPr>
            <a:normAutofit fontScale="90000"/>
          </a:bodyPr>
          <a:lstStyle/>
          <a:p>
            <a:r>
              <a:rPr lang="en-US" dirty="0">
                <a:solidFill>
                  <a:schemeClr val="bg1"/>
                </a:solidFill>
              </a:rPr>
              <a:t>Supernova type </a:t>
            </a:r>
            <a:r>
              <a:rPr lang="en-US" dirty="0" err="1">
                <a:solidFill>
                  <a:schemeClr val="bg1"/>
                </a:solidFill>
              </a:rPr>
              <a:t>Ia</a:t>
            </a:r>
            <a:endParaRPr lang="en-US" dirty="0">
              <a:solidFill>
                <a:schemeClr val="bg1"/>
              </a:solidFill>
            </a:endParaRPr>
          </a:p>
        </p:txBody>
      </p:sp>
      <p:pic>
        <p:nvPicPr>
          <p:cNvPr id="5" name="Online Media 4" title="What is a Type Ia Supernova?">
            <a:hlinkClick r:id="" action="ppaction://media"/>
            <a:extLst>
              <a:ext uri="{FF2B5EF4-FFF2-40B4-BE49-F238E27FC236}">
                <a16:creationId xmlns:a16="http://schemas.microsoft.com/office/drawing/2014/main" id="{7DE28ECE-5C99-4EA0-BAC2-D30775306869}"/>
              </a:ext>
            </a:extLst>
          </p:cNvPr>
          <p:cNvPicPr>
            <a:picLocks noGrp="1" noRot="1" noChangeAspect="1"/>
          </p:cNvPicPr>
          <p:nvPr>
            <p:ph idx="1"/>
            <a:videoFile r:link="rId1"/>
          </p:nvPr>
        </p:nvPicPr>
        <p:blipFill>
          <a:blip r:embed="rId3"/>
          <a:stretch>
            <a:fillRect/>
          </a:stretch>
        </p:blipFill>
        <p:spPr>
          <a:xfrm>
            <a:off x="0" y="949489"/>
            <a:ext cx="9126855" cy="5155628"/>
          </a:xfrm>
          <a:prstGeom prst="rect">
            <a:avLst/>
          </a:prstGeom>
        </p:spPr>
      </p:pic>
      <p:sp>
        <p:nvSpPr>
          <p:cNvPr id="4" name="Slide Number Placeholder 3"/>
          <p:cNvSpPr>
            <a:spLocks noGrp="1"/>
          </p:cNvSpPr>
          <p:nvPr>
            <p:ph type="sldNum" sz="quarter" idx="12"/>
          </p:nvPr>
        </p:nvSpPr>
        <p:spPr/>
        <p:txBody>
          <a:bodyPr/>
          <a:lstStyle/>
          <a:p>
            <a:fld id="{41981FBF-D86C-4C24-9F66-A76C0A1A1C3D}" type="slidenum">
              <a:rPr lang="en-US" smtClean="0"/>
              <a:t>8</a:t>
            </a:fld>
            <a:endParaRPr lang="en-US"/>
          </a:p>
        </p:txBody>
      </p:sp>
    </p:spTree>
    <p:extLst>
      <p:ext uri="{BB962C8B-B14F-4D97-AF65-F5344CB8AC3E}">
        <p14:creationId xmlns:p14="http://schemas.microsoft.com/office/powerpoint/2010/main" val="4097618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D2781DDF-FAC9-41BA-A2E2-B4F31ED733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Title 4">
            <a:extLst>
              <a:ext uri="{FF2B5EF4-FFF2-40B4-BE49-F238E27FC236}">
                <a16:creationId xmlns:a16="http://schemas.microsoft.com/office/drawing/2014/main" id="{343A2FFF-8D40-47FA-9376-922E22619679}"/>
              </a:ext>
            </a:extLst>
          </p:cNvPr>
          <p:cNvSpPr>
            <a:spLocks noGrp="1"/>
          </p:cNvSpPr>
          <p:nvPr>
            <p:ph type="title"/>
          </p:nvPr>
        </p:nvSpPr>
        <p:spPr>
          <a:xfrm>
            <a:off x="6135328" y="758952"/>
            <a:ext cx="2139754" cy="1753291"/>
          </a:xfrm>
        </p:spPr>
        <p:txBody>
          <a:bodyPr vert="horz" lIns="91440" tIns="45720" rIns="91440" bIns="45720" rtlCol="0" anchor="b">
            <a:normAutofit/>
          </a:bodyPr>
          <a:lstStyle/>
          <a:p>
            <a:pPr>
              <a:lnSpc>
                <a:spcPct val="85000"/>
              </a:lnSpc>
            </a:pPr>
            <a:r>
              <a:rPr lang="en-US" sz="3600" dirty="0"/>
              <a:t>Large star evolution</a:t>
            </a:r>
          </a:p>
        </p:txBody>
      </p:sp>
      <p:sp>
        <p:nvSpPr>
          <p:cNvPr id="6" name="Content Placeholder 5">
            <a:extLst>
              <a:ext uri="{FF2B5EF4-FFF2-40B4-BE49-F238E27FC236}">
                <a16:creationId xmlns:a16="http://schemas.microsoft.com/office/drawing/2014/main" id="{1D78EC3C-EE5D-4631-A1E9-2E75CD0FE6A9}"/>
              </a:ext>
            </a:extLst>
          </p:cNvPr>
          <p:cNvSpPr>
            <a:spLocks noGrp="1"/>
          </p:cNvSpPr>
          <p:nvPr>
            <p:ph idx="1"/>
          </p:nvPr>
        </p:nvSpPr>
        <p:spPr>
          <a:xfrm>
            <a:off x="6123898" y="2809188"/>
            <a:ext cx="2151185" cy="3683052"/>
          </a:xfrm>
        </p:spPr>
        <p:txBody>
          <a:bodyPr vert="horz" lIns="91440" tIns="45720" rIns="91440" bIns="45720" rtlCol="0">
            <a:normAutofit/>
          </a:bodyPr>
          <a:lstStyle/>
          <a:p>
            <a:pPr marL="0" indent="0">
              <a:buNone/>
            </a:pPr>
            <a:r>
              <a:rPr lang="en-US" sz="1700" dirty="0">
                <a:solidFill>
                  <a:schemeClr val="tx1">
                    <a:lumMod val="85000"/>
                  </a:schemeClr>
                </a:solidFill>
              </a:rPr>
              <a:t>Onion-shell model</a:t>
            </a:r>
          </a:p>
          <a:p>
            <a:pPr marL="0" indent="0">
              <a:buNone/>
            </a:pPr>
            <a:r>
              <a:rPr lang="en-US" sz="1700" dirty="0">
                <a:solidFill>
                  <a:schemeClr val="tx1">
                    <a:lumMod val="85000"/>
                  </a:schemeClr>
                </a:solidFill>
              </a:rPr>
              <a:t>Each layer has fusion of different element</a:t>
            </a:r>
          </a:p>
          <a:p>
            <a:pPr marL="0" indent="0">
              <a:buNone/>
            </a:pPr>
            <a:r>
              <a:rPr lang="en-US" sz="1700" dirty="0">
                <a:solidFill>
                  <a:schemeClr val="tx1">
                    <a:lumMod val="85000"/>
                  </a:schemeClr>
                </a:solidFill>
              </a:rPr>
              <a:t>Iron is the strongest bound nucleus. Can not gain energy from fusion</a:t>
            </a:r>
          </a:p>
          <a:p>
            <a:pPr marL="0" indent="0">
              <a:buNone/>
            </a:pPr>
            <a:r>
              <a:rPr lang="en-US" sz="1700" dirty="0">
                <a:solidFill>
                  <a:schemeClr val="tx1">
                    <a:lumMod val="85000"/>
                  </a:schemeClr>
                </a:solidFill>
              </a:rPr>
              <a:t>Iron ‘ash’ sinks and forms the iron code</a:t>
            </a:r>
          </a:p>
        </p:txBody>
      </p:sp>
      <p:pic>
        <p:nvPicPr>
          <p:cNvPr id="11" name="Picture 10" descr="A picture containing sport&#10;&#10;Description automatically generated">
            <a:extLst>
              <a:ext uri="{FF2B5EF4-FFF2-40B4-BE49-F238E27FC236}">
                <a16:creationId xmlns:a16="http://schemas.microsoft.com/office/drawing/2014/main" id="{B2624B7C-2F0E-428D-9F75-B20AE79FBF94}"/>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8979" r="2" b="12055"/>
          <a:stretch/>
        </p:blipFill>
        <p:spPr>
          <a:xfrm>
            <a:off x="335995" y="1"/>
            <a:ext cx="5334759" cy="4212708"/>
          </a:xfrm>
          <a:prstGeom prst="rect">
            <a:avLst/>
          </a:prstGeom>
        </p:spPr>
      </p:pic>
      <p:pic>
        <p:nvPicPr>
          <p:cNvPr id="9" name="Picture 8" descr="A picture containing text, compact disk&#10;&#10;Description automatically generated">
            <a:extLst>
              <a:ext uri="{FF2B5EF4-FFF2-40B4-BE49-F238E27FC236}">
                <a16:creationId xmlns:a16="http://schemas.microsoft.com/office/drawing/2014/main" id="{1911F80D-174D-499F-91E3-531BA85C2635}"/>
              </a:ext>
            </a:extLst>
          </p:cNvPr>
          <p:cNvPicPr>
            <a:picLocks noChangeAspect="1"/>
          </p:cNvPicPr>
          <p:nvPr/>
        </p:nvPicPr>
        <p:blipFill rotWithShape="1">
          <a:blip r:embed="rId4">
            <a:extLst>
              <a:ext uri="{28A0092B-C50C-407E-A947-70E740481C1C}">
                <a14:useLocalDpi xmlns:a14="http://schemas.microsoft.com/office/drawing/2010/main" val="0"/>
              </a:ext>
            </a:extLst>
          </a:blip>
          <a:srcRect r="14797" b="3"/>
          <a:stretch/>
        </p:blipFill>
        <p:spPr>
          <a:xfrm>
            <a:off x="335996" y="4212710"/>
            <a:ext cx="5334759" cy="2645290"/>
          </a:xfrm>
          <a:prstGeom prst="rect">
            <a:avLst/>
          </a:prstGeom>
        </p:spPr>
      </p:pic>
      <p:sp>
        <p:nvSpPr>
          <p:cNvPr id="4" name="Slide Number Placeholder 3">
            <a:extLst>
              <a:ext uri="{FF2B5EF4-FFF2-40B4-BE49-F238E27FC236}">
                <a16:creationId xmlns:a16="http://schemas.microsoft.com/office/drawing/2014/main" id="{39506A45-70C4-480F-BC08-335CE0F81D94}"/>
              </a:ext>
            </a:extLst>
          </p:cNvPr>
          <p:cNvSpPr>
            <a:spLocks noGrp="1"/>
          </p:cNvSpPr>
          <p:nvPr>
            <p:ph type="sldNum" sz="quarter" idx="12"/>
          </p:nvPr>
        </p:nvSpPr>
        <p:spPr>
          <a:xfrm>
            <a:off x="8469630" y="6172200"/>
            <a:ext cx="685800" cy="593725"/>
          </a:xfrm>
        </p:spPr>
        <p:txBody>
          <a:bodyPr vert="horz" lIns="45720" tIns="45720" rIns="45720" bIns="45720" rtlCol="0" anchor="ctr">
            <a:normAutofit/>
          </a:bodyPr>
          <a:lstStyle/>
          <a:p>
            <a:pPr>
              <a:lnSpc>
                <a:spcPct val="90000"/>
              </a:lnSpc>
              <a:spcAft>
                <a:spcPts val="600"/>
              </a:spcAft>
            </a:pPr>
            <a:fld id="{CB905857-8EFC-4F61-985E-AF1AE17440E6}" type="slidenum">
              <a:rPr lang="en-US" sz="3600" smtClean="0">
                <a:solidFill>
                  <a:schemeClr val="tx1">
                    <a:lumMod val="65000"/>
                  </a:schemeClr>
                </a:solidFill>
              </a:rPr>
              <a:pPr>
                <a:lnSpc>
                  <a:spcPct val="90000"/>
                </a:lnSpc>
                <a:spcAft>
                  <a:spcPts val="600"/>
                </a:spcAft>
              </a:pPr>
              <a:t>9</a:t>
            </a:fld>
            <a:endParaRPr lang="en-US" sz="3600">
              <a:solidFill>
                <a:schemeClr val="tx1">
                  <a:lumMod val="65000"/>
                </a:schemeClr>
              </a:solidFill>
            </a:endParaRPr>
          </a:p>
        </p:txBody>
      </p:sp>
    </p:spTree>
    <p:extLst>
      <p:ext uri="{BB962C8B-B14F-4D97-AF65-F5344CB8AC3E}">
        <p14:creationId xmlns:p14="http://schemas.microsoft.com/office/powerpoint/2010/main" val="4168058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
  <TotalTime>1270</TotalTime>
  <Words>1095</Words>
  <Application>Microsoft Office PowerPoint</Application>
  <PresentationFormat>On-screen Show (4:3)</PresentationFormat>
  <Paragraphs>90</Paragraphs>
  <Slides>18</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Century Schoolbook</vt:lpstr>
      <vt:lpstr>Wingdings 2</vt:lpstr>
      <vt:lpstr>View</vt:lpstr>
      <vt:lpstr>Astronomy 1010 chapter 23</vt:lpstr>
      <vt:lpstr>Stellar Evolution</vt:lpstr>
      <vt:lpstr>Evolution on H-R for the Sun</vt:lpstr>
      <vt:lpstr>Degeneracy of matter    Pauli exclusion principle</vt:lpstr>
      <vt:lpstr>Planetary nebula – the end result</vt:lpstr>
      <vt:lpstr>Binary star system evolution</vt:lpstr>
      <vt:lpstr>Supernova type Ia Standard candle</vt:lpstr>
      <vt:lpstr>Supernova type Ia</vt:lpstr>
      <vt:lpstr>Large star evolution</vt:lpstr>
      <vt:lpstr>The Start of the End for the massive star (M&gt;10 solar) -Onion shell burning model</vt:lpstr>
      <vt:lpstr>Supernova type II</vt:lpstr>
      <vt:lpstr>Neutron Star</vt:lpstr>
      <vt:lpstr>Heavy elements creation</vt:lpstr>
      <vt:lpstr>Heavy elements creation</vt:lpstr>
      <vt:lpstr>Slow and Rapid processes</vt:lpstr>
      <vt:lpstr>Slow and Rapid processes</vt:lpstr>
      <vt:lpstr>Abundance of elements by origin</vt:lpstr>
      <vt:lpstr>Any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Astronomy 1010 chapter 3</dc:title>
  <dc:creator>Dmitriy Beznosko</dc:creator>
  <cp:lastModifiedBy>Dmitriy Beznosko</cp:lastModifiedBy>
  <cp:revision>11</cp:revision>
  <dcterms:created xsi:type="dcterms:W3CDTF">2021-01-31T00:35:04Z</dcterms:created>
  <dcterms:modified xsi:type="dcterms:W3CDTF">2021-10-17T15:27:45Z</dcterms:modified>
</cp:coreProperties>
</file>