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3" r:id="rId3"/>
    <p:sldId id="271" r:id="rId4"/>
    <p:sldId id="270" r:id="rId5"/>
    <p:sldId id="272" r:id="rId6"/>
    <p:sldId id="273" r:id="rId7"/>
    <p:sldId id="274" r:id="rId8"/>
    <p:sldId id="275" r:id="rId9"/>
    <p:sldId id="276" r:id="rId10"/>
    <p:sldId id="277" r:id="rId11"/>
    <p:sldId id="278" r:id="rId12"/>
    <p:sldId id="262"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F2041E-BB7E-4228-84E2-08E069A71E4E}" v="21" dt="2021-09-19T15:43:56.902"/>
  </p1510:revLst>
</p1510:revInfo>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30" d="100"/>
          <a:sy n="130" d="100"/>
        </p:scale>
        <p:origin x="80" y="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F77E329A-4087-4904-A54F-06EBD67E04CF}"/>
    <pc:docChg chg="undo custSel addSld modSld">
      <pc:chgData name="Dmitriy Beznosko" userId="8bcdeb23-d2dd-465e-bda6-8e644f22b48c" providerId="ADAL" clId="{F77E329A-4087-4904-A54F-06EBD67E04CF}" dt="2021-04-28T01:23:51.225" v="85"/>
      <pc:docMkLst>
        <pc:docMk/>
      </pc:docMkLst>
      <pc:sldChg chg="addSp delSp modSp mod setBg addAnim">
        <pc:chgData name="Dmitriy Beznosko" userId="8bcdeb23-d2dd-465e-bda6-8e644f22b48c" providerId="ADAL" clId="{F77E329A-4087-4904-A54F-06EBD67E04CF}" dt="2021-04-28T01:23:51.225" v="85"/>
        <pc:sldMkLst>
          <pc:docMk/>
          <pc:sldMk cId="585641883" sldId="258"/>
        </pc:sldMkLst>
        <pc:spChg chg="mod">
          <ac:chgData name="Dmitriy Beznosko" userId="8bcdeb23-d2dd-465e-bda6-8e644f22b48c" providerId="ADAL" clId="{F77E329A-4087-4904-A54F-06EBD67E04CF}" dt="2021-04-28T01:23:51.223" v="83" actId="26606"/>
          <ac:spMkLst>
            <pc:docMk/>
            <pc:sldMk cId="585641883" sldId="258"/>
            <ac:spMk id="3" creationId="{20F2DE3C-071F-4371-A751-20B82D2A5A9F}"/>
          </ac:spMkLst>
        </pc:spChg>
        <pc:spChg chg="mod">
          <ac:chgData name="Dmitriy Beznosko" userId="8bcdeb23-d2dd-465e-bda6-8e644f22b48c" providerId="ADAL" clId="{F77E329A-4087-4904-A54F-06EBD67E04CF}" dt="2021-04-28T01:23:51.223" v="83" actId="26606"/>
          <ac:spMkLst>
            <pc:docMk/>
            <pc:sldMk cId="585641883" sldId="258"/>
            <ac:spMk id="5" creationId="{028AE18B-D4DE-4667-AB85-22FA55714F8F}"/>
          </ac:spMkLst>
        </pc:spChg>
        <pc:spChg chg="del">
          <ac:chgData name="Dmitriy Beznosko" userId="8bcdeb23-d2dd-465e-bda6-8e644f22b48c" providerId="ADAL" clId="{F77E329A-4087-4904-A54F-06EBD67E04CF}" dt="2021-04-28T01:23:51.223" v="83" actId="26606"/>
          <ac:spMkLst>
            <pc:docMk/>
            <pc:sldMk cId="585641883" sldId="258"/>
            <ac:spMk id="13" creationId="{9DE021BD-1116-4F17-9FD8-FEB0B1D259B0}"/>
          </ac:spMkLst>
        </pc:spChg>
        <pc:spChg chg="del">
          <ac:chgData name="Dmitriy Beznosko" userId="8bcdeb23-d2dd-465e-bda6-8e644f22b48c" providerId="ADAL" clId="{F77E329A-4087-4904-A54F-06EBD67E04CF}" dt="2021-04-28T01:23:51.223" v="83" actId="26606"/>
          <ac:spMkLst>
            <pc:docMk/>
            <pc:sldMk cId="585641883" sldId="258"/>
            <ac:spMk id="14" creationId="{14053421-3C7E-4167-AAC2-1B30B2C01601}"/>
          </ac:spMkLst>
        </pc:spChg>
        <pc:spChg chg="del">
          <ac:chgData name="Dmitriy Beznosko" userId="8bcdeb23-d2dd-465e-bda6-8e644f22b48c" providerId="ADAL" clId="{F77E329A-4087-4904-A54F-06EBD67E04CF}" dt="2021-04-28T01:23:51.223" v="83" actId="26606"/>
          <ac:spMkLst>
            <pc:docMk/>
            <pc:sldMk cId="585641883" sldId="258"/>
            <ac:spMk id="20" creationId="{E271DD9B-7A66-493F-BB4A-1CF4294C6E14}"/>
          </ac:spMkLst>
        </pc:spChg>
        <pc:spChg chg="add">
          <ac:chgData name="Dmitriy Beznosko" userId="8bcdeb23-d2dd-465e-bda6-8e644f22b48c" providerId="ADAL" clId="{F77E329A-4087-4904-A54F-06EBD67E04CF}" dt="2021-04-28T01:23:51.223" v="83" actId="26606"/>
          <ac:spMkLst>
            <pc:docMk/>
            <pc:sldMk cId="585641883" sldId="258"/>
            <ac:spMk id="25" creationId="{CF575D68-1B79-46A3-8676-195856BA37F8}"/>
          </ac:spMkLst>
        </pc:spChg>
        <pc:spChg chg="add">
          <ac:chgData name="Dmitriy Beznosko" userId="8bcdeb23-d2dd-465e-bda6-8e644f22b48c" providerId="ADAL" clId="{F77E329A-4087-4904-A54F-06EBD67E04CF}" dt="2021-04-28T01:23:51.223" v="83" actId="26606"/>
          <ac:spMkLst>
            <pc:docMk/>
            <pc:sldMk cId="585641883" sldId="258"/>
            <ac:spMk id="27" creationId="{28E0418F-EF32-49B5-A0CF-7CE8D16648F6}"/>
          </ac:spMkLst>
        </pc:spChg>
        <pc:picChg chg="mod ord">
          <ac:chgData name="Dmitriy Beznosko" userId="8bcdeb23-d2dd-465e-bda6-8e644f22b48c" providerId="ADAL" clId="{F77E329A-4087-4904-A54F-06EBD67E04CF}" dt="2021-04-28T01:23:51.223" v="83" actId="26606"/>
          <ac:picMkLst>
            <pc:docMk/>
            <pc:sldMk cId="585641883" sldId="258"/>
            <ac:picMk id="11" creationId="{62342579-BEC1-44AD-9F15-3ACFA671C1CE}"/>
          </ac:picMkLst>
        </pc:picChg>
      </pc:sldChg>
      <pc:sldChg chg="addSp delSp modSp mod setBg">
        <pc:chgData name="Dmitriy Beznosko" userId="8bcdeb23-d2dd-465e-bda6-8e644f22b48c" providerId="ADAL" clId="{F77E329A-4087-4904-A54F-06EBD67E04CF}" dt="2021-04-28T01:21:22.170" v="38" actId="26606"/>
        <pc:sldMkLst>
          <pc:docMk/>
          <pc:sldMk cId="1186344690" sldId="259"/>
        </pc:sldMkLst>
        <pc:spChg chg="mod">
          <ac:chgData name="Dmitriy Beznosko" userId="8bcdeb23-d2dd-465e-bda6-8e644f22b48c" providerId="ADAL" clId="{F77E329A-4087-4904-A54F-06EBD67E04CF}" dt="2021-04-28T01:21:22.170" v="38" actId="26606"/>
          <ac:spMkLst>
            <pc:docMk/>
            <pc:sldMk cId="1186344690" sldId="259"/>
            <ac:spMk id="2" creationId="{00000000-0000-0000-0000-000000000000}"/>
          </ac:spMkLst>
        </pc:spChg>
        <pc:spChg chg="mod ord">
          <ac:chgData name="Dmitriy Beznosko" userId="8bcdeb23-d2dd-465e-bda6-8e644f22b48c" providerId="ADAL" clId="{F77E329A-4087-4904-A54F-06EBD67E04CF}" dt="2021-04-28T01:21:22.170" v="38" actId="26606"/>
          <ac:spMkLst>
            <pc:docMk/>
            <pc:sldMk cId="1186344690" sldId="259"/>
            <ac:spMk id="4" creationId="{00000000-0000-0000-0000-000000000000}"/>
          </ac:spMkLst>
        </pc:spChg>
        <pc:spChg chg="add del">
          <ac:chgData name="Dmitriy Beznosko" userId="8bcdeb23-d2dd-465e-bda6-8e644f22b48c" providerId="ADAL" clId="{F77E329A-4087-4904-A54F-06EBD67E04CF}" dt="2021-04-28T01:21:22.170" v="38" actId="26606"/>
          <ac:spMkLst>
            <pc:docMk/>
            <pc:sldMk cId="1186344690" sldId="259"/>
            <ac:spMk id="75" creationId="{2C23C1A9-F93B-4CA9-AAAA-50D11F4FC529}"/>
          </ac:spMkLst>
        </pc:spChg>
        <pc:spChg chg="add del">
          <ac:chgData name="Dmitriy Beznosko" userId="8bcdeb23-d2dd-465e-bda6-8e644f22b48c" providerId="ADAL" clId="{F77E329A-4087-4904-A54F-06EBD67E04CF}" dt="2021-04-28T01:21:22.170" v="38" actId="26606"/>
          <ac:spMkLst>
            <pc:docMk/>
            <pc:sldMk cId="1186344690" sldId="259"/>
            <ac:spMk id="4104" creationId="{CAA39645-EC84-479B-BC67-761DE3960ED0}"/>
          </ac:spMkLst>
        </pc:spChg>
        <pc:picChg chg="add del">
          <ac:chgData name="Dmitriy Beznosko" userId="8bcdeb23-d2dd-465e-bda6-8e644f22b48c" providerId="ADAL" clId="{F77E329A-4087-4904-A54F-06EBD67E04CF}" dt="2021-04-28T01:21:22.170" v="38" actId="26606"/>
          <ac:picMkLst>
            <pc:docMk/>
            <pc:sldMk cId="1186344690" sldId="259"/>
            <ac:picMk id="4098" creationId="{00000000-0000-0000-0000-000000000000}"/>
          </ac:picMkLst>
        </pc:picChg>
        <pc:picChg chg="mod">
          <ac:chgData name="Dmitriy Beznosko" userId="8bcdeb23-d2dd-465e-bda6-8e644f22b48c" providerId="ADAL" clId="{F77E329A-4087-4904-A54F-06EBD67E04CF}" dt="2021-04-28T01:21:22.170" v="38" actId="26606"/>
          <ac:picMkLst>
            <pc:docMk/>
            <pc:sldMk cId="1186344690" sldId="259"/>
            <ac:picMk id="4100" creationId="{00000000-0000-0000-0000-000000000000}"/>
          </ac:picMkLst>
        </pc:picChg>
      </pc:sldChg>
      <pc:sldChg chg="addSp delSp modSp mod setBg">
        <pc:chgData name="Dmitriy Beznosko" userId="8bcdeb23-d2dd-465e-bda6-8e644f22b48c" providerId="ADAL" clId="{F77E329A-4087-4904-A54F-06EBD67E04CF}" dt="2021-04-28T01:22:34.980" v="69" actId="14100"/>
        <pc:sldMkLst>
          <pc:docMk/>
          <pc:sldMk cId="4222124871" sldId="260"/>
        </pc:sldMkLst>
        <pc:spChg chg="mod">
          <ac:chgData name="Dmitriy Beznosko" userId="8bcdeb23-d2dd-465e-bda6-8e644f22b48c" providerId="ADAL" clId="{F77E329A-4087-4904-A54F-06EBD67E04CF}" dt="2021-04-28T01:22:34.980" v="69" actId="14100"/>
          <ac:spMkLst>
            <pc:docMk/>
            <pc:sldMk cId="4222124871" sldId="260"/>
            <ac:spMk id="2" creationId="{00000000-0000-0000-0000-000000000000}"/>
          </ac:spMkLst>
        </pc:spChg>
        <pc:spChg chg="del">
          <ac:chgData name="Dmitriy Beznosko" userId="8bcdeb23-d2dd-465e-bda6-8e644f22b48c" providerId="ADAL" clId="{F77E329A-4087-4904-A54F-06EBD67E04CF}" dt="2021-04-28T01:21:38.832" v="40" actId="478"/>
          <ac:spMkLst>
            <pc:docMk/>
            <pc:sldMk cId="4222124871" sldId="260"/>
            <ac:spMk id="3" creationId="{00000000-0000-0000-0000-000000000000}"/>
          </ac:spMkLst>
        </pc:spChg>
        <pc:spChg chg="mod ord">
          <ac:chgData name="Dmitriy Beznosko" userId="8bcdeb23-d2dd-465e-bda6-8e644f22b48c" providerId="ADAL" clId="{F77E329A-4087-4904-A54F-06EBD67E04CF}" dt="2021-04-28T01:21:50.595" v="42" actId="26606"/>
          <ac:spMkLst>
            <pc:docMk/>
            <pc:sldMk cId="4222124871" sldId="260"/>
            <ac:spMk id="4" creationId="{00000000-0000-0000-0000-000000000000}"/>
          </ac:spMkLst>
        </pc:spChg>
        <pc:spChg chg="add">
          <ac:chgData name="Dmitriy Beznosko" userId="8bcdeb23-d2dd-465e-bda6-8e644f22b48c" providerId="ADAL" clId="{F77E329A-4087-4904-A54F-06EBD67E04CF}" dt="2021-04-28T01:21:50.595" v="42" actId="26606"/>
          <ac:spMkLst>
            <pc:docMk/>
            <pc:sldMk cId="4222124871" sldId="260"/>
            <ac:spMk id="71" creationId="{5D5E0904-721C-4D68-9EB8-1C9752E329A7}"/>
          </ac:spMkLst>
        </pc:spChg>
        <pc:picChg chg="mod">
          <ac:chgData name="Dmitriy Beznosko" userId="8bcdeb23-d2dd-465e-bda6-8e644f22b48c" providerId="ADAL" clId="{F77E329A-4087-4904-A54F-06EBD67E04CF}" dt="2021-04-28T01:22:12.948" v="47" actId="1076"/>
          <ac:picMkLst>
            <pc:docMk/>
            <pc:sldMk cId="4222124871" sldId="260"/>
            <ac:picMk id="1026" creationId="{00000000-0000-0000-0000-000000000000}"/>
          </ac:picMkLst>
        </pc:picChg>
      </pc:sldChg>
      <pc:sldChg chg="addSp modSp mod setBg addAnim">
        <pc:chgData name="Dmitriy Beznosko" userId="8bcdeb23-d2dd-465e-bda6-8e644f22b48c" providerId="ADAL" clId="{F77E329A-4087-4904-A54F-06EBD67E04CF}" dt="2021-04-28T01:22:46.374" v="72"/>
        <pc:sldMkLst>
          <pc:docMk/>
          <pc:sldMk cId="2232523529" sldId="262"/>
        </pc:sldMkLst>
        <pc:spChg chg="mod">
          <ac:chgData name="Dmitriy Beznosko" userId="8bcdeb23-d2dd-465e-bda6-8e644f22b48c" providerId="ADAL" clId="{F77E329A-4087-4904-A54F-06EBD67E04CF}" dt="2021-04-28T01:22:46.373" v="70" actId="26606"/>
          <ac:spMkLst>
            <pc:docMk/>
            <pc:sldMk cId="2232523529" sldId="262"/>
            <ac:spMk id="2" creationId="{00000000-0000-0000-0000-000000000000}"/>
          </ac:spMkLst>
        </pc:spChg>
        <pc:spChg chg="mod">
          <ac:chgData name="Dmitriy Beznosko" userId="8bcdeb23-d2dd-465e-bda6-8e644f22b48c" providerId="ADAL" clId="{F77E329A-4087-4904-A54F-06EBD67E04CF}" dt="2021-04-28T01:22:46.373" v="70" actId="26606"/>
          <ac:spMkLst>
            <pc:docMk/>
            <pc:sldMk cId="2232523529" sldId="262"/>
            <ac:spMk id="3" creationId="{00000000-0000-0000-0000-000000000000}"/>
          </ac:spMkLst>
        </pc:spChg>
        <pc:spChg chg="mod ord">
          <ac:chgData name="Dmitriy Beznosko" userId="8bcdeb23-d2dd-465e-bda6-8e644f22b48c" providerId="ADAL" clId="{F77E329A-4087-4904-A54F-06EBD67E04CF}" dt="2021-04-28T01:22:46.373" v="70" actId="26606"/>
          <ac:spMkLst>
            <pc:docMk/>
            <pc:sldMk cId="2232523529" sldId="262"/>
            <ac:spMk id="4" creationId="{00000000-0000-0000-0000-000000000000}"/>
          </ac:spMkLst>
        </pc:spChg>
        <pc:spChg chg="add">
          <ac:chgData name="Dmitriy Beznosko" userId="8bcdeb23-d2dd-465e-bda6-8e644f22b48c" providerId="ADAL" clId="{F77E329A-4087-4904-A54F-06EBD67E04CF}" dt="2021-04-28T01:22:46.373" v="70" actId="26606"/>
          <ac:spMkLst>
            <pc:docMk/>
            <pc:sldMk cId="2232523529" sldId="262"/>
            <ac:spMk id="71" creationId="{F1ACBE00-0221-433D-8EA5-D9D7B45F35BE}"/>
          </ac:spMkLst>
        </pc:spChg>
        <pc:spChg chg="add">
          <ac:chgData name="Dmitriy Beznosko" userId="8bcdeb23-d2dd-465e-bda6-8e644f22b48c" providerId="ADAL" clId="{F77E329A-4087-4904-A54F-06EBD67E04CF}" dt="2021-04-28T01:22:46.373" v="70" actId="26606"/>
          <ac:spMkLst>
            <pc:docMk/>
            <pc:sldMk cId="2232523529" sldId="262"/>
            <ac:spMk id="73" creationId="{CF575D68-1B79-46A3-8676-195856BA37F8}"/>
          </ac:spMkLst>
        </pc:spChg>
        <pc:spChg chg="add">
          <ac:chgData name="Dmitriy Beznosko" userId="8bcdeb23-d2dd-465e-bda6-8e644f22b48c" providerId="ADAL" clId="{F77E329A-4087-4904-A54F-06EBD67E04CF}" dt="2021-04-28T01:22:46.373" v="70" actId="26606"/>
          <ac:spMkLst>
            <pc:docMk/>
            <pc:sldMk cId="2232523529" sldId="262"/>
            <ac:spMk id="75" creationId="{28E0418F-EF32-49B5-A0CF-7CE8D16648F6}"/>
          </ac:spMkLst>
        </pc:spChg>
        <pc:picChg chg="mod">
          <ac:chgData name="Dmitriy Beznosko" userId="8bcdeb23-d2dd-465e-bda6-8e644f22b48c" providerId="ADAL" clId="{F77E329A-4087-4904-A54F-06EBD67E04CF}" dt="2021-04-28T01:22:46.373" v="70" actId="26606"/>
          <ac:picMkLst>
            <pc:docMk/>
            <pc:sldMk cId="2232523529" sldId="262"/>
            <ac:picMk id="2050" creationId="{00000000-0000-0000-0000-000000000000}"/>
          </ac:picMkLst>
        </pc:picChg>
      </pc:sldChg>
      <pc:sldChg chg="addSp delSp modSp mod setBg addAnim delAnim">
        <pc:chgData name="Dmitriy Beznosko" userId="8bcdeb23-d2dd-465e-bda6-8e644f22b48c" providerId="ADAL" clId="{F77E329A-4087-4904-A54F-06EBD67E04CF}" dt="2021-04-28T01:23:26.571" v="82" actId="14100"/>
        <pc:sldMkLst>
          <pc:docMk/>
          <pc:sldMk cId="3094326590" sldId="263"/>
        </pc:sldMkLst>
        <pc:spChg chg="mod">
          <ac:chgData name="Dmitriy Beznosko" userId="8bcdeb23-d2dd-465e-bda6-8e644f22b48c" providerId="ADAL" clId="{F77E329A-4087-4904-A54F-06EBD67E04CF}" dt="2021-04-28T01:23:17.493" v="80" actId="26606"/>
          <ac:spMkLst>
            <pc:docMk/>
            <pc:sldMk cId="3094326590" sldId="263"/>
            <ac:spMk id="2" creationId="{00000000-0000-0000-0000-000000000000}"/>
          </ac:spMkLst>
        </pc:spChg>
        <pc:spChg chg="mod ord">
          <ac:chgData name="Dmitriy Beznosko" userId="8bcdeb23-d2dd-465e-bda6-8e644f22b48c" providerId="ADAL" clId="{F77E329A-4087-4904-A54F-06EBD67E04CF}" dt="2021-04-28T01:23:17.493" v="80" actId="26606"/>
          <ac:spMkLst>
            <pc:docMk/>
            <pc:sldMk cId="3094326590" sldId="263"/>
            <ac:spMk id="4" creationId="{00000000-0000-0000-0000-000000000000}"/>
          </ac:spMkLst>
        </pc:spChg>
        <pc:spChg chg="add del">
          <ac:chgData name="Dmitriy Beznosko" userId="8bcdeb23-d2dd-465e-bda6-8e644f22b48c" providerId="ADAL" clId="{F77E329A-4087-4904-A54F-06EBD67E04CF}" dt="2021-04-28T01:23:04.554" v="74" actId="26606"/>
          <ac:spMkLst>
            <pc:docMk/>
            <pc:sldMk cId="3094326590" sldId="263"/>
            <ac:spMk id="73" creationId="{323D50B8-1D27-420D-BA4A-249914120C5D}"/>
          </ac:spMkLst>
        </pc:spChg>
        <pc:spChg chg="add del">
          <ac:chgData name="Dmitriy Beznosko" userId="8bcdeb23-d2dd-465e-bda6-8e644f22b48c" providerId="ADAL" clId="{F77E329A-4087-4904-A54F-06EBD67E04CF}" dt="2021-04-28T01:23:09.449" v="79" actId="26606"/>
          <ac:spMkLst>
            <pc:docMk/>
            <pc:sldMk cId="3094326590" sldId="263"/>
            <ac:spMk id="75" creationId="{AB68432F-C05C-4620-B6D8-9C6E9BD184AC}"/>
          </ac:spMkLst>
        </pc:spChg>
        <pc:spChg chg="add del">
          <ac:chgData name="Dmitriy Beznosko" userId="8bcdeb23-d2dd-465e-bda6-8e644f22b48c" providerId="ADAL" clId="{F77E329A-4087-4904-A54F-06EBD67E04CF}" dt="2021-04-28T01:23:09.449" v="79" actId="26606"/>
          <ac:spMkLst>
            <pc:docMk/>
            <pc:sldMk cId="3094326590" sldId="263"/>
            <ac:spMk id="77" creationId="{54310E88-1508-4822-B179-4627703E2B74}"/>
          </ac:spMkLst>
        </pc:spChg>
        <pc:spChg chg="add del">
          <ac:chgData name="Dmitriy Beznosko" userId="8bcdeb23-d2dd-465e-bda6-8e644f22b48c" providerId="ADAL" clId="{F77E329A-4087-4904-A54F-06EBD67E04CF}" dt="2021-04-28T01:23:09.449" v="79" actId="26606"/>
          <ac:spMkLst>
            <pc:docMk/>
            <pc:sldMk cId="3094326590" sldId="263"/>
            <ac:spMk id="3078" creationId="{D2781DDF-FAC9-41BA-A2E2-B4F31ED7333B}"/>
          </ac:spMkLst>
        </pc:spChg>
        <pc:spChg chg="add">
          <ac:chgData name="Dmitriy Beznosko" userId="8bcdeb23-d2dd-465e-bda6-8e644f22b48c" providerId="ADAL" clId="{F77E329A-4087-4904-A54F-06EBD67E04CF}" dt="2021-04-28T01:23:17.493" v="80" actId="26606"/>
          <ac:spMkLst>
            <pc:docMk/>
            <pc:sldMk cId="3094326590" sldId="263"/>
            <ac:spMk id="3079" creationId="{323D50B8-1D27-420D-BA4A-249914120C5D}"/>
          </ac:spMkLst>
        </pc:spChg>
        <pc:spChg chg="add">
          <ac:chgData name="Dmitriy Beznosko" userId="8bcdeb23-d2dd-465e-bda6-8e644f22b48c" providerId="ADAL" clId="{F77E329A-4087-4904-A54F-06EBD67E04CF}" dt="2021-04-28T01:23:17.493" v="80" actId="26606"/>
          <ac:spMkLst>
            <pc:docMk/>
            <pc:sldMk cId="3094326590" sldId="263"/>
            <ac:spMk id="3080" creationId="{2EFBB176-B6C1-4B5A-AADA-F930947E09CC}"/>
          </ac:spMkLst>
        </pc:spChg>
        <pc:spChg chg="add">
          <ac:chgData name="Dmitriy Beznosko" userId="8bcdeb23-d2dd-465e-bda6-8e644f22b48c" providerId="ADAL" clId="{F77E329A-4087-4904-A54F-06EBD67E04CF}" dt="2021-04-28T01:23:17.493" v="80" actId="26606"/>
          <ac:spMkLst>
            <pc:docMk/>
            <pc:sldMk cId="3094326590" sldId="263"/>
            <ac:spMk id="3081" creationId="{918CDC34-0F26-409D-B10F-578D4DCC46DE}"/>
          </ac:spMkLst>
        </pc:spChg>
        <pc:picChg chg="mod ord">
          <ac:chgData name="Dmitriy Beznosko" userId="8bcdeb23-d2dd-465e-bda6-8e644f22b48c" providerId="ADAL" clId="{F77E329A-4087-4904-A54F-06EBD67E04CF}" dt="2021-04-28T01:23:26.571" v="82" actId="14100"/>
          <ac:picMkLst>
            <pc:docMk/>
            <pc:sldMk cId="3094326590" sldId="263"/>
            <ac:picMk id="3074" creationId="{00000000-0000-0000-0000-000000000000}"/>
          </ac:picMkLst>
        </pc:picChg>
        <pc:picChg chg="mod">
          <ac:chgData name="Dmitriy Beznosko" userId="8bcdeb23-d2dd-465e-bda6-8e644f22b48c" providerId="ADAL" clId="{F77E329A-4087-4904-A54F-06EBD67E04CF}" dt="2021-04-28T01:23:21.517" v="81" actId="14100"/>
          <ac:picMkLst>
            <pc:docMk/>
            <pc:sldMk cId="3094326590" sldId="263"/>
            <ac:picMk id="3076" creationId="{00000000-0000-0000-0000-000000000000}"/>
          </ac:picMkLst>
        </pc:picChg>
      </pc:sldChg>
      <pc:sldChg chg="addSp delSp modSp add mod setBg">
        <pc:chgData name="Dmitriy Beznosko" userId="8bcdeb23-d2dd-465e-bda6-8e644f22b48c" providerId="ADAL" clId="{F77E329A-4087-4904-A54F-06EBD67E04CF}" dt="2021-04-28T01:21:01.555" v="35" actId="14100"/>
        <pc:sldMkLst>
          <pc:docMk/>
          <pc:sldMk cId="3755381902" sldId="272"/>
        </pc:sldMkLst>
        <pc:spChg chg="mod">
          <ac:chgData name="Dmitriy Beznosko" userId="8bcdeb23-d2dd-465e-bda6-8e644f22b48c" providerId="ADAL" clId="{F77E329A-4087-4904-A54F-06EBD67E04CF}" dt="2021-04-28T01:20:10.460" v="25" actId="26606"/>
          <ac:spMkLst>
            <pc:docMk/>
            <pc:sldMk cId="3755381902" sldId="272"/>
            <ac:spMk id="4" creationId="{00000000-0000-0000-0000-000000000000}"/>
          </ac:spMkLst>
        </pc:spChg>
        <pc:spChg chg="mod">
          <ac:chgData name="Dmitriy Beznosko" userId="8bcdeb23-d2dd-465e-bda6-8e644f22b48c" providerId="ADAL" clId="{F77E329A-4087-4904-A54F-06EBD67E04CF}" dt="2021-04-28T01:20:24.870" v="27" actId="14100"/>
          <ac:spMkLst>
            <pc:docMk/>
            <pc:sldMk cId="3755381902" sldId="272"/>
            <ac:spMk id="5" creationId="{00000000-0000-0000-0000-000000000000}"/>
          </ac:spMkLst>
        </pc:spChg>
        <pc:spChg chg="mod">
          <ac:chgData name="Dmitriy Beznosko" userId="8bcdeb23-d2dd-465e-bda6-8e644f22b48c" providerId="ADAL" clId="{F77E329A-4087-4904-A54F-06EBD67E04CF}" dt="2021-04-28T01:20:52.066" v="33" actId="1076"/>
          <ac:spMkLst>
            <pc:docMk/>
            <pc:sldMk cId="3755381902" sldId="272"/>
            <ac:spMk id="6" creationId="{00000000-0000-0000-0000-000000000000}"/>
          </ac:spMkLst>
        </pc:spChg>
        <pc:spChg chg="add mod">
          <ac:chgData name="Dmitriy Beznosko" userId="8bcdeb23-d2dd-465e-bda6-8e644f22b48c" providerId="ADAL" clId="{F77E329A-4087-4904-A54F-06EBD67E04CF}" dt="2021-04-28T01:20:10.460" v="25" actId="26606"/>
          <ac:spMkLst>
            <pc:docMk/>
            <pc:sldMk cId="3755381902" sldId="272"/>
            <ac:spMk id="9" creationId="{E44C91DF-1F2D-4B7A-99FB-7DF5EC84E394}"/>
          </ac:spMkLst>
        </pc:spChg>
        <pc:spChg chg="mod">
          <ac:chgData name="Dmitriy Beznosko" userId="8bcdeb23-d2dd-465e-bda6-8e644f22b48c" providerId="ADAL" clId="{F77E329A-4087-4904-A54F-06EBD67E04CF}" dt="2021-04-28T01:20:18.655" v="26" actId="1076"/>
          <ac:spMkLst>
            <pc:docMk/>
            <pc:sldMk cId="3755381902" sldId="272"/>
            <ac:spMk id="10" creationId="{00000000-0000-0000-0000-000000000000}"/>
          </ac:spMkLst>
        </pc:spChg>
        <pc:picChg chg="del">
          <ac:chgData name="Dmitriy Beznosko" userId="8bcdeb23-d2dd-465e-bda6-8e644f22b48c" providerId="ADAL" clId="{F77E329A-4087-4904-A54F-06EBD67E04CF}" dt="2021-04-28T01:18:57.719" v="17" actId="478"/>
          <ac:picMkLst>
            <pc:docMk/>
            <pc:sldMk cId="3755381902" sldId="272"/>
            <ac:picMk id="7" creationId="{00000000-0000-0000-0000-000000000000}"/>
          </ac:picMkLst>
        </pc:picChg>
        <pc:picChg chg="add mod ord">
          <ac:chgData name="Dmitriy Beznosko" userId="8bcdeb23-d2dd-465e-bda6-8e644f22b48c" providerId="ADAL" clId="{F77E329A-4087-4904-A54F-06EBD67E04CF}" dt="2021-04-28T01:20:43.620" v="32" actId="1076"/>
          <ac:picMkLst>
            <pc:docMk/>
            <pc:sldMk cId="3755381902" sldId="272"/>
            <ac:picMk id="8" creationId="{B1820618-93D6-4825-8FEF-9B868371C0BB}"/>
          </ac:picMkLst>
        </pc:picChg>
        <pc:picChg chg="mod ord">
          <ac:chgData name="Dmitriy Beznosko" userId="8bcdeb23-d2dd-465e-bda6-8e644f22b48c" providerId="ADAL" clId="{F77E329A-4087-4904-A54F-06EBD67E04CF}" dt="2021-04-28T01:21:01.555" v="35" actId="14100"/>
          <ac:picMkLst>
            <pc:docMk/>
            <pc:sldMk cId="3755381902" sldId="272"/>
            <ac:picMk id="11" creationId="{00000000-0000-0000-0000-000000000000}"/>
          </ac:picMkLst>
        </pc:picChg>
      </pc:sldChg>
    </pc:docChg>
  </pc:docChgLst>
  <pc:docChgLst>
    <pc:chgData name="Dmitriy Beznosko" userId="8bcdeb23-d2dd-465e-bda6-8e644f22b48c" providerId="ADAL" clId="{119C76A4-6E5E-4988-8A7F-63FAB3B43C8C}"/>
    <pc:docChg chg="undo custSel addSld delSld modSld">
      <pc:chgData name="Dmitriy Beznosko" userId="8bcdeb23-d2dd-465e-bda6-8e644f22b48c" providerId="ADAL" clId="{119C76A4-6E5E-4988-8A7F-63FAB3B43C8C}" dt="2021-04-11T23:57:01.819" v="96"/>
      <pc:docMkLst>
        <pc:docMk/>
      </pc:docMkLst>
      <pc:sldChg chg="modSp mod">
        <pc:chgData name="Dmitriy Beznosko" userId="8bcdeb23-d2dd-465e-bda6-8e644f22b48c" providerId="ADAL" clId="{119C76A4-6E5E-4988-8A7F-63FAB3B43C8C}" dt="2021-04-11T23:53:47.956" v="2" actId="20577"/>
        <pc:sldMkLst>
          <pc:docMk/>
          <pc:sldMk cId="4186887544" sldId="257"/>
        </pc:sldMkLst>
        <pc:spChg chg="mod">
          <ac:chgData name="Dmitriy Beznosko" userId="8bcdeb23-d2dd-465e-bda6-8e644f22b48c" providerId="ADAL" clId="{119C76A4-6E5E-4988-8A7F-63FAB3B43C8C}" dt="2021-04-11T23:53:47.956" v="2" actId="20577"/>
          <ac:spMkLst>
            <pc:docMk/>
            <pc:sldMk cId="4186887544" sldId="257"/>
            <ac:spMk id="2" creationId="{0A085278-B6F6-4825-A44F-8C128C113109}"/>
          </ac:spMkLst>
        </pc:spChg>
      </pc:sldChg>
      <pc:sldChg chg="addSp delSp modSp mod setBg addAnim delAnim">
        <pc:chgData name="Dmitriy Beznosko" userId="8bcdeb23-d2dd-465e-bda6-8e644f22b48c" providerId="ADAL" clId="{119C76A4-6E5E-4988-8A7F-63FAB3B43C8C}" dt="2021-04-11T23:54:51.829" v="82" actId="20577"/>
        <pc:sldMkLst>
          <pc:docMk/>
          <pc:sldMk cId="585641883" sldId="258"/>
        </pc:sldMkLst>
        <pc:spChg chg="mod">
          <ac:chgData name="Dmitriy Beznosko" userId="8bcdeb23-d2dd-465e-bda6-8e644f22b48c" providerId="ADAL" clId="{119C76A4-6E5E-4988-8A7F-63FAB3B43C8C}" dt="2021-04-11T23:54:51.829" v="82" actId="20577"/>
          <ac:spMkLst>
            <pc:docMk/>
            <pc:sldMk cId="585641883" sldId="258"/>
            <ac:spMk id="3" creationId="{20F2DE3C-071F-4371-A751-20B82D2A5A9F}"/>
          </ac:spMkLst>
        </pc:spChg>
        <pc:spChg chg="mod">
          <ac:chgData name="Dmitriy Beznosko" userId="8bcdeb23-d2dd-465e-bda6-8e644f22b48c" providerId="ADAL" clId="{119C76A4-6E5E-4988-8A7F-63FAB3B43C8C}" dt="2021-04-11T23:54:31.526" v="9" actId="26606"/>
          <ac:spMkLst>
            <pc:docMk/>
            <pc:sldMk cId="585641883" sldId="258"/>
            <ac:spMk id="4" creationId="{E50B2389-C23C-401D-9B3E-8D66D903464E}"/>
          </ac:spMkLst>
        </pc:spChg>
        <pc:spChg chg="mod ord">
          <ac:chgData name="Dmitriy Beznosko" userId="8bcdeb23-d2dd-465e-bda6-8e644f22b48c" providerId="ADAL" clId="{119C76A4-6E5E-4988-8A7F-63FAB3B43C8C}" dt="2021-04-11T23:54:31.526" v="9" actId="26606"/>
          <ac:spMkLst>
            <pc:docMk/>
            <pc:sldMk cId="585641883" sldId="258"/>
            <ac:spMk id="5" creationId="{028AE18B-D4DE-4667-AB85-22FA55714F8F}"/>
          </ac:spMkLst>
        </pc:spChg>
        <pc:spChg chg="add del mod">
          <ac:chgData name="Dmitriy Beznosko" userId="8bcdeb23-d2dd-465e-bda6-8e644f22b48c" providerId="ADAL" clId="{119C76A4-6E5E-4988-8A7F-63FAB3B43C8C}" dt="2021-04-11T23:54:26.603" v="8" actId="478"/>
          <ac:spMkLst>
            <pc:docMk/>
            <pc:sldMk cId="585641883" sldId="258"/>
            <ac:spMk id="6" creationId="{4BA2CAB3-EC96-461E-8775-AD3DFFB7B40F}"/>
          </ac:spMkLst>
        </pc:spChg>
        <pc:spChg chg="add">
          <ac:chgData name="Dmitriy Beznosko" userId="8bcdeb23-d2dd-465e-bda6-8e644f22b48c" providerId="ADAL" clId="{119C76A4-6E5E-4988-8A7F-63FAB3B43C8C}" dt="2021-04-11T23:54:31.526" v="9" actId="26606"/>
          <ac:spMkLst>
            <pc:docMk/>
            <pc:sldMk cId="585641883" sldId="258"/>
            <ac:spMk id="13" creationId="{9DE021BD-1116-4F17-9FD8-FEB0B1D259B0}"/>
          </ac:spMkLst>
        </pc:spChg>
        <pc:spChg chg="add">
          <ac:chgData name="Dmitriy Beznosko" userId="8bcdeb23-d2dd-465e-bda6-8e644f22b48c" providerId="ADAL" clId="{119C76A4-6E5E-4988-8A7F-63FAB3B43C8C}" dt="2021-04-11T23:54:31.526" v="9" actId="26606"/>
          <ac:spMkLst>
            <pc:docMk/>
            <pc:sldMk cId="585641883" sldId="258"/>
            <ac:spMk id="14" creationId="{14053421-3C7E-4167-AAC2-1B30B2C01601}"/>
          </ac:spMkLst>
        </pc:spChg>
        <pc:spChg chg="add del">
          <ac:chgData name="Dmitriy Beznosko" userId="8bcdeb23-d2dd-465e-bda6-8e644f22b48c" providerId="ADAL" clId="{119C76A4-6E5E-4988-8A7F-63FAB3B43C8C}" dt="2021-04-11T23:54:22.853" v="7" actId="26606"/>
          <ac:spMkLst>
            <pc:docMk/>
            <pc:sldMk cId="585641883" sldId="258"/>
            <ac:spMk id="16" creationId="{CF575D68-1B79-46A3-8676-195856BA37F8}"/>
          </ac:spMkLst>
        </pc:spChg>
        <pc:spChg chg="add del">
          <ac:chgData name="Dmitriy Beznosko" userId="8bcdeb23-d2dd-465e-bda6-8e644f22b48c" providerId="ADAL" clId="{119C76A4-6E5E-4988-8A7F-63FAB3B43C8C}" dt="2021-04-11T23:54:22.853" v="7" actId="26606"/>
          <ac:spMkLst>
            <pc:docMk/>
            <pc:sldMk cId="585641883" sldId="258"/>
            <ac:spMk id="18" creationId="{28E0418F-EF32-49B5-A0CF-7CE8D16648F6}"/>
          </ac:spMkLst>
        </pc:spChg>
        <pc:spChg chg="add">
          <ac:chgData name="Dmitriy Beznosko" userId="8bcdeb23-d2dd-465e-bda6-8e644f22b48c" providerId="ADAL" clId="{119C76A4-6E5E-4988-8A7F-63FAB3B43C8C}" dt="2021-04-11T23:54:31.526" v="9" actId="26606"/>
          <ac:spMkLst>
            <pc:docMk/>
            <pc:sldMk cId="585641883" sldId="258"/>
            <ac:spMk id="20" creationId="{E271DD9B-7A66-493F-BB4A-1CF4294C6E14}"/>
          </ac:spMkLst>
        </pc:spChg>
        <pc:picChg chg="mod ord">
          <ac:chgData name="Dmitriy Beznosko" userId="8bcdeb23-d2dd-465e-bda6-8e644f22b48c" providerId="ADAL" clId="{119C76A4-6E5E-4988-8A7F-63FAB3B43C8C}" dt="2021-04-11T23:54:31.526" v="9" actId="26606"/>
          <ac:picMkLst>
            <pc:docMk/>
            <pc:sldMk cId="585641883" sldId="258"/>
            <ac:picMk id="11" creationId="{62342579-BEC1-44AD-9F15-3ACFA671C1CE}"/>
          </ac:picMkLst>
        </pc:picChg>
      </pc:sldChg>
      <pc:sldChg chg="del">
        <pc:chgData name="Dmitriy Beznosko" userId="8bcdeb23-d2dd-465e-bda6-8e644f22b48c" providerId="ADAL" clId="{119C76A4-6E5E-4988-8A7F-63FAB3B43C8C}" dt="2021-04-11T23:53:44.020" v="0" actId="47"/>
        <pc:sldMkLst>
          <pc:docMk/>
          <pc:sldMk cId="871238711" sldId="259"/>
        </pc:sldMkLst>
      </pc:sldChg>
      <pc:sldChg chg="add">
        <pc:chgData name="Dmitriy Beznosko" userId="8bcdeb23-d2dd-465e-bda6-8e644f22b48c" providerId="ADAL" clId="{119C76A4-6E5E-4988-8A7F-63FAB3B43C8C}" dt="2021-04-11T23:55:39.479" v="84"/>
        <pc:sldMkLst>
          <pc:docMk/>
          <pc:sldMk cId="1186344690" sldId="259"/>
        </pc:sldMkLst>
      </pc:sldChg>
      <pc:sldChg chg="add">
        <pc:chgData name="Dmitriy Beznosko" userId="8bcdeb23-d2dd-465e-bda6-8e644f22b48c" providerId="ADAL" clId="{119C76A4-6E5E-4988-8A7F-63FAB3B43C8C}" dt="2021-04-11T23:56:42.574" v="86"/>
        <pc:sldMkLst>
          <pc:docMk/>
          <pc:sldMk cId="4222124871" sldId="260"/>
        </pc:sldMkLst>
      </pc:sldChg>
      <pc:sldChg chg="add">
        <pc:chgData name="Dmitriy Beznosko" userId="8bcdeb23-d2dd-465e-bda6-8e644f22b48c" providerId="ADAL" clId="{119C76A4-6E5E-4988-8A7F-63FAB3B43C8C}" dt="2021-04-11T23:56:44.168" v="88"/>
        <pc:sldMkLst>
          <pc:docMk/>
          <pc:sldMk cId="3192721095" sldId="261"/>
        </pc:sldMkLst>
      </pc:sldChg>
      <pc:sldChg chg="add">
        <pc:chgData name="Dmitriy Beznosko" userId="8bcdeb23-d2dd-465e-bda6-8e644f22b48c" providerId="ADAL" clId="{119C76A4-6E5E-4988-8A7F-63FAB3B43C8C}" dt="2021-04-11T23:56:47.353" v="90"/>
        <pc:sldMkLst>
          <pc:docMk/>
          <pc:sldMk cId="2232523529" sldId="262"/>
        </pc:sldMkLst>
      </pc:sldChg>
      <pc:sldChg chg="add">
        <pc:chgData name="Dmitriy Beznosko" userId="8bcdeb23-d2dd-465e-bda6-8e644f22b48c" providerId="ADAL" clId="{119C76A4-6E5E-4988-8A7F-63FAB3B43C8C}" dt="2021-04-11T23:56:50.232" v="92"/>
        <pc:sldMkLst>
          <pc:docMk/>
          <pc:sldMk cId="3094326590" sldId="263"/>
        </pc:sldMkLst>
      </pc:sldChg>
      <pc:sldChg chg="add">
        <pc:chgData name="Dmitriy Beznosko" userId="8bcdeb23-d2dd-465e-bda6-8e644f22b48c" providerId="ADAL" clId="{119C76A4-6E5E-4988-8A7F-63FAB3B43C8C}" dt="2021-04-11T23:56:51.768" v="94"/>
        <pc:sldMkLst>
          <pc:docMk/>
          <pc:sldMk cId="1004987440" sldId="264"/>
        </pc:sldMkLst>
      </pc:sldChg>
      <pc:sldChg chg="add">
        <pc:chgData name="Dmitriy Beznosko" userId="8bcdeb23-d2dd-465e-bda6-8e644f22b48c" providerId="ADAL" clId="{119C76A4-6E5E-4988-8A7F-63FAB3B43C8C}" dt="2021-04-11T23:57:01.819" v="96"/>
        <pc:sldMkLst>
          <pc:docMk/>
          <pc:sldMk cId="1607938738" sldId="265"/>
        </pc:sldMkLst>
      </pc:sldChg>
    </pc:docChg>
  </pc:docChgLst>
  <pc:docChgLst>
    <pc:chgData name="Dmitriy Beznosko" userId="8bcdeb23-d2dd-465e-bda6-8e644f22b48c" providerId="ADAL" clId="{CD72B83A-DEE2-488A-A2B9-BC421CD39763}"/>
    <pc:docChg chg="undo custSel addSld delSld modSld sldOrd addMainMaster">
      <pc:chgData name="Dmitriy Beznosko" userId="8bcdeb23-d2dd-465e-bda6-8e644f22b48c" providerId="ADAL" clId="{CD72B83A-DEE2-488A-A2B9-BC421CD39763}" dt="2021-08-03T01:47:36.317" v="1607" actId="1076"/>
      <pc:docMkLst>
        <pc:docMk/>
      </pc:docMkLst>
      <pc:sldChg chg="modSp mod">
        <pc:chgData name="Dmitriy Beznosko" userId="8bcdeb23-d2dd-465e-bda6-8e644f22b48c" providerId="ADAL" clId="{CD72B83A-DEE2-488A-A2B9-BC421CD39763}" dt="2021-08-02T13:18:41.590" v="1" actId="20577"/>
        <pc:sldMkLst>
          <pc:docMk/>
          <pc:sldMk cId="4186887544" sldId="257"/>
        </pc:sldMkLst>
        <pc:spChg chg="mod">
          <ac:chgData name="Dmitriy Beznosko" userId="8bcdeb23-d2dd-465e-bda6-8e644f22b48c" providerId="ADAL" clId="{CD72B83A-DEE2-488A-A2B9-BC421CD39763}" dt="2021-08-02T13:18:41.590" v="1" actId="20577"/>
          <ac:spMkLst>
            <pc:docMk/>
            <pc:sldMk cId="4186887544" sldId="257"/>
            <ac:spMk id="2" creationId="{0A085278-B6F6-4825-A44F-8C128C113109}"/>
          </ac:spMkLst>
        </pc:spChg>
      </pc:sldChg>
      <pc:sldChg chg="addSp delSp mod addAnim delAnim">
        <pc:chgData name="Dmitriy Beznosko" userId="8bcdeb23-d2dd-465e-bda6-8e644f22b48c" providerId="ADAL" clId="{CD72B83A-DEE2-488A-A2B9-BC421CD39763}" dt="2021-08-02T13:28:23.112" v="24" actId="478"/>
        <pc:sldMkLst>
          <pc:docMk/>
          <pc:sldMk cId="585641883" sldId="258"/>
        </pc:sldMkLst>
        <pc:picChg chg="add del">
          <ac:chgData name="Dmitriy Beznosko" userId="8bcdeb23-d2dd-465e-bda6-8e644f22b48c" providerId="ADAL" clId="{CD72B83A-DEE2-488A-A2B9-BC421CD39763}" dt="2021-08-02T13:28:23.112" v="24" actId="478"/>
          <ac:picMkLst>
            <pc:docMk/>
            <pc:sldMk cId="585641883" sldId="258"/>
            <ac:picMk id="11" creationId="{62342579-BEC1-44AD-9F15-3ACFA671C1CE}"/>
          </ac:picMkLst>
        </pc:picChg>
      </pc:sldChg>
      <pc:sldChg chg="ord">
        <pc:chgData name="Dmitriy Beznosko" userId="8bcdeb23-d2dd-465e-bda6-8e644f22b48c" providerId="ADAL" clId="{CD72B83A-DEE2-488A-A2B9-BC421CD39763}" dt="2021-08-02T13:28:39.446" v="26"/>
        <pc:sldMkLst>
          <pc:docMk/>
          <pc:sldMk cId="1186344690" sldId="259"/>
        </pc:sldMkLst>
      </pc:sldChg>
      <pc:sldChg chg="modSp mod ord">
        <pc:chgData name="Dmitriy Beznosko" userId="8bcdeb23-d2dd-465e-bda6-8e644f22b48c" providerId="ADAL" clId="{CD72B83A-DEE2-488A-A2B9-BC421CD39763}" dt="2021-08-02T13:28:41.055" v="28"/>
        <pc:sldMkLst>
          <pc:docMk/>
          <pc:sldMk cId="4222124871" sldId="260"/>
        </pc:sldMkLst>
        <pc:spChg chg="mod">
          <ac:chgData name="Dmitriy Beznosko" userId="8bcdeb23-d2dd-465e-bda6-8e644f22b48c" providerId="ADAL" clId="{CD72B83A-DEE2-488A-A2B9-BC421CD39763}" dt="2021-08-02T13:19:21.058" v="17" actId="14100"/>
          <ac:spMkLst>
            <pc:docMk/>
            <pc:sldMk cId="4222124871" sldId="260"/>
            <ac:spMk id="2" creationId="{00000000-0000-0000-0000-000000000000}"/>
          </ac:spMkLst>
        </pc:spChg>
      </pc:sldChg>
      <pc:sldChg chg="del">
        <pc:chgData name="Dmitriy Beznosko" userId="8bcdeb23-d2dd-465e-bda6-8e644f22b48c" providerId="ADAL" clId="{CD72B83A-DEE2-488A-A2B9-BC421CD39763}" dt="2021-08-02T13:18:52.912" v="3" actId="47"/>
        <pc:sldMkLst>
          <pc:docMk/>
          <pc:sldMk cId="3192721095" sldId="261"/>
        </pc:sldMkLst>
      </pc:sldChg>
      <pc:sldChg chg="addSp delSp modSp add mod modAnim chgLayout">
        <pc:chgData name="Dmitriy Beznosko" userId="8bcdeb23-d2dd-465e-bda6-8e644f22b48c" providerId="ADAL" clId="{CD72B83A-DEE2-488A-A2B9-BC421CD39763}" dt="2021-08-03T01:39:15.871" v="1416" actId="20577"/>
        <pc:sldMkLst>
          <pc:docMk/>
          <pc:sldMk cId="4111268237" sldId="261"/>
        </pc:sldMkLst>
        <pc:spChg chg="mod ord">
          <ac:chgData name="Dmitriy Beznosko" userId="8bcdeb23-d2dd-465e-bda6-8e644f22b48c" providerId="ADAL" clId="{CD72B83A-DEE2-488A-A2B9-BC421CD39763}" dt="2021-08-03T01:39:15.871" v="1416" actId="20577"/>
          <ac:spMkLst>
            <pc:docMk/>
            <pc:sldMk cId="4111268237" sldId="261"/>
            <ac:spMk id="2" creationId="{00000000-0000-0000-0000-000000000000}"/>
          </ac:spMkLst>
        </pc:spChg>
        <pc:spChg chg="mod ord">
          <ac:chgData name="Dmitriy Beznosko" userId="8bcdeb23-d2dd-465e-bda6-8e644f22b48c" providerId="ADAL" clId="{CD72B83A-DEE2-488A-A2B9-BC421CD39763}" dt="2021-08-03T01:33:34.654" v="1370" actId="14100"/>
          <ac:spMkLst>
            <pc:docMk/>
            <pc:sldMk cId="4111268237" sldId="261"/>
            <ac:spMk id="3" creationId="{00000000-0000-0000-0000-000000000000}"/>
          </ac:spMkLst>
        </pc:spChg>
        <pc:spChg chg="mod">
          <ac:chgData name="Dmitriy Beznosko" userId="8bcdeb23-d2dd-465e-bda6-8e644f22b48c" providerId="ADAL" clId="{CD72B83A-DEE2-488A-A2B9-BC421CD39763}" dt="2021-08-03T01:32:20.510" v="1234" actId="1076"/>
          <ac:spMkLst>
            <pc:docMk/>
            <pc:sldMk cId="4111268237" sldId="261"/>
            <ac:spMk id="5" creationId="{00000000-0000-0000-0000-000000000000}"/>
          </ac:spMkLst>
        </pc:spChg>
        <pc:spChg chg="add del mod">
          <ac:chgData name="Dmitriy Beznosko" userId="8bcdeb23-d2dd-465e-bda6-8e644f22b48c" providerId="ADAL" clId="{CD72B83A-DEE2-488A-A2B9-BC421CD39763}" dt="2021-08-03T01:31:41.609" v="1230" actId="6264"/>
          <ac:spMkLst>
            <pc:docMk/>
            <pc:sldMk cId="4111268237" sldId="261"/>
            <ac:spMk id="9" creationId="{7DD99EEC-C00A-4BAC-BA0C-5CC4F6190B6A}"/>
          </ac:spMkLst>
        </pc:spChg>
        <pc:spChg chg="add del mod">
          <ac:chgData name="Dmitriy Beznosko" userId="8bcdeb23-d2dd-465e-bda6-8e644f22b48c" providerId="ADAL" clId="{CD72B83A-DEE2-488A-A2B9-BC421CD39763}" dt="2021-08-03T01:31:41.609" v="1230" actId="6264"/>
          <ac:spMkLst>
            <pc:docMk/>
            <pc:sldMk cId="4111268237" sldId="261"/>
            <ac:spMk id="13" creationId="{549D19F0-75A7-4EBE-93E0-D2B015442893}"/>
          </ac:spMkLst>
        </pc:spChg>
        <pc:spChg chg="add del mod">
          <ac:chgData name="Dmitriy Beznosko" userId="8bcdeb23-d2dd-465e-bda6-8e644f22b48c" providerId="ADAL" clId="{CD72B83A-DEE2-488A-A2B9-BC421CD39763}" dt="2021-08-03T01:36:05.215" v="1390" actId="478"/>
          <ac:spMkLst>
            <pc:docMk/>
            <pc:sldMk cId="4111268237" sldId="261"/>
            <ac:spMk id="16" creationId="{96A624CB-0979-415E-AA4A-98C948E18595}"/>
          </ac:spMkLst>
        </pc:spChg>
        <pc:picChg chg="mod">
          <ac:chgData name="Dmitriy Beznosko" userId="8bcdeb23-d2dd-465e-bda6-8e644f22b48c" providerId="ADAL" clId="{CD72B83A-DEE2-488A-A2B9-BC421CD39763}" dt="2021-08-03T01:34:32.233" v="1384" actId="1076"/>
          <ac:picMkLst>
            <pc:docMk/>
            <pc:sldMk cId="4111268237" sldId="261"/>
            <ac:picMk id="4" creationId="{00000000-0000-0000-0000-000000000000}"/>
          </ac:picMkLst>
        </pc:picChg>
        <pc:picChg chg="mod">
          <ac:chgData name="Dmitriy Beznosko" userId="8bcdeb23-d2dd-465e-bda6-8e644f22b48c" providerId="ADAL" clId="{CD72B83A-DEE2-488A-A2B9-BC421CD39763}" dt="2021-08-03T01:34:28.909" v="1383" actId="1076"/>
          <ac:picMkLst>
            <pc:docMk/>
            <pc:sldMk cId="4111268237" sldId="261"/>
            <ac:picMk id="6" creationId="{00000000-0000-0000-0000-000000000000}"/>
          </ac:picMkLst>
        </pc:picChg>
        <pc:picChg chg="mod">
          <ac:chgData name="Dmitriy Beznosko" userId="8bcdeb23-d2dd-465e-bda6-8e644f22b48c" providerId="ADAL" clId="{CD72B83A-DEE2-488A-A2B9-BC421CD39763}" dt="2021-08-03T01:33:57.944" v="1375" actId="1076"/>
          <ac:picMkLst>
            <pc:docMk/>
            <pc:sldMk cId="4111268237" sldId="261"/>
            <ac:picMk id="8" creationId="{00000000-0000-0000-0000-000000000000}"/>
          </ac:picMkLst>
        </pc:picChg>
        <pc:picChg chg="add mod">
          <ac:chgData name="Dmitriy Beznosko" userId="8bcdeb23-d2dd-465e-bda6-8e644f22b48c" providerId="ADAL" clId="{CD72B83A-DEE2-488A-A2B9-BC421CD39763}" dt="2021-08-03T01:34:49.585" v="1387" actId="1076"/>
          <ac:picMkLst>
            <pc:docMk/>
            <pc:sldMk cId="4111268237" sldId="261"/>
            <ac:picMk id="10" creationId="{E1530AD4-6B2D-4017-975D-C103043D3B33}"/>
          </ac:picMkLst>
        </pc:picChg>
        <pc:picChg chg="add mod">
          <ac:chgData name="Dmitriy Beznosko" userId="8bcdeb23-d2dd-465e-bda6-8e644f22b48c" providerId="ADAL" clId="{CD72B83A-DEE2-488A-A2B9-BC421CD39763}" dt="2021-08-03T01:34:36.390" v="1385" actId="1076"/>
          <ac:picMkLst>
            <pc:docMk/>
            <pc:sldMk cId="4111268237" sldId="261"/>
            <ac:picMk id="11" creationId="{2BC13CE6-55FD-4F76-81DB-9BF49F48FBFA}"/>
          </ac:picMkLst>
        </pc:picChg>
        <pc:picChg chg="add mod">
          <ac:chgData name="Dmitriy Beznosko" userId="8bcdeb23-d2dd-465e-bda6-8e644f22b48c" providerId="ADAL" clId="{CD72B83A-DEE2-488A-A2B9-BC421CD39763}" dt="2021-08-03T01:34:44.717" v="1386" actId="1076"/>
          <ac:picMkLst>
            <pc:docMk/>
            <pc:sldMk cId="4111268237" sldId="261"/>
            <ac:picMk id="12" creationId="{724FCDEE-6029-4CEE-B053-5AC3F1D87101}"/>
          </ac:picMkLst>
        </pc:picChg>
        <pc:picChg chg="add del mod">
          <ac:chgData name="Dmitriy Beznosko" userId="8bcdeb23-d2dd-465e-bda6-8e644f22b48c" providerId="ADAL" clId="{CD72B83A-DEE2-488A-A2B9-BC421CD39763}" dt="2021-08-03T01:36:56.743" v="1392" actId="478"/>
          <ac:picMkLst>
            <pc:docMk/>
            <pc:sldMk cId="4111268237" sldId="261"/>
            <ac:picMk id="15" creationId="{9358371D-8D70-4281-8CFD-3548581F9005}"/>
          </ac:picMkLst>
        </pc:picChg>
        <pc:picChg chg="add mod">
          <ac:chgData name="Dmitriy Beznosko" userId="8bcdeb23-d2dd-465e-bda6-8e644f22b48c" providerId="ADAL" clId="{CD72B83A-DEE2-488A-A2B9-BC421CD39763}" dt="2021-08-03T01:38:00.216" v="1400" actId="1076"/>
          <ac:picMkLst>
            <pc:docMk/>
            <pc:sldMk cId="4111268237" sldId="261"/>
            <ac:picMk id="18" creationId="{2D73C1BB-238A-45BF-B106-F8CC928BF286}"/>
          </ac:picMkLst>
        </pc:picChg>
        <pc:picChg chg="add mod">
          <ac:chgData name="Dmitriy Beznosko" userId="8bcdeb23-d2dd-465e-bda6-8e644f22b48c" providerId="ADAL" clId="{CD72B83A-DEE2-488A-A2B9-BC421CD39763}" dt="2021-08-03T01:38:05.659" v="1404" actId="962"/>
          <ac:picMkLst>
            <pc:docMk/>
            <pc:sldMk cId="4111268237" sldId="261"/>
            <ac:picMk id="20" creationId="{286161BB-62A7-4044-8B97-180923385195}"/>
          </ac:picMkLst>
        </pc:picChg>
        <pc:picChg chg="mod">
          <ac:chgData name="Dmitriy Beznosko" userId="8bcdeb23-d2dd-465e-bda6-8e644f22b48c" providerId="ADAL" clId="{CD72B83A-DEE2-488A-A2B9-BC421CD39763}" dt="2021-08-03T01:32:17.737" v="1233" actId="1076"/>
          <ac:picMkLst>
            <pc:docMk/>
            <pc:sldMk cId="4111268237" sldId="261"/>
            <ac:picMk id="3074" creationId="{00000000-0000-0000-0000-000000000000}"/>
          </ac:picMkLst>
        </pc:picChg>
      </pc:sldChg>
      <pc:sldChg chg="add del">
        <pc:chgData name="Dmitriy Beznosko" userId="8bcdeb23-d2dd-465e-bda6-8e644f22b48c" providerId="ADAL" clId="{CD72B83A-DEE2-488A-A2B9-BC421CD39763}" dt="2021-08-03T01:31:17.376" v="1209" actId="47"/>
        <pc:sldMkLst>
          <pc:docMk/>
          <pc:sldMk cId="552713191" sldId="262"/>
        </pc:sldMkLst>
      </pc:sldChg>
      <pc:sldChg chg="del">
        <pc:chgData name="Dmitriy Beznosko" userId="8bcdeb23-d2dd-465e-bda6-8e644f22b48c" providerId="ADAL" clId="{CD72B83A-DEE2-488A-A2B9-BC421CD39763}" dt="2021-08-02T13:18:58.503" v="4" actId="47"/>
        <pc:sldMkLst>
          <pc:docMk/>
          <pc:sldMk cId="2232523529" sldId="262"/>
        </pc:sldMkLst>
      </pc:sldChg>
      <pc:sldChg chg="del">
        <pc:chgData name="Dmitriy Beznosko" userId="8bcdeb23-d2dd-465e-bda6-8e644f22b48c" providerId="ADAL" clId="{CD72B83A-DEE2-488A-A2B9-BC421CD39763}" dt="2021-08-02T13:18:59.403" v="5" actId="47"/>
        <pc:sldMkLst>
          <pc:docMk/>
          <pc:sldMk cId="3094326590" sldId="263"/>
        </pc:sldMkLst>
      </pc:sldChg>
      <pc:sldChg chg="add ord">
        <pc:chgData name="Dmitriy Beznosko" userId="8bcdeb23-d2dd-465e-bda6-8e644f22b48c" providerId="ADAL" clId="{CD72B83A-DEE2-488A-A2B9-BC421CD39763}" dt="2021-08-03T00:07:31.473" v="32"/>
        <pc:sldMkLst>
          <pc:docMk/>
          <pc:sldMk cId="3948514600" sldId="263"/>
        </pc:sldMkLst>
      </pc:sldChg>
      <pc:sldChg chg="del">
        <pc:chgData name="Dmitriy Beznosko" userId="8bcdeb23-d2dd-465e-bda6-8e644f22b48c" providerId="ADAL" clId="{CD72B83A-DEE2-488A-A2B9-BC421CD39763}" dt="2021-08-02T13:19:00.314" v="6" actId="47"/>
        <pc:sldMkLst>
          <pc:docMk/>
          <pc:sldMk cId="1004987440" sldId="264"/>
        </pc:sldMkLst>
      </pc:sldChg>
      <pc:sldChg chg="addSp delSp modSp new mod modClrScheme delAnim modAnim chgLayout">
        <pc:chgData name="Dmitriy Beznosko" userId="8bcdeb23-d2dd-465e-bda6-8e644f22b48c" providerId="ADAL" clId="{CD72B83A-DEE2-488A-A2B9-BC421CD39763}" dt="2021-08-03T00:43:31.393" v="600" actId="1076"/>
        <pc:sldMkLst>
          <pc:docMk/>
          <pc:sldMk cId="2265915026" sldId="264"/>
        </pc:sldMkLst>
        <pc:spChg chg="del mod ord">
          <ac:chgData name="Dmitriy Beznosko" userId="8bcdeb23-d2dd-465e-bda6-8e644f22b48c" providerId="ADAL" clId="{CD72B83A-DEE2-488A-A2B9-BC421CD39763}" dt="2021-08-03T00:07:48.705" v="34" actId="700"/>
          <ac:spMkLst>
            <pc:docMk/>
            <pc:sldMk cId="2265915026" sldId="264"/>
            <ac:spMk id="2" creationId="{2D58E1F0-2C65-42EA-A5E0-53FB99A0DAD3}"/>
          </ac:spMkLst>
        </pc:spChg>
        <pc:spChg chg="del mod ord">
          <ac:chgData name="Dmitriy Beznosko" userId="8bcdeb23-d2dd-465e-bda6-8e644f22b48c" providerId="ADAL" clId="{CD72B83A-DEE2-488A-A2B9-BC421CD39763}" dt="2021-08-03T00:07:48.705" v="34" actId="700"/>
          <ac:spMkLst>
            <pc:docMk/>
            <pc:sldMk cId="2265915026" sldId="264"/>
            <ac:spMk id="3" creationId="{B8B4AEC2-C757-41FB-AE8B-49C9AB724420}"/>
          </ac:spMkLst>
        </pc:spChg>
        <pc:spChg chg="mod ord">
          <ac:chgData name="Dmitriy Beznosko" userId="8bcdeb23-d2dd-465e-bda6-8e644f22b48c" providerId="ADAL" clId="{CD72B83A-DEE2-488A-A2B9-BC421CD39763}" dt="2021-08-03T00:07:48.705" v="34" actId="700"/>
          <ac:spMkLst>
            <pc:docMk/>
            <pc:sldMk cId="2265915026" sldId="264"/>
            <ac:spMk id="4" creationId="{1FCEC16A-AD3F-43C0-8026-E7E17A0CDE5E}"/>
          </ac:spMkLst>
        </pc:spChg>
        <pc:spChg chg="add mod ord">
          <ac:chgData name="Dmitriy Beznosko" userId="8bcdeb23-d2dd-465e-bda6-8e644f22b48c" providerId="ADAL" clId="{CD72B83A-DEE2-488A-A2B9-BC421CD39763}" dt="2021-08-03T00:19:58.372" v="204" actId="27636"/>
          <ac:spMkLst>
            <pc:docMk/>
            <pc:sldMk cId="2265915026" sldId="264"/>
            <ac:spMk id="5" creationId="{1D2FE83F-66A3-4EC8-BD3B-064A884FC902}"/>
          </ac:spMkLst>
        </pc:spChg>
        <pc:spChg chg="add mod ord">
          <ac:chgData name="Dmitriy Beznosko" userId="8bcdeb23-d2dd-465e-bda6-8e644f22b48c" providerId="ADAL" clId="{CD72B83A-DEE2-488A-A2B9-BC421CD39763}" dt="2021-08-03T00:43:18.203" v="577" actId="20577"/>
          <ac:spMkLst>
            <pc:docMk/>
            <pc:sldMk cId="2265915026" sldId="264"/>
            <ac:spMk id="6" creationId="{C1BE9C77-35ED-4E52-8E2E-7684F1EFEBE8}"/>
          </ac:spMkLst>
        </pc:spChg>
        <pc:spChg chg="add del mod">
          <ac:chgData name="Dmitriy Beznosko" userId="8bcdeb23-d2dd-465e-bda6-8e644f22b48c" providerId="ADAL" clId="{CD72B83A-DEE2-488A-A2B9-BC421CD39763}" dt="2021-08-03T00:13:01.437" v="171" actId="478"/>
          <ac:spMkLst>
            <pc:docMk/>
            <pc:sldMk cId="2265915026" sldId="264"/>
            <ac:spMk id="9" creationId="{769D1956-94C9-4B65-922B-B67B00C3D869}"/>
          </ac:spMkLst>
        </pc:spChg>
        <pc:spChg chg="add del mod">
          <ac:chgData name="Dmitriy Beznosko" userId="8bcdeb23-d2dd-465e-bda6-8e644f22b48c" providerId="ADAL" clId="{CD72B83A-DEE2-488A-A2B9-BC421CD39763}" dt="2021-08-03T00:14:24.733" v="187" actId="478"/>
          <ac:spMkLst>
            <pc:docMk/>
            <pc:sldMk cId="2265915026" sldId="264"/>
            <ac:spMk id="14" creationId="{DEEDB3D6-6DF7-4FE5-9AB5-31F7E0EB22F5}"/>
          </ac:spMkLst>
        </pc:spChg>
        <pc:spChg chg="add del mod">
          <ac:chgData name="Dmitriy Beznosko" userId="8bcdeb23-d2dd-465e-bda6-8e644f22b48c" providerId="ADAL" clId="{CD72B83A-DEE2-488A-A2B9-BC421CD39763}" dt="2021-08-03T00:14:22.973" v="186" actId="478"/>
          <ac:spMkLst>
            <pc:docMk/>
            <pc:sldMk cId="2265915026" sldId="264"/>
            <ac:spMk id="17" creationId="{5FC6A2FF-4697-423F-A481-D71F800C2552}"/>
          </ac:spMkLst>
        </pc:spChg>
        <pc:spChg chg="add mod">
          <ac:chgData name="Dmitriy Beznosko" userId="8bcdeb23-d2dd-465e-bda6-8e644f22b48c" providerId="ADAL" clId="{CD72B83A-DEE2-488A-A2B9-BC421CD39763}" dt="2021-08-03T00:39:55.651" v="503" actId="1076"/>
          <ac:spMkLst>
            <pc:docMk/>
            <pc:sldMk cId="2265915026" sldId="264"/>
            <ac:spMk id="27" creationId="{1124E696-06AE-46ED-A4DB-D2BD11BE0C49}"/>
          </ac:spMkLst>
        </pc:spChg>
        <pc:spChg chg="add del mod">
          <ac:chgData name="Dmitriy Beznosko" userId="8bcdeb23-d2dd-465e-bda6-8e644f22b48c" providerId="ADAL" clId="{CD72B83A-DEE2-488A-A2B9-BC421CD39763}" dt="2021-08-03T00:41:35.211" v="510" actId="478"/>
          <ac:spMkLst>
            <pc:docMk/>
            <pc:sldMk cId="2265915026" sldId="264"/>
            <ac:spMk id="30" creationId="{15823DA4-1C55-493C-9DF2-DC84B9E17C76}"/>
          </ac:spMkLst>
        </pc:spChg>
        <pc:spChg chg="add del mod">
          <ac:chgData name="Dmitriy Beznosko" userId="8bcdeb23-d2dd-465e-bda6-8e644f22b48c" providerId="ADAL" clId="{CD72B83A-DEE2-488A-A2B9-BC421CD39763}" dt="2021-08-03T00:41:32.571" v="509" actId="478"/>
          <ac:spMkLst>
            <pc:docMk/>
            <pc:sldMk cId="2265915026" sldId="264"/>
            <ac:spMk id="33" creationId="{C4E4CC1E-E6B8-4B27-9DD0-A9B6ABB7E69B}"/>
          </ac:spMkLst>
        </pc:spChg>
        <pc:picChg chg="add del mod">
          <ac:chgData name="Dmitriy Beznosko" userId="8bcdeb23-d2dd-465e-bda6-8e644f22b48c" providerId="ADAL" clId="{CD72B83A-DEE2-488A-A2B9-BC421CD39763}" dt="2021-08-03T00:13:03.130" v="172" actId="21"/>
          <ac:picMkLst>
            <pc:docMk/>
            <pc:sldMk cId="2265915026" sldId="264"/>
            <ac:picMk id="8" creationId="{5520E84C-5F76-4064-8589-A2D1B28EBB0A}"/>
          </ac:picMkLst>
        </pc:picChg>
        <pc:picChg chg="add mod">
          <ac:chgData name="Dmitriy Beznosko" userId="8bcdeb23-d2dd-465e-bda6-8e644f22b48c" providerId="ADAL" clId="{CD72B83A-DEE2-488A-A2B9-BC421CD39763}" dt="2021-08-03T00:43:31.393" v="600" actId="1076"/>
          <ac:picMkLst>
            <pc:docMk/>
            <pc:sldMk cId="2265915026" sldId="264"/>
            <ac:picMk id="11" creationId="{08537BE6-6186-4A74-A81D-86B458B15DBA}"/>
          </ac:picMkLst>
        </pc:picChg>
        <pc:picChg chg="add del mod modCrop">
          <ac:chgData name="Dmitriy Beznosko" userId="8bcdeb23-d2dd-465e-bda6-8e644f22b48c" providerId="ADAL" clId="{CD72B83A-DEE2-488A-A2B9-BC421CD39763}" dt="2021-08-03T00:39:35.198" v="497" actId="21"/>
          <ac:picMkLst>
            <pc:docMk/>
            <pc:sldMk cId="2265915026" sldId="264"/>
            <ac:picMk id="13" creationId="{F0C5499B-A333-414B-957D-6777096940E2}"/>
          </ac:picMkLst>
        </pc:picChg>
        <pc:picChg chg="add del mod modCrop">
          <ac:chgData name="Dmitriy Beznosko" userId="8bcdeb23-d2dd-465e-bda6-8e644f22b48c" providerId="ADAL" clId="{CD72B83A-DEE2-488A-A2B9-BC421CD39763}" dt="2021-08-03T00:39:35.198" v="497" actId="21"/>
          <ac:picMkLst>
            <pc:docMk/>
            <pc:sldMk cId="2265915026" sldId="264"/>
            <ac:picMk id="16" creationId="{5A4A4A1C-9F0E-4C51-8600-92CBB45ED7D1}"/>
          </ac:picMkLst>
        </pc:picChg>
        <pc:picChg chg="add del mod">
          <ac:chgData name="Dmitriy Beznosko" userId="8bcdeb23-d2dd-465e-bda6-8e644f22b48c" providerId="ADAL" clId="{CD72B83A-DEE2-488A-A2B9-BC421CD39763}" dt="2021-08-03T00:29:45.436" v="265" actId="478"/>
          <ac:picMkLst>
            <pc:docMk/>
            <pc:sldMk cId="2265915026" sldId="264"/>
            <ac:picMk id="19" creationId="{88281100-91FB-4F3B-9ECE-271AF67177A1}"/>
          </ac:picMkLst>
        </pc:picChg>
        <pc:picChg chg="add del mod">
          <ac:chgData name="Dmitriy Beznosko" userId="8bcdeb23-d2dd-465e-bda6-8e644f22b48c" providerId="ADAL" clId="{CD72B83A-DEE2-488A-A2B9-BC421CD39763}" dt="2021-08-03T00:24:44.446" v="244" actId="478"/>
          <ac:picMkLst>
            <pc:docMk/>
            <pc:sldMk cId="2265915026" sldId="264"/>
            <ac:picMk id="20" creationId="{DBFE86A5-2DF7-4FBA-BAC3-D3BB891A55E9}"/>
          </ac:picMkLst>
        </pc:picChg>
        <pc:picChg chg="add del mod modCrop">
          <ac:chgData name="Dmitriy Beznosko" userId="8bcdeb23-d2dd-465e-bda6-8e644f22b48c" providerId="ADAL" clId="{CD72B83A-DEE2-488A-A2B9-BC421CD39763}" dt="2021-08-03T00:29:43.644" v="264" actId="478"/>
          <ac:picMkLst>
            <pc:docMk/>
            <pc:sldMk cId="2265915026" sldId="264"/>
            <ac:picMk id="22" creationId="{21FE4345-AEC4-4A0A-AE8A-00EC4AABB363}"/>
          </ac:picMkLst>
        </pc:picChg>
        <pc:picChg chg="add mod ord">
          <ac:chgData name="Dmitriy Beznosko" userId="8bcdeb23-d2dd-465e-bda6-8e644f22b48c" providerId="ADAL" clId="{CD72B83A-DEE2-488A-A2B9-BC421CD39763}" dt="2021-08-03T00:33:22.443" v="296" actId="1076"/>
          <ac:picMkLst>
            <pc:docMk/>
            <pc:sldMk cId="2265915026" sldId="264"/>
            <ac:picMk id="24" creationId="{8F6F4CE4-EAAF-4842-AA9B-3FA3C0416D10}"/>
          </ac:picMkLst>
        </pc:picChg>
        <pc:picChg chg="add mod">
          <ac:chgData name="Dmitriy Beznosko" userId="8bcdeb23-d2dd-465e-bda6-8e644f22b48c" providerId="ADAL" clId="{CD72B83A-DEE2-488A-A2B9-BC421CD39763}" dt="2021-08-03T00:31:20.485" v="277" actId="1076"/>
          <ac:picMkLst>
            <pc:docMk/>
            <pc:sldMk cId="2265915026" sldId="264"/>
            <ac:picMk id="26" creationId="{F6723091-C889-42C1-B215-6D55B2C1D227}"/>
          </ac:picMkLst>
        </pc:picChg>
        <pc:picChg chg="add mod">
          <ac:chgData name="Dmitriy Beznosko" userId="8bcdeb23-d2dd-465e-bda6-8e644f22b48c" providerId="ADAL" clId="{CD72B83A-DEE2-488A-A2B9-BC421CD39763}" dt="2021-08-03T00:43:26.315" v="599" actId="1036"/>
          <ac:picMkLst>
            <pc:docMk/>
            <pc:sldMk cId="2265915026" sldId="264"/>
            <ac:picMk id="29" creationId="{C1E0F6BF-A487-4E00-B02B-26E00EE0028E}"/>
          </ac:picMkLst>
        </pc:picChg>
        <pc:picChg chg="add mod">
          <ac:chgData name="Dmitriy Beznosko" userId="8bcdeb23-d2dd-465e-bda6-8e644f22b48c" providerId="ADAL" clId="{CD72B83A-DEE2-488A-A2B9-BC421CD39763}" dt="2021-08-03T00:43:26.315" v="599" actId="1036"/>
          <ac:picMkLst>
            <pc:docMk/>
            <pc:sldMk cId="2265915026" sldId="264"/>
            <ac:picMk id="32" creationId="{08B1F190-FF25-4C62-9711-50D75F897E52}"/>
          </ac:picMkLst>
        </pc:picChg>
      </pc:sldChg>
      <pc:sldChg chg="addSp delSp modSp new mod modClrScheme chgLayout">
        <pc:chgData name="Dmitriy Beznosko" userId="8bcdeb23-d2dd-465e-bda6-8e644f22b48c" providerId="ADAL" clId="{CD72B83A-DEE2-488A-A2B9-BC421CD39763}" dt="2021-08-03T00:50:13.874" v="1208" actId="20577"/>
        <pc:sldMkLst>
          <pc:docMk/>
          <pc:sldMk cId="1478744555" sldId="265"/>
        </pc:sldMkLst>
        <pc:spChg chg="del mod ord">
          <ac:chgData name="Dmitriy Beznosko" userId="8bcdeb23-d2dd-465e-bda6-8e644f22b48c" providerId="ADAL" clId="{CD72B83A-DEE2-488A-A2B9-BC421CD39763}" dt="2021-08-03T00:39:27.205" v="496" actId="700"/>
          <ac:spMkLst>
            <pc:docMk/>
            <pc:sldMk cId="1478744555" sldId="265"/>
            <ac:spMk id="2" creationId="{486C1284-C9BC-47DB-A7AD-CA9463D04E51}"/>
          </ac:spMkLst>
        </pc:spChg>
        <pc:spChg chg="del mod ord">
          <ac:chgData name="Dmitriy Beznosko" userId="8bcdeb23-d2dd-465e-bda6-8e644f22b48c" providerId="ADAL" clId="{CD72B83A-DEE2-488A-A2B9-BC421CD39763}" dt="2021-08-03T00:39:27.205" v="496" actId="700"/>
          <ac:spMkLst>
            <pc:docMk/>
            <pc:sldMk cId="1478744555" sldId="265"/>
            <ac:spMk id="3" creationId="{3F36D5D6-A608-43FD-AD8B-57D3CD2044CB}"/>
          </ac:spMkLst>
        </pc:spChg>
        <pc:spChg chg="mod ord">
          <ac:chgData name="Dmitriy Beznosko" userId="8bcdeb23-d2dd-465e-bda6-8e644f22b48c" providerId="ADAL" clId="{CD72B83A-DEE2-488A-A2B9-BC421CD39763}" dt="2021-08-03T00:39:27.205" v="496" actId="700"/>
          <ac:spMkLst>
            <pc:docMk/>
            <pc:sldMk cId="1478744555" sldId="265"/>
            <ac:spMk id="4" creationId="{1A98DB86-E998-4FDB-8010-63626B3BB387}"/>
          </ac:spMkLst>
        </pc:spChg>
        <pc:spChg chg="add mod ord">
          <ac:chgData name="Dmitriy Beznosko" userId="8bcdeb23-d2dd-465e-bda6-8e644f22b48c" providerId="ADAL" clId="{CD72B83A-DEE2-488A-A2B9-BC421CD39763}" dt="2021-08-03T00:43:42.987" v="616" actId="20577"/>
          <ac:spMkLst>
            <pc:docMk/>
            <pc:sldMk cId="1478744555" sldId="265"/>
            <ac:spMk id="5" creationId="{BCF2864E-3BC8-4DF2-B22B-80517D2A0294}"/>
          </ac:spMkLst>
        </pc:spChg>
        <pc:spChg chg="add mod ord">
          <ac:chgData name="Dmitriy Beznosko" userId="8bcdeb23-d2dd-465e-bda6-8e644f22b48c" providerId="ADAL" clId="{CD72B83A-DEE2-488A-A2B9-BC421CD39763}" dt="2021-08-03T00:50:13.874" v="1208" actId="20577"/>
          <ac:spMkLst>
            <pc:docMk/>
            <pc:sldMk cId="1478744555" sldId="265"/>
            <ac:spMk id="6" creationId="{CCFAFA79-00D1-494C-9E5A-3D4E8A35C2AE}"/>
          </ac:spMkLst>
        </pc:spChg>
        <pc:spChg chg="add del mod">
          <ac:chgData name="Dmitriy Beznosko" userId="8bcdeb23-d2dd-465e-bda6-8e644f22b48c" providerId="ADAL" clId="{CD72B83A-DEE2-488A-A2B9-BC421CD39763}" dt="2021-08-03T00:48:01.075" v="915" actId="478"/>
          <ac:spMkLst>
            <pc:docMk/>
            <pc:sldMk cId="1478744555" sldId="265"/>
            <ac:spMk id="11" creationId="{EAED5ABA-8B1B-48AD-936B-F67F9E7A7188}"/>
          </ac:spMkLst>
        </pc:spChg>
        <pc:spChg chg="add del mod">
          <ac:chgData name="Dmitriy Beznosko" userId="8bcdeb23-d2dd-465e-bda6-8e644f22b48c" providerId="ADAL" clId="{CD72B83A-DEE2-488A-A2B9-BC421CD39763}" dt="2021-08-03T00:47:59.067" v="914" actId="478"/>
          <ac:spMkLst>
            <pc:docMk/>
            <pc:sldMk cId="1478744555" sldId="265"/>
            <ac:spMk id="14" creationId="{48D627E0-B1C7-4BA5-8C89-B77BADE7D564}"/>
          </ac:spMkLst>
        </pc:spChg>
        <pc:picChg chg="add mod">
          <ac:chgData name="Dmitriy Beznosko" userId="8bcdeb23-d2dd-465e-bda6-8e644f22b48c" providerId="ADAL" clId="{CD72B83A-DEE2-488A-A2B9-BC421CD39763}" dt="2021-08-03T00:46:12.350" v="891" actId="1036"/>
          <ac:picMkLst>
            <pc:docMk/>
            <pc:sldMk cId="1478744555" sldId="265"/>
            <ac:picMk id="7" creationId="{67506DB7-15F9-4D6A-9F9A-0EA377CF53C8}"/>
          </ac:picMkLst>
        </pc:picChg>
        <pc:picChg chg="add mod">
          <ac:chgData name="Dmitriy Beznosko" userId="8bcdeb23-d2dd-465e-bda6-8e644f22b48c" providerId="ADAL" clId="{CD72B83A-DEE2-488A-A2B9-BC421CD39763}" dt="2021-08-03T00:46:12.350" v="891" actId="1036"/>
          <ac:picMkLst>
            <pc:docMk/>
            <pc:sldMk cId="1478744555" sldId="265"/>
            <ac:picMk id="8" creationId="{EB63F1C3-2869-479F-89CA-F2972EBD9CC7}"/>
          </ac:picMkLst>
        </pc:picChg>
        <pc:picChg chg="add del mod">
          <ac:chgData name="Dmitriy Beznosko" userId="8bcdeb23-d2dd-465e-bda6-8e644f22b48c" providerId="ADAL" clId="{CD72B83A-DEE2-488A-A2B9-BC421CD39763}" dt="2021-08-03T00:48:05.133" v="918" actId="21"/>
          <ac:picMkLst>
            <pc:docMk/>
            <pc:sldMk cId="1478744555" sldId="265"/>
            <ac:picMk id="10" creationId="{B25A62F1-9B31-4696-87DE-2D5C79EC9EDA}"/>
          </ac:picMkLst>
        </pc:picChg>
        <pc:picChg chg="add mod">
          <ac:chgData name="Dmitriy Beznosko" userId="8bcdeb23-d2dd-465e-bda6-8e644f22b48c" providerId="ADAL" clId="{CD72B83A-DEE2-488A-A2B9-BC421CD39763}" dt="2021-08-03T00:50:09.151" v="1206" actId="1076"/>
          <ac:picMkLst>
            <pc:docMk/>
            <pc:sldMk cId="1478744555" sldId="265"/>
            <ac:picMk id="13" creationId="{415EDA04-7D5A-42C7-A82F-182D36204B88}"/>
          </ac:picMkLst>
        </pc:picChg>
      </pc:sldChg>
      <pc:sldChg chg="del">
        <pc:chgData name="Dmitriy Beznosko" userId="8bcdeb23-d2dd-465e-bda6-8e644f22b48c" providerId="ADAL" clId="{CD72B83A-DEE2-488A-A2B9-BC421CD39763}" dt="2021-08-02T13:19:03.524" v="7" actId="47"/>
        <pc:sldMkLst>
          <pc:docMk/>
          <pc:sldMk cId="1607938738" sldId="265"/>
        </pc:sldMkLst>
      </pc:sldChg>
      <pc:sldChg chg="addSp delSp modSp new mod modClrScheme chgLayout">
        <pc:chgData name="Dmitriy Beznosko" userId="8bcdeb23-d2dd-465e-bda6-8e644f22b48c" providerId="ADAL" clId="{CD72B83A-DEE2-488A-A2B9-BC421CD39763}" dt="2021-08-03T01:47:36.317" v="1607" actId="1076"/>
        <pc:sldMkLst>
          <pc:docMk/>
          <pc:sldMk cId="2318023324" sldId="266"/>
        </pc:sldMkLst>
        <pc:spChg chg="del mod ord">
          <ac:chgData name="Dmitriy Beznosko" userId="8bcdeb23-d2dd-465e-bda6-8e644f22b48c" providerId="ADAL" clId="{CD72B83A-DEE2-488A-A2B9-BC421CD39763}" dt="2021-08-03T01:40:05.739" v="1418" actId="700"/>
          <ac:spMkLst>
            <pc:docMk/>
            <pc:sldMk cId="2318023324" sldId="266"/>
            <ac:spMk id="2" creationId="{B439C958-F39D-4AC5-BDD4-F41FD1F2D157}"/>
          </ac:spMkLst>
        </pc:spChg>
        <pc:spChg chg="del mod ord">
          <ac:chgData name="Dmitriy Beznosko" userId="8bcdeb23-d2dd-465e-bda6-8e644f22b48c" providerId="ADAL" clId="{CD72B83A-DEE2-488A-A2B9-BC421CD39763}" dt="2021-08-03T01:40:05.739" v="1418" actId="700"/>
          <ac:spMkLst>
            <pc:docMk/>
            <pc:sldMk cId="2318023324" sldId="266"/>
            <ac:spMk id="3" creationId="{79D857FC-ADB3-4EBB-A97B-B08BCE3E5979}"/>
          </ac:spMkLst>
        </pc:spChg>
        <pc:spChg chg="mod ord">
          <ac:chgData name="Dmitriy Beznosko" userId="8bcdeb23-d2dd-465e-bda6-8e644f22b48c" providerId="ADAL" clId="{CD72B83A-DEE2-488A-A2B9-BC421CD39763}" dt="2021-08-03T01:40:05.739" v="1418" actId="700"/>
          <ac:spMkLst>
            <pc:docMk/>
            <pc:sldMk cId="2318023324" sldId="266"/>
            <ac:spMk id="4" creationId="{CBFBD0F9-7D6D-4A89-8A07-ADCBCA43BBAF}"/>
          </ac:spMkLst>
        </pc:spChg>
        <pc:spChg chg="add mod ord">
          <ac:chgData name="Dmitriy Beznosko" userId="8bcdeb23-d2dd-465e-bda6-8e644f22b48c" providerId="ADAL" clId="{CD72B83A-DEE2-488A-A2B9-BC421CD39763}" dt="2021-08-03T01:46:12.670" v="1508" actId="20577"/>
          <ac:spMkLst>
            <pc:docMk/>
            <pc:sldMk cId="2318023324" sldId="266"/>
            <ac:spMk id="5" creationId="{76E46824-B87E-4BF5-8A44-61E3D79276F3}"/>
          </ac:spMkLst>
        </pc:spChg>
        <pc:spChg chg="add mod ord">
          <ac:chgData name="Dmitriy Beznosko" userId="8bcdeb23-d2dd-465e-bda6-8e644f22b48c" providerId="ADAL" clId="{CD72B83A-DEE2-488A-A2B9-BC421CD39763}" dt="2021-08-03T01:47:36.317" v="1607" actId="1076"/>
          <ac:spMkLst>
            <pc:docMk/>
            <pc:sldMk cId="2318023324" sldId="266"/>
            <ac:spMk id="6" creationId="{327067AB-E713-4CD8-B7E1-7823BFD6E846}"/>
          </ac:spMkLst>
        </pc:spChg>
        <pc:spChg chg="add mod">
          <ac:chgData name="Dmitriy Beznosko" userId="8bcdeb23-d2dd-465e-bda6-8e644f22b48c" providerId="ADAL" clId="{CD72B83A-DEE2-488A-A2B9-BC421CD39763}" dt="2021-08-03T01:45:18.088" v="1492" actId="113"/>
          <ac:spMkLst>
            <pc:docMk/>
            <pc:sldMk cId="2318023324" sldId="266"/>
            <ac:spMk id="13" creationId="{D5A85F31-69C9-4EBD-9569-065595573FC6}"/>
          </ac:spMkLst>
        </pc:spChg>
        <pc:spChg chg="add del">
          <ac:chgData name="Dmitriy Beznosko" userId="8bcdeb23-d2dd-465e-bda6-8e644f22b48c" providerId="ADAL" clId="{CD72B83A-DEE2-488A-A2B9-BC421CD39763}" dt="2021-08-03T01:45:47.185" v="1494" actId="22"/>
          <ac:spMkLst>
            <pc:docMk/>
            <pc:sldMk cId="2318023324" sldId="266"/>
            <ac:spMk id="15" creationId="{3FB6B54B-CC52-4B5B-A2A4-4E6760D83EB5}"/>
          </ac:spMkLst>
        </pc:spChg>
        <pc:picChg chg="add mod">
          <ac:chgData name="Dmitriy Beznosko" userId="8bcdeb23-d2dd-465e-bda6-8e644f22b48c" providerId="ADAL" clId="{CD72B83A-DEE2-488A-A2B9-BC421CD39763}" dt="2021-08-03T01:43:55.606" v="1450" actId="1076"/>
          <ac:picMkLst>
            <pc:docMk/>
            <pc:sldMk cId="2318023324" sldId="266"/>
            <ac:picMk id="8" creationId="{CB57EFF8-3D60-4E5D-98FD-F5D38469D3FF}"/>
          </ac:picMkLst>
        </pc:picChg>
        <pc:picChg chg="add mod">
          <ac:chgData name="Dmitriy Beznosko" userId="8bcdeb23-d2dd-465e-bda6-8e644f22b48c" providerId="ADAL" clId="{CD72B83A-DEE2-488A-A2B9-BC421CD39763}" dt="2021-08-03T01:44:43.574" v="1458" actId="1076"/>
          <ac:picMkLst>
            <pc:docMk/>
            <pc:sldMk cId="2318023324" sldId="266"/>
            <ac:picMk id="10" creationId="{1A3D5F7F-A467-4622-90BA-6E53F4DE802D}"/>
          </ac:picMkLst>
        </pc:picChg>
        <pc:picChg chg="add mod">
          <ac:chgData name="Dmitriy Beznosko" userId="8bcdeb23-d2dd-465e-bda6-8e644f22b48c" providerId="ADAL" clId="{CD72B83A-DEE2-488A-A2B9-BC421CD39763}" dt="2021-08-03T01:46:03.780" v="1500" actId="1076"/>
          <ac:picMkLst>
            <pc:docMk/>
            <pc:sldMk cId="2318023324" sldId="266"/>
            <ac:picMk id="16" creationId="{A4CB4CF7-033D-4224-B824-45D6AC391088}"/>
          </ac:picMkLst>
        </pc:picChg>
        <pc:picChg chg="add mod">
          <ac:chgData name="Dmitriy Beznosko" userId="8bcdeb23-d2dd-465e-bda6-8e644f22b48c" providerId="ADAL" clId="{CD72B83A-DEE2-488A-A2B9-BC421CD39763}" dt="2021-08-03T01:46:52.848" v="1513" actId="1076"/>
          <ac:picMkLst>
            <pc:docMk/>
            <pc:sldMk cId="2318023324" sldId="266"/>
            <ac:picMk id="18" creationId="{4451F986-592F-4761-8A6A-F875C9044DF0}"/>
          </ac:picMkLst>
        </pc:picChg>
        <pc:picChg chg="add del mod">
          <ac:chgData name="Dmitriy Beznosko" userId="8bcdeb23-d2dd-465e-bda6-8e644f22b48c" providerId="ADAL" clId="{CD72B83A-DEE2-488A-A2B9-BC421CD39763}" dt="2021-08-03T01:44:35.830" v="1452" actId="478"/>
          <ac:picMkLst>
            <pc:docMk/>
            <pc:sldMk cId="2318023324" sldId="266"/>
            <ac:picMk id="1026" creationId="{8D0CECB9-8694-42D0-B95A-550D2EBAF749}"/>
          </ac:picMkLst>
        </pc:picChg>
      </pc:sldChg>
      <pc:sldChg chg="del">
        <pc:chgData name="Dmitriy Beznosko" userId="8bcdeb23-d2dd-465e-bda6-8e644f22b48c" providerId="ADAL" clId="{CD72B83A-DEE2-488A-A2B9-BC421CD39763}" dt="2021-08-02T13:18:49.840" v="2" actId="47"/>
        <pc:sldMkLst>
          <pc:docMk/>
          <pc:sldMk cId="3755381902" sldId="272"/>
        </pc:sldMkLst>
      </pc:sldChg>
      <pc:sldMasterChg chg="add addSldLayout">
        <pc:chgData name="Dmitriy Beznosko" userId="8bcdeb23-d2dd-465e-bda6-8e644f22b48c" providerId="ADAL" clId="{CD72B83A-DEE2-488A-A2B9-BC421CD39763}" dt="2021-08-02T13:25:00.218" v="18" actId="27028"/>
        <pc:sldMasterMkLst>
          <pc:docMk/>
          <pc:sldMasterMk cId="0" sldId="2147483673"/>
        </pc:sldMasterMkLst>
        <pc:sldLayoutChg chg="add">
          <pc:chgData name="Dmitriy Beznosko" userId="8bcdeb23-d2dd-465e-bda6-8e644f22b48c" providerId="ADAL" clId="{CD72B83A-DEE2-488A-A2B9-BC421CD39763}" dt="2021-08-02T13:25:00.218" v="18" actId="27028"/>
          <pc:sldLayoutMkLst>
            <pc:docMk/>
            <pc:sldMasterMk cId="0" sldId="2147483673"/>
            <pc:sldLayoutMk cId="0" sldId="2147483675"/>
          </pc:sldLayoutMkLst>
        </pc:sldLayoutChg>
      </pc:sldMasterChg>
    </pc:docChg>
  </pc:docChgLst>
  <pc:docChgLst>
    <pc:chgData name="Dmitriy Beznosko" userId="8bcdeb23-d2dd-465e-bda6-8e644f22b48c" providerId="ADAL" clId="{58339F62-27F1-4E31-8DD5-2DE3280646B0}"/>
    <pc:docChg chg="undo redo custSel addSld delSld modSld sldOrd">
      <pc:chgData name="Dmitriy Beznosko" userId="8bcdeb23-d2dd-465e-bda6-8e644f22b48c" providerId="ADAL" clId="{58339F62-27F1-4E31-8DD5-2DE3280646B0}" dt="2021-08-14T18:16:58.361" v="1956" actId="207"/>
      <pc:docMkLst>
        <pc:docMk/>
      </pc:docMkLst>
      <pc:sldChg chg="modSp mod">
        <pc:chgData name="Dmitriy Beznosko" userId="8bcdeb23-d2dd-465e-bda6-8e644f22b48c" providerId="ADAL" clId="{58339F62-27F1-4E31-8DD5-2DE3280646B0}" dt="2021-08-14T14:02:18.594" v="1" actId="20577"/>
        <pc:sldMkLst>
          <pc:docMk/>
          <pc:sldMk cId="4186887544" sldId="257"/>
        </pc:sldMkLst>
        <pc:spChg chg="mod">
          <ac:chgData name="Dmitriy Beznosko" userId="8bcdeb23-d2dd-465e-bda6-8e644f22b48c" providerId="ADAL" clId="{58339F62-27F1-4E31-8DD5-2DE3280646B0}" dt="2021-08-14T14:02:18.594" v="1" actId="20577"/>
          <ac:spMkLst>
            <pc:docMk/>
            <pc:sldMk cId="4186887544" sldId="257"/>
            <ac:spMk id="2" creationId="{0A085278-B6F6-4825-A44F-8C128C113109}"/>
          </ac:spMkLst>
        </pc:spChg>
      </pc:sldChg>
      <pc:sldChg chg="del">
        <pc:chgData name="Dmitriy Beznosko" userId="8bcdeb23-d2dd-465e-bda6-8e644f22b48c" providerId="ADAL" clId="{58339F62-27F1-4E31-8DD5-2DE3280646B0}" dt="2021-08-14T14:02:26.879" v="2" actId="47"/>
        <pc:sldMkLst>
          <pc:docMk/>
          <pc:sldMk cId="585641883" sldId="258"/>
        </pc:sldMkLst>
      </pc:sldChg>
      <pc:sldChg chg="addSp delSp modSp new mod ord setBg modClrScheme modAnim chgLayout">
        <pc:chgData name="Dmitriy Beznosko" userId="8bcdeb23-d2dd-465e-bda6-8e644f22b48c" providerId="ADAL" clId="{58339F62-27F1-4E31-8DD5-2DE3280646B0}" dt="2021-08-14T14:22:04.272" v="415" actId="207"/>
        <pc:sldMkLst>
          <pc:docMk/>
          <pc:sldMk cId="1709021131" sldId="258"/>
        </pc:sldMkLst>
        <pc:spChg chg="del mod ord">
          <ac:chgData name="Dmitriy Beznosko" userId="8bcdeb23-d2dd-465e-bda6-8e644f22b48c" providerId="ADAL" clId="{58339F62-27F1-4E31-8DD5-2DE3280646B0}" dt="2021-08-14T14:02:40.663" v="4" actId="700"/>
          <ac:spMkLst>
            <pc:docMk/>
            <pc:sldMk cId="1709021131" sldId="258"/>
            <ac:spMk id="2" creationId="{27F300F5-7210-420F-9257-1827EE0A2B37}"/>
          </ac:spMkLst>
        </pc:spChg>
        <pc:spChg chg="del mod ord">
          <ac:chgData name="Dmitriy Beznosko" userId="8bcdeb23-d2dd-465e-bda6-8e644f22b48c" providerId="ADAL" clId="{58339F62-27F1-4E31-8DD5-2DE3280646B0}" dt="2021-08-14T14:02:40.663" v="4" actId="700"/>
          <ac:spMkLst>
            <pc:docMk/>
            <pc:sldMk cId="1709021131" sldId="258"/>
            <ac:spMk id="3" creationId="{6BF0A951-578F-45E0-A01D-C8CA874EFC07}"/>
          </ac:spMkLst>
        </pc:spChg>
        <pc:spChg chg="mod ord">
          <ac:chgData name="Dmitriy Beznosko" userId="8bcdeb23-d2dd-465e-bda6-8e644f22b48c" providerId="ADAL" clId="{58339F62-27F1-4E31-8DD5-2DE3280646B0}" dt="2021-08-14T14:20:28.561" v="398" actId="26606"/>
          <ac:spMkLst>
            <pc:docMk/>
            <pc:sldMk cId="1709021131" sldId="258"/>
            <ac:spMk id="4" creationId="{46F7A6AC-0A27-4103-BEC4-EB0B8AD8D7A5}"/>
          </ac:spMkLst>
        </pc:spChg>
        <pc:spChg chg="add mod ord">
          <ac:chgData name="Dmitriy Beznosko" userId="8bcdeb23-d2dd-465e-bda6-8e644f22b48c" providerId="ADAL" clId="{58339F62-27F1-4E31-8DD5-2DE3280646B0}" dt="2021-08-14T14:20:28.561" v="398" actId="26606"/>
          <ac:spMkLst>
            <pc:docMk/>
            <pc:sldMk cId="1709021131" sldId="258"/>
            <ac:spMk id="5" creationId="{A52C2679-8ACE-4D00-81CC-5DBC919C23EB}"/>
          </ac:spMkLst>
        </pc:spChg>
        <pc:spChg chg="add del mod ord">
          <ac:chgData name="Dmitriy Beznosko" userId="8bcdeb23-d2dd-465e-bda6-8e644f22b48c" providerId="ADAL" clId="{58339F62-27F1-4E31-8DD5-2DE3280646B0}" dt="2021-08-14T14:19:35.100" v="384"/>
          <ac:spMkLst>
            <pc:docMk/>
            <pc:sldMk cId="1709021131" sldId="258"/>
            <ac:spMk id="6" creationId="{3F449C27-7C02-4D55-BAAB-B9DE8CE14459}"/>
          </ac:spMkLst>
        </pc:spChg>
        <pc:spChg chg="add mod">
          <ac:chgData name="Dmitriy Beznosko" userId="8bcdeb23-d2dd-465e-bda6-8e644f22b48c" providerId="ADAL" clId="{58339F62-27F1-4E31-8DD5-2DE3280646B0}" dt="2021-08-14T14:17:39.559" v="119" actId="571"/>
          <ac:spMkLst>
            <pc:docMk/>
            <pc:sldMk cId="1709021131" sldId="258"/>
            <ac:spMk id="7" creationId="{D3CF28BB-565F-47CE-A28C-AF251F0D7102}"/>
          </ac:spMkLst>
        </pc:spChg>
        <pc:spChg chg="add mod">
          <ac:chgData name="Dmitriy Beznosko" userId="8bcdeb23-d2dd-465e-bda6-8e644f22b48c" providerId="ADAL" clId="{58339F62-27F1-4E31-8DD5-2DE3280646B0}" dt="2021-08-14T14:19:22.988" v="382" actId="1076"/>
          <ac:spMkLst>
            <pc:docMk/>
            <pc:sldMk cId="1709021131" sldId="258"/>
            <ac:spMk id="8" creationId="{22E700BB-33AA-4071-A4A5-0CA18398EC92}"/>
          </ac:spMkLst>
        </pc:spChg>
        <pc:spChg chg="add mod ord">
          <ac:chgData name="Dmitriy Beznosko" userId="8bcdeb23-d2dd-465e-bda6-8e644f22b48c" providerId="ADAL" clId="{58339F62-27F1-4E31-8DD5-2DE3280646B0}" dt="2021-08-14T14:22:04.272" v="415" actId="207"/>
          <ac:spMkLst>
            <pc:docMk/>
            <pc:sldMk cId="1709021131" sldId="258"/>
            <ac:spMk id="9" creationId="{D2DE6DC0-A4F2-41A8-AC2D-531B7121B748}"/>
          </ac:spMkLst>
        </pc:spChg>
        <pc:picChg chg="add mod">
          <ac:chgData name="Dmitriy Beznosko" userId="8bcdeb23-d2dd-465e-bda6-8e644f22b48c" providerId="ADAL" clId="{58339F62-27F1-4E31-8DD5-2DE3280646B0}" dt="2021-08-14T14:20:28.561" v="398" actId="26606"/>
          <ac:picMkLst>
            <pc:docMk/>
            <pc:sldMk cId="1709021131" sldId="258"/>
            <ac:picMk id="10" creationId="{D3F8F5E7-D942-467E-A551-107C05F706AF}"/>
          </ac:picMkLst>
        </pc:picChg>
      </pc:sldChg>
      <pc:sldChg chg="del">
        <pc:chgData name="Dmitriy Beznosko" userId="8bcdeb23-d2dd-465e-bda6-8e644f22b48c" providerId="ADAL" clId="{58339F62-27F1-4E31-8DD5-2DE3280646B0}" dt="2021-08-14T14:02:26.879" v="2" actId="47"/>
        <pc:sldMkLst>
          <pc:docMk/>
          <pc:sldMk cId="1186344690" sldId="259"/>
        </pc:sldMkLst>
      </pc:sldChg>
      <pc:sldChg chg="addSp delSp modSp add mod">
        <pc:chgData name="Dmitriy Beznosko" userId="8bcdeb23-d2dd-465e-bda6-8e644f22b48c" providerId="ADAL" clId="{58339F62-27F1-4E31-8DD5-2DE3280646B0}" dt="2021-08-14T17:32:42.424" v="1941" actId="6549"/>
        <pc:sldMkLst>
          <pc:docMk/>
          <pc:sldMk cId="2866573554" sldId="259"/>
        </pc:sldMkLst>
        <pc:spChg chg="mod">
          <ac:chgData name="Dmitriy Beznosko" userId="8bcdeb23-d2dd-465e-bda6-8e644f22b48c" providerId="ADAL" clId="{58339F62-27F1-4E31-8DD5-2DE3280646B0}" dt="2021-08-14T14:51:26.116" v="998" actId="1076"/>
          <ac:spMkLst>
            <pc:docMk/>
            <pc:sldMk cId="2866573554" sldId="259"/>
            <ac:spMk id="5" creationId="{A52C2679-8ACE-4D00-81CC-5DBC919C23EB}"/>
          </ac:spMkLst>
        </pc:spChg>
        <pc:spChg chg="mod">
          <ac:chgData name="Dmitriy Beznosko" userId="8bcdeb23-d2dd-465e-bda6-8e644f22b48c" providerId="ADAL" clId="{58339F62-27F1-4E31-8DD5-2DE3280646B0}" dt="2021-08-14T17:32:42.424" v="1941" actId="6549"/>
          <ac:spMkLst>
            <pc:docMk/>
            <pc:sldMk cId="2866573554" sldId="259"/>
            <ac:spMk id="6" creationId="{3F449C27-7C02-4D55-BAAB-B9DE8CE14459}"/>
          </ac:spMkLst>
        </pc:spChg>
        <pc:spChg chg="add del mod">
          <ac:chgData name="Dmitriy Beznosko" userId="8bcdeb23-d2dd-465e-bda6-8e644f22b48c" providerId="ADAL" clId="{58339F62-27F1-4E31-8DD5-2DE3280646B0}" dt="2021-08-14T14:42:56.983" v="607" actId="478"/>
          <ac:spMkLst>
            <pc:docMk/>
            <pc:sldMk cId="2866573554" sldId="259"/>
            <ac:spMk id="7" creationId="{19265456-816C-4179-BD56-80BFE26E076B}"/>
          </ac:spMkLst>
        </pc:spChg>
        <pc:spChg chg="add del mod">
          <ac:chgData name="Dmitriy Beznosko" userId="8bcdeb23-d2dd-465e-bda6-8e644f22b48c" providerId="ADAL" clId="{58339F62-27F1-4E31-8DD5-2DE3280646B0}" dt="2021-08-14T14:44:21.335" v="620" actId="478"/>
          <ac:spMkLst>
            <pc:docMk/>
            <pc:sldMk cId="2866573554" sldId="259"/>
            <ac:spMk id="8" creationId="{57FA0F61-2C4F-420E-94E1-FECE541B4CE5}"/>
          </ac:spMkLst>
        </pc:spChg>
        <pc:spChg chg="add del mod">
          <ac:chgData name="Dmitriy Beznosko" userId="8bcdeb23-d2dd-465e-bda6-8e644f22b48c" providerId="ADAL" clId="{58339F62-27F1-4E31-8DD5-2DE3280646B0}" dt="2021-08-14T14:44:15.446" v="619" actId="478"/>
          <ac:spMkLst>
            <pc:docMk/>
            <pc:sldMk cId="2866573554" sldId="259"/>
            <ac:spMk id="11" creationId="{82D5D598-6E4E-4A3C-9446-AC0BA5A251FD}"/>
          </ac:spMkLst>
        </pc:spChg>
        <pc:spChg chg="add del mod">
          <ac:chgData name="Dmitriy Beznosko" userId="8bcdeb23-d2dd-465e-bda6-8e644f22b48c" providerId="ADAL" clId="{58339F62-27F1-4E31-8DD5-2DE3280646B0}" dt="2021-08-14T14:44:09.903" v="615" actId="478"/>
          <ac:spMkLst>
            <pc:docMk/>
            <pc:sldMk cId="2866573554" sldId="259"/>
            <ac:spMk id="14" creationId="{0C6A9B07-3CA7-4C60-9080-3B6CBB69738A}"/>
          </ac:spMkLst>
        </pc:spChg>
        <pc:spChg chg="add del mod">
          <ac:chgData name="Dmitriy Beznosko" userId="8bcdeb23-d2dd-465e-bda6-8e644f22b48c" providerId="ADAL" clId="{58339F62-27F1-4E31-8DD5-2DE3280646B0}" dt="2021-08-14T14:52:09.144" v="1004" actId="931"/>
          <ac:spMkLst>
            <pc:docMk/>
            <pc:sldMk cId="2866573554" sldId="259"/>
            <ac:spMk id="18" creationId="{F8361E01-49CB-4DCA-9720-A66B2A6FA711}"/>
          </ac:spMkLst>
        </pc:spChg>
        <pc:spChg chg="add del mod">
          <ac:chgData name="Dmitriy Beznosko" userId="8bcdeb23-d2dd-465e-bda6-8e644f22b48c" providerId="ADAL" clId="{58339F62-27F1-4E31-8DD5-2DE3280646B0}" dt="2021-08-14T14:52:46.174" v="1009" actId="478"/>
          <ac:spMkLst>
            <pc:docMk/>
            <pc:sldMk cId="2866573554" sldId="259"/>
            <ac:spMk id="21" creationId="{34EC4CC5-312D-4422-88C2-3094374553CC}"/>
          </ac:spMkLst>
        </pc:spChg>
        <pc:spChg chg="add mod">
          <ac:chgData name="Dmitriy Beznosko" userId="8bcdeb23-d2dd-465e-bda6-8e644f22b48c" providerId="ADAL" clId="{58339F62-27F1-4E31-8DD5-2DE3280646B0}" dt="2021-08-14T14:56:37.284" v="1045" actId="688"/>
          <ac:spMkLst>
            <pc:docMk/>
            <pc:sldMk cId="2866573554" sldId="259"/>
            <ac:spMk id="22" creationId="{52064407-8464-4138-8881-9F934190A91D}"/>
          </ac:spMkLst>
        </pc:spChg>
        <pc:spChg chg="add mod">
          <ac:chgData name="Dmitriy Beznosko" userId="8bcdeb23-d2dd-465e-bda6-8e644f22b48c" providerId="ADAL" clId="{58339F62-27F1-4E31-8DD5-2DE3280646B0}" dt="2021-08-14T14:57:16.928" v="1069" actId="571"/>
          <ac:spMkLst>
            <pc:docMk/>
            <pc:sldMk cId="2866573554" sldId="259"/>
            <ac:spMk id="23" creationId="{4F58D053-9629-4F8F-981F-1EE9ABBA965D}"/>
          </ac:spMkLst>
        </pc:spChg>
        <pc:picChg chg="add del mod">
          <ac:chgData name="Dmitriy Beznosko" userId="8bcdeb23-d2dd-465e-bda6-8e644f22b48c" providerId="ADAL" clId="{58339F62-27F1-4E31-8DD5-2DE3280646B0}" dt="2021-08-14T14:44:52.634" v="629" actId="21"/>
          <ac:picMkLst>
            <pc:docMk/>
            <pc:sldMk cId="2866573554" sldId="259"/>
            <ac:picMk id="3" creationId="{2DB2A2EC-DEF1-4175-83C8-4D32C674AF5F}"/>
          </ac:picMkLst>
        </pc:picChg>
        <pc:picChg chg="add mod">
          <ac:chgData name="Dmitriy Beznosko" userId="8bcdeb23-d2dd-465e-bda6-8e644f22b48c" providerId="ADAL" clId="{58339F62-27F1-4E31-8DD5-2DE3280646B0}" dt="2021-08-14T14:48:11.018" v="788" actId="1076"/>
          <ac:picMkLst>
            <pc:docMk/>
            <pc:sldMk cId="2866573554" sldId="259"/>
            <ac:picMk id="10" creationId="{EBF19C25-2971-46A5-A73C-AEDA10D5B216}"/>
          </ac:picMkLst>
        </pc:picChg>
        <pc:picChg chg="add del mod">
          <ac:chgData name="Dmitriy Beznosko" userId="8bcdeb23-d2dd-465e-bda6-8e644f22b48c" providerId="ADAL" clId="{58339F62-27F1-4E31-8DD5-2DE3280646B0}" dt="2021-08-14T14:44:52.634" v="629" actId="21"/>
          <ac:picMkLst>
            <pc:docMk/>
            <pc:sldMk cId="2866573554" sldId="259"/>
            <ac:picMk id="13" creationId="{215EEB75-AD1D-4A51-BAC7-F234CBB28768}"/>
          </ac:picMkLst>
        </pc:picChg>
        <pc:picChg chg="add del mod">
          <ac:chgData name="Dmitriy Beznosko" userId="8bcdeb23-d2dd-465e-bda6-8e644f22b48c" providerId="ADAL" clId="{58339F62-27F1-4E31-8DD5-2DE3280646B0}" dt="2021-08-14T14:50:02.071" v="798"/>
          <ac:picMkLst>
            <pc:docMk/>
            <pc:sldMk cId="2866573554" sldId="259"/>
            <ac:picMk id="15" creationId="{659F4F0F-46AF-4B2B-8485-E2FDCEF889C3}"/>
          </ac:picMkLst>
        </pc:picChg>
        <pc:picChg chg="add del mod">
          <ac:chgData name="Dmitriy Beznosko" userId="8bcdeb23-d2dd-465e-bda6-8e644f22b48c" providerId="ADAL" clId="{58339F62-27F1-4E31-8DD5-2DE3280646B0}" dt="2021-08-14T14:52:09.144" v="1004" actId="931"/>
          <ac:picMkLst>
            <pc:docMk/>
            <pc:sldMk cId="2866573554" sldId="259"/>
            <ac:picMk id="17" creationId="{5219BF85-E55F-4324-8556-1B4016E56EF7}"/>
          </ac:picMkLst>
        </pc:picChg>
        <pc:picChg chg="add mod">
          <ac:chgData name="Dmitriy Beznosko" userId="8bcdeb23-d2dd-465e-bda6-8e644f22b48c" providerId="ADAL" clId="{58339F62-27F1-4E31-8DD5-2DE3280646B0}" dt="2021-08-14T14:53:21.642" v="1016" actId="1076"/>
          <ac:picMkLst>
            <pc:docMk/>
            <pc:sldMk cId="2866573554" sldId="259"/>
            <ac:picMk id="20" creationId="{9EBBC59E-EDFE-4F58-B4FA-9D022AA5E29E}"/>
          </ac:picMkLst>
        </pc:picChg>
      </pc:sldChg>
      <pc:sldChg chg="addSp delSp modSp add mod setBg modAnim chgLayout">
        <pc:chgData name="Dmitriy Beznosko" userId="8bcdeb23-d2dd-465e-bda6-8e644f22b48c" providerId="ADAL" clId="{58339F62-27F1-4E31-8DD5-2DE3280646B0}" dt="2021-08-14T15:03:20.022" v="1551" actId="1076"/>
        <pc:sldMkLst>
          <pc:docMk/>
          <pc:sldMk cId="816031462" sldId="260"/>
        </pc:sldMkLst>
        <pc:spChg chg="mod ord">
          <ac:chgData name="Dmitriy Beznosko" userId="8bcdeb23-d2dd-465e-bda6-8e644f22b48c" providerId="ADAL" clId="{58339F62-27F1-4E31-8DD5-2DE3280646B0}" dt="2021-08-14T14:57:43.270" v="1076" actId="26606"/>
          <ac:spMkLst>
            <pc:docMk/>
            <pc:sldMk cId="816031462" sldId="260"/>
            <ac:spMk id="4" creationId="{46F7A6AC-0A27-4103-BEC4-EB0B8AD8D7A5}"/>
          </ac:spMkLst>
        </pc:spChg>
        <pc:spChg chg="del mod">
          <ac:chgData name="Dmitriy Beznosko" userId="8bcdeb23-d2dd-465e-bda6-8e644f22b48c" providerId="ADAL" clId="{58339F62-27F1-4E31-8DD5-2DE3280646B0}" dt="2021-08-14T14:57:29.030" v="1071" actId="700"/>
          <ac:spMkLst>
            <pc:docMk/>
            <pc:sldMk cId="816031462" sldId="260"/>
            <ac:spMk id="5" creationId="{A52C2679-8ACE-4D00-81CC-5DBC919C23EB}"/>
          </ac:spMkLst>
        </pc:spChg>
        <pc:spChg chg="del">
          <ac:chgData name="Dmitriy Beznosko" userId="8bcdeb23-d2dd-465e-bda6-8e644f22b48c" providerId="ADAL" clId="{58339F62-27F1-4E31-8DD5-2DE3280646B0}" dt="2021-08-14T14:49:23.290" v="790" actId="931"/>
          <ac:spMkLst>
            <pc:docMk/>
            <pc:sldMk cId="816031462" sldId="260"/>
            <ac:spMk id="6" creationId="{3F449C27-7C02-4D55-BAAB-B9DE8CE14459}"/>
          </ac:spMkLst>
        </pc:spChg>
        <pc:spChg chg="add del mod">
          <ac:chgData name="Dmitriy Beznosko" userId="8bcdeb23-d2dd-465e-bda6-8e644f22b48c" providerId="ADAL" clId="{58339F62-27F1-4E31-8DD5-2DE3280646B0}" dt="2021-08-14T14:49:26.575" v="793" actId="478"/>
          <ac:spMkLst>
            <pc:docMk/>
            <pc:sldMk cId="816031462" sldId="260"/>
            <ac:spMk id="9" creationId="{CAE46A54-2993-47E0-9277-CE8FA01D7298}"/>
          </ac:spMkLst>
        </pc:spChg>
        <pc:spChg chg="add mod ord">
          <ac:chgData name="Dmitriy Beznosko" userId="8bcdeb23-d2dd-465e-bda6-8e644f22b48c" providerId="ADAL" clId="{58339F62-27F1-4E31-8DD5-2DE3280646B0}" dt="2021-08-14T15:03:14.959" v="1549" actId="1076"/>
          <ac:spMkLst>
            <pc:docMk/>
            <pc:sldMk cId="816031462" sldId="260"/>
            <ac:spMk id="10" creationId="{458C5097-E955-4065-872E-6801CD092051}"/>
          </ac:spMkLst>
        </pc:spChg>
        <pc:spChg chg="add del mod">
          <ac:chgData name="Dmitriy Beznosko" userId="8bcdeb23-d2dd-465e-bda6-8e644f22b48c" providerId="ADAL" clId="{58339F62-27F1-4E31-8DD5-2DE3280646B0}" dt="2021-08-14T15:02:47.686" v="1544" actId="478"/>
          <ac:spMkLst>
            <pc:docMk/>
            <pc:sldMk cId="816031462" sldId="260"/>
            <ac:spMk id="13" creationId="{42179938-8287-4B9F-A2A8-DB81D0387E5E}"/>
          </ac:spMkLst>
        </pc:spChg>
        <pc:spChg chg="add del">
          <ac:chgData name="Dmitriy Beznosko" userId="8bcdeb23-d2dd-465e-bda6-8e644f22b48c" providerId="ADAL" clId="{58339F62-27F1-4E31-8DD5-2DE3280646B0}" dt="2021-08-14T14:57:37.430" v="1073" actId="26606"/>
          <ac:spMkLst>
            <pc:docMk/>
            <pc:sldMk cId="816031462" sldId="260"/>
            <ac:spMk id="14" creationId="{7C842507-69E3-4DC5-8433-BB7CA04A6F63}"/>
          </ac:spMkLst>
        </pc:spChg>
        <pc:spChg chg="add del">
          <ac:chgData name="Dmitriy Beznosko" userId="8bcdeb23-d2dd-465e-bda6-8e644f22b48c" providerId="ADAL" clId="{58339F62-27F1-4E31-8DD5-2DE3280646B0}" dt="2021-08-14T14:57:43.267" v="1075" actId="26606"/>
          <ac:spMkLst>
            <pc:docMk/>
            <pc:sldMk cId="816031462" sldId="260"/>
            <ac:spMk id="16" creationId="{B24C143F-ADF0-4B5A-817B-D1F95D155801}"/>
          </ac:spMkLst>
        </pc:spChg>
        <pc:spChg chg="add">
          <ac:chgData name="Dmitriy Beznosko" userId="8bcdeb23-d2dd-465e-bda6-8e644f22b48c" providerId="ADAL" clId="{58339F62-27F1-4E31-8DD5-2DE3280646B0}" dt="2021-08-14T14:57:43.270" v="1076" actId="26606"/>
          <ac:spMkLst>
            <pc:docMk/>
            <pc:sldMk cId="816031462" sldId="260"/>
            <ac:spMk id="17" creationId="{B632AE7B-9F64-4DA0-908C-FF0274747A55}"/>
          </ac:spMkLst>
        </pc:spChg>
        <pc:spChg chg="add mod">
          <ac:chgData name="Dmitriy Beznosko" userId="8bcdeb23-d2dd-465e-bda6-8e644f22b48c" providerId="ADAL" clId="{58339F62-27F1-4E31-8DD5-2DE3280646B0}" dt="2021-08-14T15:03:17.700" v="1550" actId="1076"/>
          <ac:spMkLst>
            <pc:docMk/>
            <pc:sldMk cId="816031462" sldId="260"/>
            <ac:spMk id="18" creationId="{92D02DC8-1E8F-4A93-A422-171A59BFEFCB}"/>
          </ac:spMkLst>
        </pc:spChg>
        <pc:spChg chg="add mod">
          <ac:chgData name="Dmitriy Beznosko" userId="8bcdeb23-d2dd-465e-bda6-8e644f22b48c" providerId="ADAL" clId="{58339F62-27F1-4E31-8DD5-2DE3280646B0}" dt="2021-08-14T15:02:54.336" v="1546" actId="14100"/>
          <ac:spMkLst>
            <pc:docMk/>
            <pc:sldMk cId="816031462" sldId="260"/>
            <ac:spMk id="20" creationId="{B4BD5114-9FD4-4BFB-BC53-08827D491321}"/>
          </ac:spMkLst>
        </pc:spChg>
        <pc:picChg chg="add mod ord">
          <ac:chgData name="Dmitriy Beznosko" userId="8bcdeb23-d2dd-465e-bda6-8e644f22b48c" providerId="ADAL" clId="{58339F62-27F1-4E31-8DD5-2DE3280646B0}" dt="2021-08-14T15:03:20.022" v="1551" actId="1076"/>
          <ac:picMkLst>
            <pc:docMk/>
            <pc:sldMk cId="816031462" sldId="260"/>
            <ac:picMk id="3" creationId="{2E6EBC79-1454-4609-B680-3BF2E334C89A}"/>
          </ac:picMkLst>
        </pc:picChg>
        <pc:picChg chg="add del mod">
          <ac:chgData name="Dmitriy Beznosko" userId="8bcdeb23-d2dd-465e-bda6-8e644f22b48c" providerId="ADAL" clId="{58339F62-27F1-4E31-8DD5-2DE3280646B0}" dt="2021-08-14T14:48:33.631" v="789" actId="478"/>
          <ac:picMkLst>
            <pc:docMk/>
            <pc:sldMk cId="816031462" sldId="260"/>
            <ac:picMk id="7" creationId="{B5385D9D-2734-4D84-81E8-0EB515329850}"/>
          </ac:picMkLst>
        </pc:picChg>
        <pc:picChg chg="add del mod ord">
          <ac:chgData name="Dmitriy Beznosko" userId="8bcdeb23-d2dd-465e-bda6-8e644f22b48c" providerId="ADAL" clId="{58339F62-27F1-4E31-8DD5-2DE3280646B0}" dt="2021-08-14T15:03:10.755" v="1547" actId="1076"/>
          <ac:picMkLst>
            <pc:docMk/>
            <pc:sldMk cId="816031462" sldId="260"/>
            <ac:picMk id="8" creationId="{E08468D4-6C2A-4FF1-90A1-28A5F3719A0D}"/>
          </ac:picMkLst>
        </pc:picChg>
        <pc:picChg chg="add del mod">
          <ac:chgData name="Dmitriy Beznosko" userId="8bcdeb23-d2dd-465e-bda6-8e644f22b48c" providerId="ADAL" clId="{58339F62-27F1-4E31-8DD5-2DE3280646B0}" dt="2021-08-14T15:02:47.686" v="1544" actId="478"/>
          <ac:picMkLst>
            <pc:docMk/>
            <pc:sldMk cId="816031462" sldId="260"/>
            <ac:picMk id="12" creationId="{1D2E9E58-BFD3-45F9-AB4F-D1B48C28D941}"/>
          </ac:picMkLst>
        </pc:picChg>
        <pc:picChg chg="add mod">
          <ac:chgData name="Dmitriy Beznosko" userId="8bcdeb23-d2dd-465e-bda6-8e644f22b48c" providerId="ADAL" clId="{58339F62-27F1-4E31-8DD5-2DE3280646B0}" dt="2021-08-14T15:02:45.454" v="1543" actId="1076"/>
          <ac:picMkLst>
            <pc:docMk/>
            <pc:sldMk cId="816031462" sldId="260"/>
            <ac:picMk id="19" creationId="{05EF9DE1-6C89-4574-9DB7-42D274A98182}"/>
          </ac:picMkLst>
        </pc:picChg>
      </pc:sldChg>
      <pc:sldChg chg="del">
        <pc:chgData name="Dmitriy Beznosko" userId="8bcdeb23-d2dd-465e-bda6-8e644f22b48c" providerId="ADAL" clId="{58339F62-27F1-4E31-8DD5-2DE3280646B0}" dt="2021-08-14T14:02:26.879" v="2" actId="47"/>
        <pc:sldMkLst>
          <pc:docMk/>
          <pc:sldMk cId="4222124871" sldId="260"/>
        </pc:sldMkLst>
      </pc:sldChg>
      <pc:sldChg chg="addSp delSp modSp add mod">
        <pc:chgData name="Dmitriy Beznosko" userId="8bcdeb23-d2dd-465e-bda6-8e644f22b48c" providerId="ADAL" clId="{58339F62-27F1-4E31-8DD5-2DE3280646B0}" dt="2021-08-14T15:29:19.785" v="1905" actId="1076"/>
        <pc:sldMkLst>
          <pc:docMk/>
          <pc:sldMk cId="2747421691" sldId="261"/>
        </pc:sldMkLst>
        <pc:spChg chg="mod">
          <ac:chgData name="Dmitriy Beznosko" userId="8bcdeb23-d2dd-465e-bda6-8e644f22b48c" providerId="ADAL" clId="{58339F62-27F1-4E31-8DD5-2DE3280646B0}" dt="2021-08-14T15:28:49.226" v="1900" actId="1076"/>
          <ac:spMkLst>
            <pc:docMk/>
            <pc:sldMk cId="2747421691" sldId="261"/>
            <ac:spMk id="5" creationId="{A52C2679-8ACE-4D00-81CC-5DBC919C23EB}"/>
          </ac:spMkLst>
        </pc:spChg>
        <pc:spChg chg="mod">
          <ac:chgData name="Dmitriy Beznosko" userId="8bcdeb23-d2dd-465e-bda6-8e644f22b48c" providerId="ADAL" clId="{58339F62-27F1-4E31-8DD5-2DE3280646B0}" dt="2021-08-14T15:29:19.785" v="1905" actId="1076"/>
          <ac:spMkLst>
            <pc:docMk/>
            <pc:sldMk cId="2747421691" sldId="261"/>
            <ac:spMk id="6" creationId="{3F449C27-7C02-4D55-BAAB-B9DE8CE14459}"/>
          </ac:spMkLst>
        </pc:spChg>
        <pc:graphicFrameChg chg="add mod modGraphic">
          <ac:chgData name="Dmitriy Beznosko" userId="8bcdeb23-d2dd-465e-bda6-8e644f22b48c" providerId="ADAL" clId="{58339F62-27F1-4E31-8DD5-2DE3280646B0}" dt="2021-08-14T15:09:25.705" v="1644" actId="1076"/>
          <ac:graphicFrameMkLst>
            <pc:docMk/>
            <pc:sldMk cId="2747421691" sldId="261"/>
            <ac:graphicFrameMk id="9" creationId="{63ABA6E7-A873-44C1-A666-9A8360224100}"/>
          </ac:graphicFrameMkLst>
        </pc:graphicFrameChg>
        <pc:picChg chg="add mod">
          <ac:chgData name="Dmitriy Beznosko" userId="8bcdeb23-d2dd-465e-bda6-8e644f22b48c" providerId="ADAL" clId="{58339F62-27F1-4E31-8DD5-2DE3280646B0}" dt="2021-08-14T15:28:43.204" v="1898" actId="1076"/>
          <ac:picMkLst>
            <pc:docMk/>
            <pc:sldMk cId="2747421691" sldId="261"/>
            <ac:picMk id="3" creationId="{1309AC59-3FCE-412A-BAA8-DC57F647DECA}"/>
          </ac:picMkLst>
        </pc:picChg>
        <pc:picChg chg="add mod">
          <ac:chgData name="Dmitriy Beznosko" userId="8bcdeb23-d2dd-465e-bda6-8e644f22b48c" providerId="ADAL" clId="{58339F62-27F1-4E31-8DD5-2DE3280646B0}" dt="2021-08-14T15:06:39.001" v="1602" actId="1076"/>
          <ac:picMkLst>
            <pc:docMk/>
            <pc:sldMk cId="2747421691" sldId="261"/>
            <ac:picMk id="8" creationId="{3DB624CD-3788-4AFD-9D82-3D5E80F56C1E}"/>
          </ac:picMkLst>
        </pc:picChg>
        <pc:picChg chg="add del mod">
          <ac:chgData name="Dmitriy Beznosko" userId="8bcdeb23-d2dd-465e-bda6-8e644f22b48c" providerId="ADAL" clId="{58339F62-27F1-4E31-8DD5-2DE3280646B0}" dt="2021-08-14T15:28:21.988" v="1892" actId="478"/>
          <ac:picMkLst>
            <pc:docMk/>
            <pc:sldMk cId="2747421691" sldId="261"/>
            <ac:picMk id="11" creationId="{A798A1FB-D1F5-4FAC-B4B6-38A837FEB7F1}"/>
          </ac:picMkLst>
        </pc:picChg>
        <pc:picChg chg="add mod">
          <ac:chgData name="Dmitriy Beznosko" userId="8bcdeb23-d2dd-465e-bda6-8e644f22b48c" providerId="ADAL" clId="{58339F62-27F1-4E31-8DD5-2DE3280646B0}" dt="2021-08-14T15:29:03.095" v="1904" actId="14100"/>
          <ac:picMkLst>
            <pc:docMk/>
            <pc:sldMk cId="2747421691" sldId="261"/>
            <ac:picMk id="13" creationId="{7AB7DB7A-3099-43FC-B637-99FDE6A946A2}"/>
          </ac:picMkLst>
        </pc:picChg>
      </pc:sldChg>
      <pc:sldChg chg="del">
        <pc:chgData name="Dmitriy Beznosko" userId="8bcdeb23-d2dd-465e-bda6-8e644f22b48c" providerId="ADAL" clId="{58339F62-27F1-4E31-8DD5-2DE3280646B0}" dt="2021-08-14T14:02:26.879" v="2" actId="47"/>
        <pc:sldMkLst>
          <pc:docMk/>
          <pc:sldMk cId="4111268237" sldId="261"/>
        </pc:sldMkLst>
      </pc:sldChg>
      <pc:sldChg chg="addSp delSp modSp add mod">
        <pc:chgData name="Dmitriy Beznosko" userId="8bcdeb23-d2dd-465e-bda6-8e644f22b48c" providerId="ADAL" clId="{58339F62-27F1-4E31-8DD5-2DE3280646B0}" dt="2021-08-14T15:29:52.526" v="1927" actId="962"/>
        <pc:sldMkLst>
          <pc:docMk/>
          <pc:sldMk cId="89361422" sldId="262"/>
        </pc:sldMkLst>
        <pc:spChg chg="mod">
          <ac:chgData name="Dmitriy Beznosko" userId="8bcdeb23-d2dd-465e-bda6-8e644f22b48c" providerId="ADAL" clId="{58339F62-27F1-4E31-8DD5-2DE3280646B0}" dt="2021-08-14T15:29:30.204" v="1923" actId="20577"/>
          <ac:spMkLst>
            <pc:docMk/>
            <pc:sldMk cId="89361422" sldId="262"/>
            <ac:spMk id="5" creationId="{A52C2679-8ACE-4D00-81CC-5DBC919C23EB}"/>
          </ac:spMkLst>
        </pc:spChg>
        <pc:spChg chg="del">
          <ac:chgData name="Dmitriy Beznosko" userId="8bcdeb23-d2dd-465e-bda6-8e644f22b48c" providerId="ADAL" clId="{58339F62-27F1-4E31-8DD5-2DE3280646B0}" dt="2021-08-14T15:29:51.664" v="1925"/>
          <ac:spMkLst>
            <pc:docMk/>
            <pc:sldMk cId="89361422" sldId="262"/>
            <ac:spMk id="6" creationId="{3F449C27-7C02-4D55-BAAB-B9DE8CE14459}"/>
          </ac:spMkLst>
        </pc:spChg>
        <pc:picChg chg="add mod ord">
          <ac:chgData name="Dmitriy Beznosko" userId="8bcdeb23-d2dd-465e-bda6-8e644f22b48c" providerId="ADAL" clId="{58339F62-27F1-4E31-8DD5-2DE3280646B0}" dt="2021-08-14T15:29:52.526" v="1927" actId="962"/>
          <ac:picMkLst>
            <pc:docMk/>
            <pc:sldMk cId="89361422" sldId="262"/>
            <ac:picMk id="3" creationId="{03460614-BC75-4425-815E-0572D6A9CD6F}"/>
          </ac:picMkLst>
        </pc:picChg>
      </pc:sldChg>
      <pc:sldChg chg="add del">
        <pc:chgData name="Dmitriy Beznosko" userId="8bcdeb23-d2dd-465e-bda6-8e644f22b48c" providerId="ADAL" clId="{58339F62-27F1-4E31-8DD5-2DE3280646B0}" dt="2021-08-14T15:29:24.089" v="1906" actId="47"/>
        <pc:sldMkLst>
          <pc:docMk/>
          <pc:sldMk cId="3887630944" sldId="263"/>
        </pc:sldMkLst>
      </pc:sldChg>
      <pc:sldChg chg="del">
        <pc:chgData name="Dmitriy Beznosko" userId="8bcdeb23-d2dd-465e-bda6-8e644f22b48c" providerId="ADAL" clId="{58339F62-27F1-4E31-8DD5-2DE3280646B0}" dt="2021-08-14T14:02:26.879" v="2" actId="47"/>
        <pc:sldMkLst>
          <pc:docMk/>
          <pc:sldMk cId="3948514600" sldId="263"/>
        </pc:sldMkLst>
      </pc:sldChg>
      <pc:sldChg chg="add del">
        <pc:chgData name="Dmitriy Beznosko" userId="8bcdeb23-d2dd-465e-bda6-8e644f22b48c" providerId="ADAL" clId="{58339F62-27F1-4E31-8DD5-2DE3280646B0}" dt="2021-08-14T15:29:24.296" v="1907" actId="47"/>
        <pc:sldMkLst>
          <pc:docMk/>
          <pc:sldMk cId="2028517124" sldId="264"/>
        </pc:sldMkLst>
      </pc:sldChg>
      <pc:sldChg chg="del">
        <pc:chgData name="Dmitriy Beznosko" userId="8bcdeb23-d2dd-465e-bda6-8e644f22b48c" providerId="ADAL" clId="{58339F62-27F1-4E31-8DD5-2DE3280646B0}" dt="2021-08-14T14:02:26.879" v="2" actId="47"/>
        <pc:sldMkLst>
          <pc:docMk/>
          <pc:sldMk cId="2265915026" sldId="264"/>
        </pc:sldMkLst>
      </pc:sldChg>
      <pc:sldChg chg="del">
        <pc:chgData name="Dmitriy Beznosko" userId="8bcdeb23-d2dd-465e-bda6-8e644f22b48c" providerId="ADAL" clId="{58339F62-27F1-4E31-8DD5-2DE3280646B0}" dt="2021-08-14T14:02:26.879" v="2" actId="47"/>
        <pc:sldMkLst>
          <pc:docMk/>
          <pc:sldMk cId="1478744555" sldId="265"/>
        </pc:sldMkLst>
      </pc:sldChg>
      <pc:sldChg chg="add del">
        <pc:chgData name="Dmitriy Beznosko" userId="8bcdeb23-d2dd-465e-bda6-8e644f22b48c" providerId="ADAL" clId="{58339F62-27F1-4E31-8DD5-2DE3280646B0}" dt="2021-08-14T15:29:24.497" v="1908" actId="47"/>
        <pc:sldMkLst>
          <pc:docMk/>
          <pc:sldMk cId="1761905157" sldId="265"/>
        </pc:sldMkLst>
      </pc:sldChg>
      <pc:sldChg chg="del">
        <pc:chgData name="Dmitriy Beznosko" userId="8bcdeb23-d2dd-465e-bda6-8e644f22b48c" providerId="ADAL" clId="{58339F62-27F1-4E31-8DD5-2DE3280646B0}" dt="2021-08-14T14:02:26.879" v="2" actId="47"/>
        <pc:sldMkLst>
          <pc:docMk/>
          <pc:sldMk cId="2318023324" sldId="266"/>
        </pc:sldMkLst>
      </pc:sldChg>
      <pc:sldChg chg="add del">
        <pc:chgData name="Dmitriy Beznosko" userId="8bcdeb23-d2dd-465e-bda6-8e644f22b48c" providerId="ADAL" clId="{58339F62-27F1-4E31-8DD5-2DE3280646B0}" dt="2021-08-14T15:29:25.281" v="1909" actId="47"/>
        <pc:sldMkLst>
          <pc:docMk/>
          <pc:sldMk cId="3699816779" sldId="266"/>
        </pc:sldMkLst>
      </pc:sldChg>
      <pc:sldChg chg="addSp delSp modSp add mod">
        <pc:chgData name="Dmitriy Beznosko" userId="8bcdeb23-d2dd-465e-bda6-8e644f22b48c" providerId="ADAL" clId="{58339F62-27F1-4E31-8DD5-2DE3280646B0}" dt="2021-08-14T14:41:23.151" v="572" actId="1076"/>
        <pc:sldMkLst>
          <pc:docMk/>
          <pc:sldMk cId="3744503915" sldId="267"/>
        </pc:sldMkLst>
        <pc:spChg chg="mod">
          <ac:chgData name="Dmitriy Beznosko" userId="8bcdeb23-d2dd-465e-bda6-8e644f22b48c" providerId="ADAL" clId="{58339F62-27F1-4E31-8DD5-2DE3280646B0}" dt="2021-08-14T14:41:02.468" v="568" actId="27636"/>
          <ac:spMkLst>
            <pc:docMk/>
            <pc:sldMk cId="3744503915" sldId="267"/>
            <ac:spMk id="3" creationId="{00000000-0000-0000-0000-000000000000}"/>
          </ac:spMkLst>
        </pc:spChg>
        <pc:spChg chg="add mod ord">
          <ac:chgData name="Dmitriy Beznosko" userId="8bcdeb23-d2dd-465e-bda6-8e644f22b48c" providerId="ADAL" clId="{58339F62-27F1-4E31-8DD5-2DE3280646B0}" dt="2021-08-14T14:40:38.935" v="565" actId="1076"/>
          <ac:spMkLst>
            <pc:docMk/>
            <pc:sldMk cId="3744503915" sldId="267"/>
            <ac:spMk id="7" creationId="{3ECA6B08-2F60-4994-A4C8-2A7FC95D381E}"/>
          </ac:spMkLst>
        </pc:spChg>
        <pc:spChg chg="add del mod">
          <ac:chgData name="Dmitriy Beznosko" userId="8bcdeb23-d2dd-465e-bda6-8e644f22b48c" providerId="ADAL" clId="{58339F62-27F1-4E31-8DD5-2DE3280646B0}" dt="2021-08-14T14:40:10.024" v="556" actId="478"/>
          <ac:spMkLst>
            <pc:docMk/>
            <pc:sldMk cId="3744503915" sldId="267"/>
            <ac:spMk id="9" creationId="{385B9675-B96F-4104-ABF8-63765B59BBB4}"/>
          </ac:spMkLst>
        </pc:spChg>
        <pc:picChg chg="mod">
          <ac:chgData name="Dmitriy Beznosko" userId="8bcdeb23-d2dd-465e-bda6-8e644f22b48c" providerId="ADAL" clId="{58339F62-27F1-4E31-8DD5-2DE3280646B0}" dt="2021-08-14T14:41:23.151" v="572" actId="1076"/>
          <ac:picMkLst>
            <pc:docMk/>
            <pc:sldMk cId="3744503915" sldId="267"/>
            <ac:picMk id="6" creationId="{00000000-0000-0000-0000-000000000000}"/>
          </ac:picMkLst>
        </pc:picChg>
        <pc:picChg chg="add mod">
          <ac:chgData name="Dmitriy Beznosko" userId="8bcdeb23-d2dd-465e-bda6-8e644f22b48c" providerId="ADAL" clId="{58339F62-27F1-4E31-8DD5-2DE3280646B0}" dt="2021-08-14T14:40:43.659" v="566" actId="1076"/>
          <ac:picMkLst>
            <pc:docMk/>
            <pc:sldMk cId="3744503915" sldId="267"/>
            <ac:picMk id="8" creationId="{1E2D0061-0D1A-42E2-94A2-146166A2F138}"/>
          </ac:picMkLst>
        </pc:picChg>
      </pc:sldChg>
      <pc:sldChg chg="addSp delSp modSp add mod">
        <pc:chgData name="Dmitriy Beznosko" userId="8bcdeb23-d2dd-465e-bda6-8e644f22b48c" providerId="ADAL" clId="{58339F62-27F1-4E31-8DD5-2DE3280646B0}" dt="2021-08-14T14:26:18.475" v="528" actId="6549"/>
        <pc:sldMkLst>
          <pc:docMk/>
          <pc:sldMk cId="1117902159" sldId="268"/>
        </pc:sldMkLst>
        <pc:spChg chg="mod">
          <ac:chgData name="Dmitriy Beznosko" userId="8bcdeb23-d2dd-465e-bda6-8e644f22b48c" providerId="ADAL" clId="{58339F62-27F1-4E31-8DD5-2DE3280646B0}" dt="2021-08-14T14:23:00.772" v="424" actId="1076"/>
          <ac:spMkLst>
            <pc:docMk/>
            <pc:sldMk cId="1117902159" sldId="268"/>
            <ac:spMk id="2" creationId="{00000000-0000-0000-0000-000000000000}"/>
          </ac:spMkLst>
        </pc:spChg>
        <pc:spChg chg="mod">
          <ac:chgData name="Dmitriy Beznosko" userId="8bcdeb23-d2dd-465e-bda6-8e644f22b48c" providerId="ADAL" clId="{58339F62-27F1-4E31-8DD5-2DE3280646B0}" dt="2021-08-14T14:26:18.475" v="528" actId="6549"/>
          <ac:spMkLst>
            <pc:docMk/>
            <pc:sldMk cId="1117902159" sldId="268"/>
            <ac:spMk id="3" creationId="{00000000-0000-0000-0000-000000000000}"/>
          </ac:spMkLst>
        </pc:spChg>
        <pc:spChg chg="add mod">
          <ac:chgData name="Dmitriy Beznosko" userId="8bcdeb23-d2dd-465e-bda6-8e644f22b48c" providerId="ADAL" clId="{58339F62-27F1-4E31-8DD5-2DE3280646B0}" dt="2021-08-14T14:25:47.436" v="526" actId="1076"/>
          <ac:spMkLst>
            <pc:docMk/>
            <pc:sldMk cId="1117902159" sldId="268"/>
            <ac:spMk id="8" creationId="{10318CA7-D3D4-42FD-ACD2-11E32C33A428}"/>
          </ac:spMkLst>
        </pc:spChg>
        <pc:picChg chg="add mod">
          <ac:chgData name="Dmitriy Beznosko" userId="8bcdeb23-d2dd-465e-bda6-8e644f22b48c" providerId="ADAL" clId="{58339F62-27F1-4E31-8DD5-2DE3280646B0}" dt="2021-08-14T14:23:16.539" v="427"/>
          <ac:picMkLst>
            <pc:docMk/>
            <pc:sldMk cId="1117902159" sldId="268"/>
            <ac:picMk id="6" creationId="{603535AC-BD2E-4D9A-93BA-69C65D014D25}"/>
          </ac:picMkLst>
        </pc:picChg>
        <pc:picChg chg="del">
          <ac:chgData name="Dmitriy Beznosko" userId="8bcdeb23-d2dd-465e-bda6-8e644f22b48c" providerId="ADAL" clId="{58339F62-27F1-4E31-8DD5-2DE3280646B0}" dt="2021-08-14T14:22:41.264" v="416" actId="478"/>
          <ac:picMkLst>
            <pc:docMk/>
            <pc:sldMk cId="1117902159" sldId="268"/>
            <ac:picMk id="4098" creationId="{00000000-0000-0000-0000-000000000000}"/>
          </ac:picMkLst>
        </pc:picChg>
        <pc:picChg chg="mod">
          <ac:chgData name="Dmitriy Beznosko" userId="8bcdeb23-d2dd-465e-bda6-8e644f22b48c" providerId="ADAL" clId="{58339F62-27F1-4E31-8DD5-2DE3280646B0}" dt="2021-08-14T14:23:08.550" v="426" actId="1076"/>
          <ac:picMkLst>
            <pc:docMk/>
            <pc:sldMk cId="1117902159" sldId="268"/>
            <ac:picMk id="4100" creationId="{00000000-0000-0000-0000-000000000000}"/>
          </ac:picMkLst>
        </pc:picChg>
        <pc:picChg chg="del mod">
          <ac:chgData name="Dmitriy Beznosko" userId="8bcdeb23-d2dd-465e-bda6-8e644f22b48c" providerId="ADAL" clId="{58339F62-27F1-4E31-8DD5-2DE3280646B0}" dt="2021-08-14T14:24:37.608" v="475" actId="478"/>
          <ac:picMkLst>
            <pc:docMk/>
            <pc:sldMk cId="1117902159" sldId="268"/>
            <ac:picMk id="4102" creationId="{00000000-0000-0000-0000-000000000000}"/>
          </ac:picMkLst>
        </pc:picChg>
      </pc:sldChg>
      <pc:sldChg chg="addSp delSp modSp add mod ord">
        <pc:chgData name="Dmitriy Beznosko" userId="8bcdeb23-d2dd-465e-bda6-8e644f22b48c" providerId="ADAL" clId="{58339F62-27F1-4E31-8DD5-2DE3280646B0}" dt="2021-08-14T14:39:09.735" v="552" actId="1076"/>
        <pc:sldMkLst>
          <pc:docMk/>
          <pc:sldMk cId="1678973397" sldId="269"/>
        </pc:sldMkLst>
        <pc:spChg chg="mod">
          <ac:chgData name="Dmitriy Beznosko" userId="8bcdeb23-d2dd-465e-bda6-8e644f22b48c" providerId="ADAL" clId="{58339F62-27F1-4E31-8DD5-2DE3280646B0}" dt="2021-08-14T14:38:35.831" v="545" actId="1076"/>
          <ac:spMkLst>
            <pc:docMk/>
            <pc:sldMk cId="1678973397" sldId="269"/>
            <ac:spMk id="3" creationId="{00000000-0000-0000-0000-000000000000}"/>
          </ac:spMkLst>
        </pc:spChg>
        <pc:spChg chg="mod">
          <ac:chgData name="Dmitriy Beznosko" userId="8bcdeb23-d2dd-465e-bda6-8e644f22b48c" providerId="ADAL" clId="{58339F62-27F1-4E31-8DD5-2DE3280646B0}" dt="2021-08-14T14:38:18.758" v="537" actId="14100"/>
          <ac:spMkLst>
            <pc:docMk/>
            <pc:sldMk cId="1678973397" sldId="269"/>
            <ac:spMk id="6" creationId="{00000000-0000-0000-0000-000000000000}"/>
          </ac:spMkLst>
        </pc:spChg>
        <pc:spChg chg="add mod ord">
          <ac:chgData name="Dmitriy Beznosko" userId="8bcdeb23-d2dd-465e-bda6-8e644f22b48c" providerId="ADAL" clId="{58339F62-27F1-4E31-8DD5-2DE3280646B0}" dt="2021-08-14T14:39:09.735" v="552" actId="1076"/>
          <ac:spMkLst>
            <pc:docMk/>
            <pc:sldMk cId="1678973397" sldId="269"/>
            <ac:spMk id="7" creationId="{79C76687-768A-4D75-A171-B08E03D5F2AB}"/>
          </ac:spMkLst>
        </pc:spChg>
        <pc:spChg chg="add del mod">
          <ac:chgData name="Dmitriy Beznosko" userId="8bcdeb23-d2dd-465e-bda6-8e644f22b48c" providerId="ADAL" clId="{58339F62-27F1-4E31-8DD5-2DE3280646B0}" dt="2021-08-14T14:30:11.936" v="530" actId="478"/>
          <ac:spMkLst>
            <pc:docMk/>
            <pc:sldMk cId="1678973397" sldId="269"/>
            <ac:spMk id="10" creationId="{C26016AF-77D9-4700-8FF9-CA5C9E976AFF}"/>
          </ac:spMkLst>
        </pc:spChg>
        <pc:picChg chg="del">
          <ac:chgData name="Dmitriy Beznosko" userId="8bcdeb23-d2dd-465e-bda6-8e644f22b48c" providerId="ADAL" clId="{58339F62-27F1-4E31-8DD5-2DE3280646B0}" dt="2021-08-14T14:30:52.488" v="535" actId="478"/>
          <ac:picMkLst>
            <pc:docMk/>
            <pc:sldMk cId="1678973397" sldId="269"/>
            <ac:picMk id="5" creationId="{00000000-0000-0000-0000-000000000000}"/>
          </ac:picMkLst>
        </pc:picChg>
        <pc:picChg chg="add del mod">
          <ac:chgData name="Dmitriy Beznosko" userId="8bcdeb23-d2dd-465e-bda6-8e644f22b48c" providerId="ADAL" clId="{58339F62-27F1-4E31-8DD5-2DE3280646B0}" dt="2021-08-14T14:30:19.304" v="533" actId="478"/>
          <ac:picMkLst>
            <pc:docMk/>
            <pc:sldMk cId="1678973397" sldId="269"/>
            <ac:picMk id="9" creationId="{137D37E9-A084-4A04-9952-BAEFA975E6AB}"/>
          </ac:picMkLst>
        </pc:picChg>
        <pc:picChg chg="add mod">
          <ac:chgData name="Dmitriy Beznosko" userId="8bcdeb23-d2dd-465e-bda6-8e644f22b48c" providerId="ADAL" clId="{58339F62-27F1-4E31-8DD5-2DE3280646B0}" dt="2021-08-14T14:38:44.022" v="548" actId="1076"/>
          <ac:picMkLst>
            <pc:docMk/>
            <pc:sldMk cId="1678973397" sldId="269"/>
            <ac:picMk id="12" creationId="{E357DB0E-2F87-4489-A566-864CAB5209CE}"/>
          </ac:picMkLst>
        </pc:picChg>
        <pc:picChg chg="add mod">
          <ac:chgData name="Dmitriy Beznosko" userId="8bcdeb23-d2dd-465e-bda6-8e644f22b48c" providerId="ADAL" clId="{58339F62-27F1-4E31-8DD5-2DE3280646B0}" dt="2021-08-14T14:30:56.733" v="536" actId="1076"/>
          <ac:picMkLst>
            <pc:docMk/>
            <pc:sldMk cId="1678973397" sldId="269"/>
            <ac:picMk id="1026" creationId="{F3F10090-0735-447D-83FF-3A040DD472FB}"/>
          </ac:picMkLst>
        </pc:picChg>
      </pc:sldChg>
      <pc:sldChg chg="add del">
        <pc:chgData name="Dmitriy Beznosko" userId="8bcdeb23-d2dd-465e-bda6-8e644f22b48c" providerId="ADAL" clId="{58339F62-27F1-4E31-8DD5-2DE3280646B0}" dt="2021-08-14T14:07:28.361" v="23" actId="47"/>
        <pc:sldMkLst>
          <pc:docMk/>
          <pc:sldMk cId="2885058379" sldId="269"/>
        </pc:sldMkLst>
      </pc:sldChg>
      <pc:sldChg chg="addSp delSp modSp new mod setBg modClrScheme modAnim chgLayout">
        <pc:chgData name="Dmitriy Beznosko" userId="8bcdeb23-d2dd-465e-bda6-8e644f22b48c" providerId="ADAL" clId="{58339F62-27F1-4E31-8DD5-2DE3280646B0}" dt="2021-08-14T18:16:58.361" v="1956" actId="207"/>
        <pc:sldMkLst>
          <pc:docMk/>
          <pc:sldMk cId="3265866864" sldId="270"/>
        </pc:sldMkLst>
        <pc:spChg chg="del mod ord">
          <ac:chgData name="Dmitriy Beznosko" userId="8bcdeb23-d2dd-465e-bda6-8e644f22b48c" providerId="ADAL" clId="{58339F62-27F1-4E31-8DD5-2DE3280646B0}" dt="2021-08-14T18:16:15.433" v="1943" actId="700"/>
          <ac:spMkLst>
            <pc:docMk/>
            <pc:sldMk cId="3265866864" sldId="270"/>
            <ac:spMk id="2" creationId="{9B9C851F-B506-4465-B6F8-C22A05CFF311}"/>
          </ac:spMkLst>
        </pc:spChg>
        <pc:spChg chg="del mod ord">
          <ac:chgData name="Dmitriy Beznosko" userId="8bcdeb23-d2dd-465e-bda6-8e644f22b48c" providerId="ADAL" clId="{58339F62-27F1-4E31-8DD5-2DE3280646B0}" dt="2021-08-14T18:16:15.433" v="1943" actId="700"/>
          <ac:spMkLst>
            <pc:docMk/>
            <pc:sldMk cId="3265866864" sldId="270"/>
            <ac:spMk id="3" creationId="{4FCF65D3-37EC-4BD3-A767-3A16B042E089}"/>
          </ac:spMkLst>
        </pc:spChg>
        <pc:spChg chg="mod ord">
          <ac:chgData name="Dmitriy Beznosko" userId="8bcdeb23-d2dd-465e-bda6-8e644f22b48c" providerId="ADAL" clId="{58339F62-27F1-4E31-8DD5-2DE3280646B0}" dt="2021-08-14T18:16:15.433" v="1943" actId="700"/>
          <ac:spMkLst>
            <pc:docMk/>
            <pc:sldMk cId="3265866864" sldId="270"/>
            <ac:spMk id="4" creationId="{AD8ACC9F-BC9E-4AE9-B4B4-B61B2DBEFEBD}"/>
          </ac:spMkLst>
        </pc:spChg>
        <pc:spChg chg="add mod ord">
          <ac:chgData name="Dmitriy Beznosko" userId="8bcdeb23-d2dd-465e-bda6-8e644f22b48c" providerId="ADAL" clId="{58339F62-27F1-4E31-8DD5-2DE3280646B0}" dt="2021-08-14T18:16:58.361" v="1956" actId="207"/>
          <ac:spMkLst>
            <pc:docMk/>
            <pc:sldMk cId="3265866864" sldId="270"/>
            <ac:spMk id="5" creationId="{FEC06B4E-5631-40D8-8D94-FD2C3BC94627}"/>
          </ac:spMkLst>
        </pc:spChg>
        <pc:spChg chg="add del mod ord">
          <ac:chgData name="Dmitriy Beznosko" userId="8bcdeb23-d2dd-465e-bda6-8e644f22b48c" providerId="ADAL" clId="{58339F62-27F1-4E31-8DD5-2DE3280646B0}" dt="2021-08-14T18:16:28.342" v="1945"/>
          <ac:spMkLst>
            <pc:docMk/>
            <pc:sldMk cId="3265866864" sldId="270"/>
            <ac:spMk id="6" creationId="{C8C9324E-1EC1-4486-BB18-3AA94A4B260E}"/>
          </ac:spMkLst>
        </pc:spChg>
        <pc:picChg chg="add mod">
          <ac:chgData name="Dmitriy Beznosko" userId="8bcdeb23-d2dd-465e-bda6-8e644f22b48c" providerId="ADAL" clId="{58339F62-27F1-4E31-8DD5-2DE3280646B0}" dt="2021-08-14T18:16:42.062" v="1954" actId="14100"/>
          <ac:picMkLst>
            <pc:docMk/>
            <pc:sldMk cId="3265866864" sldId="270"/>
            <ac:picMk id="7" creationId="{FD40FD2D-16AC-48D5-AF56-99A3C40BABE7}"/>
          </ac:picMkLst>
        </pc:picChg>
      </pc:sldChg>
    </pc:docChg>
  </pc:docChgLst>
  <pc:docChgLst>
    <pc:chgData name="Dmitriy Beznosko" userId="8bcdeb23-d2dd-465e-bda6-8e644f22b48c" providerId="ADAL" clId="{92F2041E-BB7E-4228-84E2-08E069A71E4E}"/>
    <pc:docChg chg="undo redo custSel addSld delSld modSld sldOrd">
      <pc:chgData name="Dmitriy Beznosko" userId="8bcdeb23-d2dd-465e-bda6-8e644f22b48c" providerId="ADAL" clId="{92F2041E-BB7E-4228-84E2-08E069A71E4E}" dt="2021-09-19T15:43:56.902" v="209"/>
      <pc:docMkLst>
        <pc:docMk/>
      </pc:docMkLst>
      <pc:sldChg chg="modSp mod">
        <pc:chgData name="Dmitriy Beznosko" userId="8bcdeb23-d2dd-465e-bda6-8e644f22b48c" providerId="ADAL" clId="{92F2041E-BB7E-4228-84E2-08E069A71E4E}" dt="2021-09-18T23:05:15.544" v="1" actId="6549"/>
        <pc:sldMkLst>
          <pc:docMk/>
          <pc:sldMk cId="4186887544" sldId="257"/>
        </pc:sldMkLst>
        <pc:spChg chg="mod">
          <ac:chgData name="Dmitriy Beznosko" userId="8bcdeb23-d2dd-465e-bda6-8e644f22b48c" providerId="ADAL" clId="{92F2041E-BB7E-4228-84E2-08E069A71E4E}" dt="2021-09-18T23:05:15.544" v="1" actId="6549"/>
          <ac:spMkLst>
            <pc:docMk/>
            <pc:sldMk cId="4186887544" sldId="257"/>
            <ac:spMk id="2" creationId="{0A085278-B6F6-4825-A44F-8C128C113109}"/>
          </ac:spMkLst>
        </pc:spChg>
      </pc:sldChg>
      <pc:sldChg chg="del">
        <pc:chgData name="Dmitriy Beznosko" userId="8bcdeb23-d2dd-465e-bda6-8e644f22b48c" providerId="ADAL" clId="{92F2041E-BB7E-4228-84E2-08E069A71E4E}" dt="2021-09-18T23:05:22.481" v="2" actId="47"/>
        <pc:sldMkLst>
          <pc:docMk/>
          <pc:sldMk cId="1709021131" sldId="258"/>
        </pc:sldMkLst>
      </pc:sldChg>
      <pc:sldChg chg="del">
        <pc:chgData name="Dmitriy Beznosko" userId="8bcdeb23-d2dd-465e-bda6-8e644f22b48c" providerId="ADAL" clId="{92F2041E-BB7E-4228-84E2-08E069A71E4E}" dt="2021-09-18T23:05:22.481" v="2" actId="47"/>
        <pc:sldMkLst>
          <pc:docMk/>
          <pc:sldMk cId="2866573554" sldId="259"/>
        </pc:sldMkLst>
      </pc:sldChg>
      <pc:sldChg chg="del">
        <pc:chgData name="Dmitriy Beznosko" userId="8bcdeb23-d2dd-465e-bda6-8e644f22b48c" providerId="ADAL" clId="{92F2041E-BB7E-4228-84E2-08E069A71E4E}" dt="2021-09-18T23:05:22.481" v="2" actId="47"/>
        <pc:sldMkLst>
          <pc:docMk/>
          <pc:sldMk cId="816031462" sldId="260"/>
        </pc:sldMkLst>
      </pc:sldChg>
      <pc:sldChg chg="del">
        <pc:chgData name="Dmitriy Beznosko" userId="8bcdeb23-d2dd-465e-bda6-8e644f22b48c" providerId="ADAL" clId="{92F2041E-BB7E-4228-84E2-08E069A71E4E}" dt="2021-09-18T23:05:22.481" v="2" actId="47"/>
        <pc:sldMkLst>
          <pc:docMk/>
          <pc:sldMk cId="2747421691" sldId="261"/>
        </pc:sldMkLst>
      </pc:sldChg>
      <pc:sldChg chg="addSp delSp modSp mod setBg">
        <pc:chgData name="Dmitriy Beznosko" userId="8bcdeb23-d2dd-465e-bda6-8e644f22b48c" providerId="ADAL" clId="{92F2041E-BB7E-4228-84E2-08E069A71E4E}" dt="2021-09-18T23:08:37.264" v="16" actId="26606"/>
        <pc:sldMkLst>
          <pc:docMk/>
          <pc:sldMk cId="89361422" sldId="262"/>
        </pc:sldMkLst>
        <pc:spChg chg="mod ord">
          <ac:chgData name="Dmitriy Beznosko" userId="8bcdeb23-d2dd-465e-bda6-8e644f22b48c" providerId="ADAL" clId="{92F2041E-BB7E-4228-84E2-08E069A71E4E}" dt="2021-09-18T23:08:37.264" v="16" actId="26606"/>
          <ac:spMkLst>
            <pc:docMk/>
            <pc:sldMk cId="89361422" sldId="262"/>
            <ac:spMk id="4" creationId="{46F7A6AC-0A27-4103-BEC4-EB0B8AD8D7A5}"/>
          </ac:spMkLst>
        </pc:spChg>
        <pc:spChg chg="mod">
          <ac:chgData name="Dmitriy Beznosko" userId="8bcdeb23-d2dd-465e-bda6-8e644f22b48c" providerId="ADAL" clId="{92F2041E-BB7E-4228-84E2-08E069A71E4E}" dt="2021-09-18T23:08:37.264" v="16" actId="26606"/>
          <ac:spMkLst>
            <pc:docMk/>
            <pc:sldMk cId="89361422" sldId="262"/>
            <ac:spMk id="5" creationId="{A52C2679-8ACE-4D00-81CC-5DBC919C23EB}"/>
          </ac:spMkLst>
        </pc:spChg>
        <pc:spChg chg="add del mod">
          <ac:chgData name="Dmitriy Beznosko" userId="8bcdeb23-d2dd-465e-bda6-8e644f22b48c" providerId="ADAL" clId="{92F2041E-BB7E-4228-84E2-08E069A71E4E}" dt="2021-09-18T23:08:31.004" v="13" actId="931"/>
          <ac:spMkLst>
            <pc:docMk/>
            <pc:sldMk cId="89361422" sldId="262"/>
            <ac:spMk id="6" creationId="{7DDEDB63-FFC1-4A00-8020-E108650DE24A}"/>
          </ac:spMkLst>
        </pc:spChg>
        <pc:spChg chg="add del mod">
          <ac:chgData name="Dmitriy Beznosko" userId="8bcdeb23-d2dd-465e-bda6-8e644f22b48c" providerId="ADAL" clId="{92F2041E-BB7E-4228-84E2-08E069A71E4E}" dt="2021-09-18T23:08:34.438" v="15" actId="478"/>
          <ac:spMkLst>
            <pc:docMk/>
            <pc:sldMk cId="89361422" sldId="262"/>
            <ac:spMk id="9" creationId="{E86D47DB-6C02-4041-9ACA-965709D71082}"/>
          </ac:spMkLst>
        </pc:spChg>
        <pc:spChg chg="add">
          <ac:chgData name="Dmitriy Beznosko" userId="8bcdeb23-d2dd-465e-bda6-8e644f22b48c" providerId="ADAL" clId="{92F2041E-BB7E-4228-84E2-08E069A71E4E}" dt="2021-09-18T23:08:37.264" v="16" actId="26606"/>
          <ac:spMkLst>
            <pc:docMk/>
            <pc:sldMk cId="89361422" sldId="262"/>
            <ac:spMk id="13" creationId="{F1ACBE00-0221-433D-8EA5-D9D7B45F35BE}"/>
          </ac:spMkLst>
        </pc:spChg>
        <pc:spChg chg="add">
          <ac:chgData name="Dmitriy Beznosko" userId="8bcdeb23-d2dd-465e-bda6-8e644f22b48c" providerId="ADAL" clId="{92F2041E-BB7E-4228-84E2-08E069A71E4E}" dt="2021-09-18T23:08:37.264" v="16" actId="26606"/>
          <ac:spMkLst>
            <pc:docMk/>
            <pc:sldMk cId="89361422" sldId="262"/>
            <ac:spMk id="15" creationId="{06980910-96FA-4DA6-93F5-97873AF1B76D}"/>
          </ac:spMkLst>
        </pc:spChg>
        <pc:spChg chg="add">
          <ac:chgData name="Dmitriy Beznosko" userId="8bcdeb23-d2dd-465e-bda6-8e644f22b48c" providerId="ADAL" clId="{92F2041E-BB7E-4228-84E2-08E069A71E4E}" dt="2021-09-18T23:08:37.264" v="16" actId="26606"/>
          <ac:spMkLst>
            <pc:docMk/>
            <pc:sldMk cId="89361422" sldId="262"/>
            <ac:spMk id="17" creationId="{9F1CB7E2-0098-4A7C-B377-037DCA4C80AD}"/>
          </ac:spMkLst>
        </pc:spChg>
        <pc:picChg chg="del">
          <ac:chgData name="Dmitriy Beznosko" userId="8bcdeb23-d2dd-465e-bda6-8e644f22b48c" providerId="ADAL" clId="{92F2041E-BB7E-4228-84E2-08E069A71E4E}" dt="2021-09-18T23:06:01.697" v="12" actId="478"/>
          <ac:picMkLst>
            <pc:docMk/>
            <pc:sldMk cId="89361422" sldId="262"/>
            <ac:picMk id="3" creationId="{03460614-BC75-4425-815E-0572D6A9CD6F}"/>
          </ac:picMkLst>
        </pc:picChg>
        <pc:picChg chg="add mod">
          <ac:chgData name="Dmitriy Beznosko" userId="8bcdeb23-d2dd-465e-bda6-8e644f22b48c" providerId="ADAL" clId="{92F2041E-BB7E-4228-84E2-08E069A71E4E}" dt="2021-09-18T23:08:37.264" v="16" actId="26606"/>
          <ac:picMkLst>
            <pc:docMk/>
            <pc:sldMk cId="89361422" sldId="262"/>
            <ac:picMk id="8" creationId="{A8D65B49-2F73-4BEE-B59A-008DB5E83EE3}"/>
          </ac:picMkLst>
        </pc:picChg>
      </pc:sldChg>
      <pc:sldChg chg="addSp delSp modSp new mod modClrScheme chgLayout">
        <pc:chgData name="Dmitriy Beznosko" userId="8bcdeb23-d2dd-465e-bda6-8e644f22b48c" providerId="ADAL" clId="{92F2041E-BB7E-4228-84E2-08E069A71E4E}" dt="2021-09-19T15:24:05.923" v="186" actId="207"/>
        <pc:sldMkLst>
          <pc:docMk/>
          <pc:sldMk cId="749327596" sldId="263"/>
        </pc:sldMkLst>
        <pc:spChg chg="del mod ord">
          <ac:chgData name="Dmitriy Beznosko" userId="8bcdeb23-d2dd-465e-bda6-8e644f22b48c" providerId="ADAL" clId="{92F2041E-BB7E-4228-84E2-08E069A71E4E}" dt="2021-09-18T23:05:45.541" v="4" actId="700"/>
          <ac:spMkLst>
            <pc:docMk/>
            <pc:sldMk cId="749327596" sldId="263"/>
            <ac:spMk id="2" creationId="{70522E4F-D699-4026-8A46-B53E4B9EB467}"/>
          </ac:spMkLst>
        </pc:spChg>
        <pc:spChg chg="del mod ord">
          <ac:chgData name="Dmitriy Beznosko" userId="8bcdeb23-d2dd-465e-bda6-8e644f22b48c" providerId="ADAL" clId="{92F2041E-BB7E-4228-84E2-08E069A71E4E}" dt="2021-09-18T23:05:45.541" v="4" actId="700"/>
          <ac:spMkLst>
            <pc:docMk/>
            <pc:sldMk cId="749327596" sldId="263"/>
            <ac:spMk id="3" creationId="{76D499AA-4DE7-4D14-8B28-A37A68527BE3}"/>
          </ac:spMkLst>
        </pc:spChg>
        <pc:spChg chg="mod ord">
          <ac:chgData name="Dmitriy Beznosko" userId="8bcdeb23-d2dd-465e-bda6-8e644f22b48c" providerId="ADAL" clId="{92F2041E-BB7E-4228-84E2-08E069A71E4E}" dt="2021-09-18T23:05:45.541" v="4" actId="700"/>
          <ac:spMkLst>
            <pc:docMk/>
            <pc:sldMk cId="749327596" sldId="263"/>
            <ac:spMk id="4" creationId="{B03E2C1A-7DF3-4A40-AEF7-2D1F031C2D6A}"/>
          </ac:spMkLst>
        </pc:spChg>
        <pc:spChg chg="add mod ord">
          <ac:chgData name="Dmitriy Beznosko" userId="8bcdeb23-d2dd-465e-bda6-8e644f22b48c" providerId="ADAL" clId="{92F2041E-BB7E-4228-84E2-08E069A71E4E}" dt="2021-09-18T23:12:15.354" v="71" actId="27636"/>
          <ac:spMkLst>
            <pc:docMk/>
            <pc:sldMk cId="749327596" sldId="263"/>
            <ac:spMk id="5" creationId="{1AE4B183-B750-49A1-A124-911D1B652E7F}"/>
          </ac:spMkLst>
        </pc:spChg>
        <pc:spChg chg="add mod ord">
          <ac:chgData name="Dmitriy Beznosko" userId="8bcdeb23-d2dd-465e-bda6-8e644f22b48c" providerId="ADAL" clId="{92F2041E-BB7E-4228-84E2-08E069A71E4E}" dt="2021-09-19T14:36:22.136" v="127" actId="1076"/>
          <ac:spMkLst>
            <pc:docMk/>
            <pc:sldMk cId="749327596" sldId="263"/>
            <ac:spMk id="6" creationId="{D9814929-AB9C-43BE-B579-2A180C70C58E}"/>
          </ac:spMkLst>
        </pc:spChg>
        <pc:spChg chg="add del mod">
          <ac:chgData name="Dmitriy Beznosko" userId="8bcdeb23-d2dd-465e-bda6-8e644f22b48c" providerId="ADAL" clId="{92F2041E-BB7E-4228-84E2-08E069A71E4E}" dt="2021-09-19T15:22:39.590" v="164" actId="478"/>
          <ac:spMkLst>
            <pc:docMk/>
            <pc:sldMk cId="749327596" sldId="263"/>
            <ac:spMk id="10" creationId="{BB131202-94CC-4BC9-8066-8D53502C0FBF}"/>
          </ac:spMkLst>
        </pc:spChg>
        <pc:spChg chg="add del mod">
          <ac:chgData name="Dmitriy Beznosko" userId="8bcdeb23-d2dd-465e-bda6-8e644f22b48c" providerId="ADAL" clId="{92F2041E-BB7E-4228-84E2-08E069A71E4E}" dt="2021-09-19T15:24:05.923" v="186" actId="207"/>
          <ac:spMkLst>
            <pc:docMk/>
            <pc:sldMk cId="749327596" sldId="263"/>
            <ac:spMk id="14" creationId="{1EBF6BFE-0E6D-4D78-BF96-32FB2CF87BB1}"/>
          </ac:spMkLst>
        </pc:spChg>
        <pc:picChg chg="add mod">
          <ac:chgData name="Dmitriy Beznosko" userId="8bcdeb23-d2dd-465e-bda6-8e644f22b48c" providerId="ADAL" clId="{92F2041E-BB7E-4228-84E2-08E069A71E4E}" dt="2021-09-19T14:36:18.585" v="126" actId="1076"/>
          <ac:picMkLst>
            <pc:docMk/>
            <pc:sldMk cId="749327596" sldId="263"/>
            <ac:picMk id="8" creationId="{8A6A09BA-FEFE-490B-866B-55166F3C79B1}"/>
          </ac:picMkLst>
        </pc:picChg>
        <pc:picChg chg="add del mod">
          <ac:chgData name="Dmitriy Beznosko" userId="8bcdeb23-d2dd-465e-bda6-8e644f22b48c" providerId="ADAL" clId="{92F2041E-BB7E-4228-84E2-08E069A71E4E}" dt="2021-09-19T15:22:39.590" v="164" actId="478"/>
          <ac:picMkLst>
            <pc:docMk/>
            <pc:sldMk cId="749327596" sldId="263"/>
            <ac:picMk id="9" creationId="{75E817FC-3F4B-4BD2-A337-21891900D210}"/>
          </ac:picMkLst>
        </pc:picChg>
        <pc:picChg chg="add mod">
          <ac:chgData name="Dmitriy Beznosko" userId="8bcdeb23-d2dd-465e-bda6-8e644f22b48c" providerId="ADAL" clId="{92F2041E-BB7E-4228-84E2-08E069A71E4E}" dt="2021-09-19T15:22:52.075" v="171" actId="1076"/>
          <ac:picMkLst>
            <pc:docMk/>
            <pc:sldMk cId="749327596" sldId="263"/>
            <ac:picMk id="12" creationId="{BFE8BA58-FFE0-46CC-9597-58BC259D4492}"/>
          </ac:picMkLst>
        </pc:picChg>
      </pc:sldChg>
      <pc:sldChg chg="add del">
        <pc:chgData name="Dmitriy Beznosko" userId="8bcdeb23-d2dd-465e-bda6-8e644f22b48c" providerId="ADAL" clId="{92F2041E-BB7E-4228-84E2-08E069A71E4E}" dt="2021-09-19T14:34:27.362" v="117" actId="47"/>
        <pc:sldMkLst>
          <pc:docMk/>
          <pc:sldMk cId="4029841405" sldId="264"/>
        </pc:sldMkLst>
      </pc:sldChg>
      <pc:sldChg chg="add del">
        <pc:chgData name="Dmitriy Beznosko" userId="8bcdeb23-d2dd-465e-bda6-8e644f22b48c" providerId="ADAL" clId="{92F2041E-BB7E-4228-84E2-08E069A71E4E}" dt="2021-09-19T14:34:27.362" v="117" actId="47"/>
        <pc:sldMkLst>
          <pc:docMk/>
          <pc:sldMk cId="379610703" sldId="265"/>
        </pc:sldMkLst>
      </pc:sldChg>
      <pc:sldChg chg="add del">
        <pc:chgData name="Dmitriy Beznosko" userId="8bcdeb23-d2dd-465e-bda6-8e644f22b48c" providerId="ADAL" clId="{92F2041E-BB7E-4228-84E2-08E069A71E4E}" dt="2021-09-19T14:34:27.362" v="117" actId="47"/>
        <pc:sldMkLst>
          <pc:docMk/>
          <pc:sldMk cId="1394625681" sldId="266"/>
        </pc:sldMkLst>
      </pc:sldChg>
      <pc:sldChg chg="del">
        <pc:chgData name="Dmitriy Beznosko" userId="8bcdeb23-d2dd-465e-bda6-8e644f22b48c" providerId="ADAL" clId="{92F2041E-BB7E-4228-84E2-08E069A71E4E}" dt="2021-09-18T23:05:22.481" v="2" actId="47"/>
        <pc:sldMkLst>
          <pc:docMk/>
          <pc:sldMk cId="3744503915" sldId="267"/>
        </pc:sldMkLst>
      </pc:sldChg>
      <pc:sldChg chg="add del">
        <pc:chgData name="Dmitriy Beznosko" userId="8bcdeb23-d2dd-465e-bda6-8e644f22b48c" providerId="ADAL" clId="{92F2041E-BB7E-4228-84E2-08E069A71E4E}" dt="2021-09-19T14:34:27.362" v="117" actId="47"/>
        <pc:sldMkLst>
          <pc:docMk/>
          <pc:sldMk cId="3829838956" sldId="267"/>
        </pc:sldMkLst>
      </pc:sldChg>
      <pc:sldChg chg="del">
        <pc:chgData name="Dmitriy Beznosko" userId="8bcdeb23-d2dd-465e-bda6-8e644f22b48c" providerId="ADAL" clId="{92F2041E-BB7E-4228-84E2-08E069A71E4E}" dt="2021-09-18T23:05:22.481" v="2" actId="47"/>
        <pc:sldMkLst>
          <pc:docMk/>
          <pc:sldMk cId="1117902159" sldId="268"/>
        </pc:sldMkLst>
      </pc:sldChg>
      <pc:sldChg chg="add del">
        <pc:chgData name="Dmitriy Beznosko" userId="8bcdeb23-d2dd-465e-bda6-8e644f22b48c" providerId="ADAL" clId="{92F2041E-BB7E-4228-84E2-08E069A71E4E}" dt="2021-09-19T14:34:27.362" v="117" actId="47"/>
        <pc:sldMkLst>
          <pc:docMk/>
          <pc:sldMk cId="3288562845" sldId="268"/>
        </pc:sldMkLst>
      </pc:sldChg>
      <pc:sldChg chg="add del">
        <pc:chgData name="Dmitriy Beznosko" userId="8bcdeb23-d2dd-465e-bda6-8e644f22b48c" providerId="ADAL" clId="{92F2041E-BB7E-4228-84E2-08E069A71E4E}" dt="2021-09-19T14:34:27.362" v="117" actId="47"/>
        <pc:sldMkLst>
          <pc:docMk/>
          <pc:sldMk cId="1279729844" sldId="269"/>
        </pc:sldMkLst>
      </pc:sldChg>
      <pc:sldChg chg="del">
        <pc:chgData name="Dmitriy Beznosko" userId="8bcdeb23-d2dd-465e-bda6-8e644f22b48c" providerId="ADAL" clId="{92F2041E-BB7E-4228-84E2-08E069A71E4E}" dt="2021-09-18T23:05:22.481" v="2" actId="47"/>
        <pc:sldMkLst>
          <pc:docMk/>
          <pc:sldMk cId="1678973397" sldId="269"/>
        </pc:sldMkLst>
      </pc:sldChg>
      <pc:sldChg chg="addSp delSp modSp add mod ord setBg modAnim">
        <pc:chgData name="Dmitriy Beznosko" userId="8bcdeb23-d2dd-465e-bda6-8e644f22b48c" providerId="ADAL" clId="{92F2041E-BB7E-4228-84E2-08E069A71E4E}" dt="2021-09-19T14:46:56.585" v="162" actId="207"/>
        <pc:sldMkLst>
          <pc:docMk/>
          <pc:sldMk cId="1353094082" sldId="270"/>
        </pc:sldMkLst>
        <pc:spChg chg="mod">
          <ac:chgData name="Dmitriy Beznosko" userId="8bcdeb23-d2dd-465e-bda6-8e644f22b48c" providerId="ADAL" clId="{92F2041E-BB7E-4228-84E2-08E069A71E4E}" dt="2021-09-19T14:46:56.585" v="162" actId="207"/>
          <ac:spMkLst>
            <pc:docMk/>
            <pc:sldMk cId="1353094082" sldId="270"/>
            <ac:spMk id="5" creationId="{1AE4B183-B750-49A1-A124-911D1B652E7F}"/>
          </ac:spMkLst>
        </pc:spChg>
        <pc:spChg chg="del">
          <ac:chgData name="Dmitriy Beznosko" userId="8bcdeb23-d2dd-465e-bda6-8e644f22b48c" providerId="ADAL" clId="{92F2041E-BB7E-4228-84E2-08E069A71E4E}" dt="2021-09-19T14:46:25.806" v="153"/>
          <ac:spMkLst>
            <pc:docMk/>
            <pc:sldMk cId="1353094082" sldId="270"/>
            <ac:spMk id="6" creationId="{D9814929-AB9C-43BE-B579-2A180C70C58E}"/>
          </ac:spMkLst>
        </pc:spChg>
        <pc:picChg chg="add mod">
          <ac:chgData name="Dmitriy Beznosko" userId="8bcdeb23-d2dd-465e-bda6-8e644f22b48c" providerId="ADAL" clId="{92F2041E-BB7E-4228-84E2-08E069A71E4E}" dt="2021-09-19T14:46:43.212" v="160" actId="1076"/>
          <ac:picMkLst>
            <pc:docMk/>
            <pc:sldMk cId="1353094082" sldId="270"/>
            <ac:picMk id="2" creationId="{DB60C953-83B0-4135-BDD3-C1E8323D0FB9}"/>
          </ac:picMkLst>
        </pc:picChg>
      </pc:sldChg>
      <pc:sldChg chg="del">
        <pc:chgData name="Dmitriy Beznosko" userId="8bcdeb23-d2dd-465e-bda6-8e644f22b48c" providerId="ADAL" clId="{92F2041E-BB7E-4228-84E2-08E069A71E4E}" dt="2021-09-18T23:05:22.481" v="2" actId="47"/>
        <pc:sldMkLst>
          <pc:docMk/>
          <pc:sldMk cId="3265866864" sldId="270"/>
        </pc:sldMkLst>
      </pc:sldChg>
      <pc:sldChg chg="add">
        <pc:chgData name="Dmitriy Beznosko" userId="8bcdeb23-d2dd-465e-bda6-8e644f22b48c" providerId="ADAL" clId="{92F2041E-BB7E-4228-84E2-08E069A71E4E}" dt="2021-09-18T23:19:04.625" v="88"/>
        <pc:sldMkLst>
          <pc:docMk/>
          <pc:sldMk cId="1071700815" sldId="271"/>
        </pc:sldMkLst>
      </pc:sldChg>
      <pc:sldChg chg="modSp add mod">
        <pc:chgData name="Dmitriy Beznosko" userId="8bcdeb23-d2dd-465e-bda6-8e644f22b48c" providerId="ADAL" clId="{92F2041E-BB7E-4228-84E2-08E069A71E4E}" dt="2021-09-19T14:32:28.896" v="114" actId="20577"/>
        <pc:sldMkLst>
          <pc:docMk/>
          <pc:sldMk cId="339232193" sldId="272"/>
        </pc:sldMkLst>
        <pc:spChg chg="mod">
          <ac:chgData name="Dmitriy Beznosko" userId="8bcdeb23-d2dd-465e-bda6-8e644f22b48c" providerId="ADAL" clId="{92F2041E-BB7E-4228-84E2-08E069A71E4E}" dt="2021-09-19T14:31:57.075" v="103" actId="1076"/>
          <ac:spMkLst>
            <pc:docMk/>
            <pc:sldMk cId="339232193" sldId="272"/>
            <ac:spMk id="2" creationId="{00000000-0000-0000-0000-000000000000}"/>
          </ac:spMkLst>
        </pc:spChg>
        <pc:spChg chg="mod">
          <ac:chgData name="Dmitriy Beznosko" userId="8bcdeb23-d2dd-465e-bda6-8e644f22b48c" providerId="ADAL" clId="{92F2041E-BB7E-4228-84E2-08E069A71E4E}" dt="2021-09-19T14:32:28.896" v="114" actId="20577"/>
          <ac:spMkLst>
            <pc:docMk/>
            <pc:sldMk cId="339232193" sldId="272"/>
            <ac:spMk id="3" creationId="{00000000-0000-0000-0000-000000000000}"/>
          </ac:spMkLst>
        </pc:spChg>
        <pc:spChg chg="mod">
          <ac:chgData name="Dmitriy Beznosko" userId="8bcdeb23-d2dd-465e-bda6-8e644f22b48c" providerId="ADAL" clId="{92F2041E-BB7E-4228-84E2-08E069A71E4E}" dt="2021-09-19T14:32:13.067" v="104" actId="1076"/>
          <ac:spMkLst>
            <pc:docMk/>
            <pc:sldMk cId="339232193" sldId="272"/>
            <ac:spMk id="5" creationId="{00000000-0000-0000-0000-000000000000}"/>
          </ac:spMkLst>
        </pc:spChg>
      </pc:sldChg>
      <pc:sldChg chg="addSp delSp modSp add mod setBg">
        <pc:chgData name="Dmitriy Beznosko" userId="8bcdeb23-d2dd-465e-bda6-8e644f22b48c" providerId="ADAL" clId="{92F2041E-BB7E-4228-84E2-08E069A71E4E}" dt="2021-09-19T15:43:56.902" v="209"/>
        <pc:sldMkLst>
          <pc:docMk/>
          <pc:sldMk cId="85299915" sldId="273"/>
        </pc:sldMkLst>
        <pc:spChg chg="mod">
          <ac:chgData name="Dmitriy Beznosko" userId="8bcdeb23-d2dd-465e-bda6-8e644f22b48c" providerId="ADAL" clId="{92F2041E-BB7E-4228-84E2-08E069A71E4E}" dt="2021-09-19T15:42:41.585" v="196" actId="26606"/>
          <ac:spMkLst>
            <pc:docMk/>
            <pc:sldMk cId="85299915" sldId="273"/>
            <ac:spMk id="2" creationId="{00000000-0000-0000-0000-000000000000}"/>
          </ac:spMkLst>
        </pc:spChg>
        <pc:spChg chg="del mod">
          <ac:chgData name="Dmitriy Beznosko" userId="8bcdeb23-d2dd-465e-bda6-8e644f22b48c" providerId="ADAL" clId="{92F2041E-BB7E-4228-84E2-08E069A71E4E}" dt="2021-09-19T15:42:45.982" v="197" actId="26606"/>
          <ac:spMkLst>
            <pc:docMk/>
            <pc:sldMk cId="85299915" sldId="273"/>
            <ac:spMk id="3" creationId="{00000000-0000-0000-0000-000000000000}"/>
          </ac:spMkLst>
        </pc:spChg>
        <pc:spChg chg="mod ord">
          <ac:chgData name="Dmitriy Beznosko" userId="8bcdeb23-d2dd-465e-bda6-8e644f22b48c" providerId="ADAL" clId="{92F2041E-BB7E-4228-84E2-08E069A71E4E}" dt="2021-09-19T15:42:41.585" v="196" actId="26606"/>
          <ac:spMkLst>
            <pc:docMk/>
            <pc:sldMk cId="85299915" sldId="273"/>
            <ac:spMk id="4" creationId="{00000000-0000-0000-0000-000000000000}"/>
          </ac:spMkLst>
        </pc:spChg>
        <pc:spChg chg="add del mod">
          <ac:chgData name="Dmitriy Beznosko" userId="8bcdeb23-d2dd-465e-bda6-8e644f22b48c" providerId="ADAL" clId="{92F2041E-BB7E-4228-84E2-08E069A71E4E}" dt="2021-09-19T15:42:02.485" v="190" actId="478"/>
          <ac:spMkLst>
            <pc:docMk/>
            <pc:sldMk cId="85299915" sldId="273"/>
            <ac:spMk id="7" creationId="{1F14A0D1-BCB1-4E4C-A859-64B54A54C828}"/>
          </ac:spMkLst>
        </pc:spChg>
        <pc:spChg chg="add del">
          <ac:chgData name="Dmitriy Beznosko" userId="8bcdeb23-d2dd-465e-bda6-8e644f22b48c" providerId="ADAL" clId="{92F2041E-BB7E-4228-84E2-08E069A71E4E}" dt="2021-09-19T15:42:41.585" v="196" actId="26606"/>
          <ac:spMkLst>
            <pc:docMk/>
            <pc:sldMk cId="85299915" sldId="273"/>
            <ac:spMk id="11" creationId="{989683EB-D202-4B4D-B1BD-8BA6965FBEF5}"/>
          </ac:spMkLst>
        </pc:spChg>
        <pc:graphicFrameChg chg="add mod modGraphic">
          <ac:chgData name="Dmitriy Beznosko" userId="8bcdeb23-d2dd-465e-bda6-8e644f22b48c" providerId="ADAL" clId="{92F2041E-BB7E-4228-84E2-08E069A71E4E}" dt="2021-09-19T15:43:56.902" v="209"/>
          <ac:graphicFrameMkLst>
            <pc:docMk/>
            <pc:sldMk cId="85299915" sldId="273"/>
            <ac:graphicFrameMk id="8" creationId="{76D21EA3-FE2B-4575-9D9E-552DD37B2903}"/>
          </ac:graphicFrameMkLst>
        </pc:graphicFrameChg>
        <pc:picChg chg="add mod ord">
          <ac:chgData name="Dmitriy Beznosko" userId="8bcdeb23-d2dd-465e-bda6-8e644f22b48c" providerId="ADAL" clId="{92F2041E-BB7E-4228-84E2-08E069A71E4E}" dt="2021-09-19T15:42:48.941" v="198" actId="1076"/>
          <ac:picMkLst>
            <pc:docMk/>
            <pc:sldMk cId="85299915" sldId="273"/>
            <ac:picMk id="6" creationId="{AA7BC5A2-E07D-434A-B085-A5BBFD1D5222}"/>
          </ac:picMkLst>
        </pc:picChg>
      </pc:sldChg>
      <pc:sldChg chg="add">
        <pc:chgData name="Dmitriy Beznosko" userId="8bcdeb23-d2dd-465e-bda6-8e644f22b48c" providerId="ADAL" clId="{92F2041E-BB7E-4228-84E2-08E069A71E4E}" dt="2021-09-18T23:20:50.870" v="94"/>
        <pc:sldMkLst>
          <pc:docMk/>
          <pc:sldMk cId="1286382164" sldId="274"/>
        </pc:sldMkLst>
      </pc:sldChg>
      <pc:sldChg chg="add">
        <pc:chgData name="Dmitriy Beznosko" userId="8bcdeb23-d2dd-465e-bda6-8e644f22b48c" providerId="ADAL" clId="{92F2041E-BB7E-4228-84E2-08E069A71E4E}" dt="2021-09-18T23:20:51.953" v="96"/>
        <pc:sldMkLst>
          <pc:docMk/>
          <pc:sldMk cId="396356868" sldId="275"/>
        </pc:sldMkLst>
      </pc:sldChg>
      <pc:sldChg chg="modSp add mod">
        <pc:chgData name="Dmitriy Beznosko" userId="8bcdeb23-d2dd-465e-bda6-8e644f22b48c" providerId="ADAL" clId="{92F2041E-BB7E-4228-84E2-08E069A71E4E}" dt="2021-09-19T14:33:02.369" v="116" actId="14100"/>
        <pc:sldMkLst>
          <pc:docMk/>
          <pc:sldMk cId="2330355353" sldId="276"/>
        </pc:sldMkLst>
        <pc:spChg chg="mod">
          <ac:chgData name="Dmitriy Beznosko" userId="8bcdeb23-d2dd-465e-bda6-8e644f22b48c" providerId="ADAL" clId="{92F2041E-BB7E-4228-84E2-08E069A71E4E}" dt="2021-09-19T14:33:02.369" v="116" actId="14100"/>
          <ac:spMkLst>
            <pc:docMk/>
            <pc:sldMk cId="2330355353" sldId="276"/>
            <ac:spMk id="2" creationId="{00000000-0000-0000-0000-000000000000}"/>
          </ac:spMkLst>
        </pc:spChg>
        <pc:spChg chg="mod">
          <ac:chgData name="Dmitriy Beznosko" userId="8bcdeb23-d2dd-465e-bda6-8e644f22b48c" providerId="ADAL" clId="{92F2041E-BB7E-4228-84E2-08E069A71E4E}" dt="2021-09-19T14:32:53.564" v="115" actId="33524"/>
          <ac:spMkLst>
            <pc:docMk/>
            <pc:sldMk cId="2330355353" sldId="276"/>
            <ac:spMk id="5" creationId="{00000000-0000-0000-0000-000000000000}"/>
          </ac:spMkLst>
        </pc:spChg>
      </pc:sldChg>
      <pc:sldChg chg="add">
        <pc:chgData name="Dmitriy Beznosko" userId="8bcdeb23-d2dd-465e-bda6-8e644f22b48c" providerId="ADAL" clId="{92F2041E-BB7E-4228-84E2-08E069A71E4E}" dt="2021-09-18T23:20:54.085" v="100"/>
        <pc:sldMkLst>
          <pc:docMk/>
          <pc:sldMk cId="658791617" sldId="277"/>
        </pc:sldMkLst>
      </pc:sldChg>
      <pc:sldChg chg="add">
        <pc:chgData name="Dmitriy Beznosko" userId="8bcdeb23-d2dd-465e-bda6-8e644f22b48c" providerId="ADAL" clId="{92F2041E-BB7E-4228-84E2-08E069A71E4E}" dt="2021-09-18T23:20:55.762" v="102"/>
        <pc:sldMkLst>
          <pc:docMk/>
          <pc:sldMk cId="3941217190" sldId="278"/>
        </pc:sldMkLst>
      </pc:sldChg>
      <pc:sldChg chg="add del">
        <pc:chgData name="Dmitriy Beznosko" userId="8bcdeb23-d2dd-465e-bda6-8e644f22b48c" providerId="ADAL" clId="{92F2041E-BB7E-4228-84E2-08E069A71E4E}" dt="2021-09-19T14:47:13.829" v="163" actId="47"/>
        <pc:sldMkLst>
          <pc:docMk/>
          <pc:sldMk cId="4224819659" sldId="279"/>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C1632D-4339-4141-9DB0-105FA322C09E}"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95258116-63C4-4331-9566-BFCDCE93E2B5}">
      <dgm:prSet custT="1"/>
      <dgm:spPr/>
      <dgm:t>
        <a:bodyPr/>
        <a:lstStyle/>
        <a:p>
          <a:pPr>
            <a:lnSpc>
              <a:spcPct val="100000"/>
            </a:lnSpc>
          </a:pPr>
          <a:r>
            <a:rPr lang="en-US" sz="1600" baseline="0"/>
            <a:t>radial velocity method</a:t>
          </a:r>
          <a:endParaRPr lang="en-US" sz="1600"/>
        </a:p>
      </dgm:t>
    </dgm:pt>
    <dgm:pt modelId="{B2A7D593-BE94-4063-8FCB-317B948B98D5}" type="parTrans" cxnId="{94B8C41D-E4BE-4A81-868B-9B863A1B9D9B}">
      <dgm:prSet/>
      <dgm:spPr/>
      <dgm:t>
        <a:bodyPr/>
        <a:lstStyle/>
        <a:p>
          <a:endParaRPr lang="en-US" sz="2400"/>
        </a:p>
      </dgm:t>
    </dgm:pt>
    <dgm:pt modelId="{C4B20042-E253-4FB2-BA14-61D8B0A10FB6}" type="sibTrans" cxnId="{94B8C41D-E4BE-4A81-868B-9B863A1B9D9B}">
      <dgm:prSet/>
      <dgm:spPr/>
      <dgm:t>
        <a:bodyPr/>
        <a:lstStyle/>
        <a:p>
          <a:endParaRPr lang="en-US" sz="2400"/>
        </a:p>
      </dgm:t>
    </dgm:pt>
    <dgm:pt modelId="{20FCD327-371C-449D-AD60-7D322F10A1E3}">
      <dgm:prSet custT="1"/>
      <dgm:spPr/>
      <dgm:t>
        <a:bodyPr/>
        <a:lstStyle/>
        <a:p>
          <a:pPr>
            <a:lnSpc>
              <a:spcPct val="100000"/>
            </a:lnSpc>
          </a:pPr>
          <a:r>
            <a:rPr lang="en-US" sz="1600" baseline="0"/>
            <a:t>transit photometry</a:t>
          </a:r>
          <a:endParaRPr lang="en-US" sz="1600"/>
        </a:p>
      </dgm:t>
    </dgm:pt>
    <dgm:pt modelId="{F1AF7D62-5B64-4B7D-8A97-09C88373C343}" type="parTrans" cxnId="{DD83A63A-2A4E-4751-ACF2-23686466CFD1}">
      <dgm:prSet/>
      <dgm:spPr/>
      <dgm:t>
        <a:bodyPr/>
        <a:lstStyle/>
        <a:p>
          <a:endParaRPr lang="en-US" sz="2400"/>
        </a:p>
      </dgm:t>
    </dgm:pt>
    <dgm:pt modelId="{6A5E6B1D-8814-475F-B021-90C9C03E7CCE}" type="sibTrans" cxnId="{DD83A63A-2A4E-4751-ACF2-23686466CFD1}">
      <dgm:prSet/>
      <dgm:spPr/>
      <dgm:t>
        <a:bodyPr/>
        <a:lstStyle/>
        <a:p>
          <a:endParaRPr lang="en-US" sz="2400"/>
        </a:p>
      </dgm:t>
    </dgm:pt>
    <dgm:pt modelId="{8A2B91D8-524B-46BE-A467-6C52E5D0F28E}">
      <dgm:prSet custT="1"/>
      <dgm:spPr/>
      <dgm:t>
        <a:bodyPr/>
        <a:lstStyle/>
        <a:p>
          <a:pPr>
            <a:lnSpc>
              <a:spcPct val="100000"/>
            </a:lnSpc>
          </a:pPr>
          <a:r>
            <a:rPr lang="en-US" sz="1600" baseline="0"/>
            <a:t>pulsation timing</a:t>
          </a:r>
          <a:endParaRPr lang="en-US" sz="1600"/>
        </a:p>
      </dgm:t>
    </dgm:pt>
    <dgm:pt modelId="{48934FC5-A817-474B-8146-CE065A8BD275}" type="parTrans" cxnId="{2D2E308D-587F-42BA-966C-8E9A767768DA}">
      <dgm:prSet/>
      <dgm:spPr/>
      <dgm:t>
        <a:bodyPr/>
        <a:lstStyle/>
        <a:p>
          <a:endParaRPr lang="en-US" sz="2400"/>
        </a:p>
      </dgm:t>
    </dgm:pt>
    <dgm:pt modelId="{8DB5FC97-A6DC-48F8-9C79-C63745B13D24}" type="sibTrans" cxnId="{2D2E308D-587F-42BA-966C-8E9A767768DA}">
      <dgm:prSet/>
      <dgm:spPr/>
      <dgm:t>
        <a:bodyPr/>
        <a:lstStyle/>
        <a:p>
          <a:endParaRPr lang="en-US" sz="2400"/>
        </a:p>
      </dgm:t>
    </dgm:pt>
    <dgm:pt modelId="{85D959E2-B1AB-4C89-93F2-B12EA9B07E72}">
      <dgm:prSet custT="1"/>
      <dgm:spPr/>
      <dgm:t>
        <a:bodyPr/>
        <a:lstStyle/>
        <a:p>
          <a:pPr>
            <a:lnSpc>
              <a:spcPct val="100000"/>
            </a:lnSpc>
          </a:pPr>
          <a:r>
            <a:rPr lang="en-US" sz="1600" baseline="0"/>
            <a:t>Microlensing</a:t>
          </a:r>
          <a:endParaRPr lang="en-US" sz="1600"/>
        </a:p>
      </dgm:t>
    </dgm:pt>
    <dgm:pt modelId="{BB7AD11E-5CBC-4D84-B4FC-B5C4DD348717}" type="parTrans" cxnId="{B0B0218B-33E2-4586-A3B6-0D80176B78D0}">
      <dgm:prSet/>
      <dgm:spPr/>
      <dgm:t>
        <a:bodyPr/>
        <a:lstStyle/>
        <a:p>
          <a:endParaRPr lang="en-US" sz="2400"/>
        </a:p>
      </dgm:t>
    </dgm:pt>
    <dgm:pt modelId="{0B61333E-4B1B-4479-BAED-19B9B4D58F47}" type="sibTrans" cxnId="{B0B0218B-33E2-4586-A3B6-0D80176B78D0}">
      <dgm:prSet/>
      <dgm:spPr/>
      <dgm:t>
        <a:bodyPr/>
        <a:lstStyle/>
        <a:p>
          <a:endParaRPr lang="en-US" sz="2400"/>
        </a:p>
      </dgm:t>
    </dgm:pt>
    <dgm:pt modelId="{8A1F3B89-5868-43B4-A47C-7BCEA75D469D}">
      <dgm:prSet custT="1"/>
      <dgm:spPr/>
      <dgm:t>
        <a:bodyPr/>
        <a:lstStyle/>
        <a:p>
          <a:pPr>
            <a:lnSpc>
              <a:spcPct val="100000"/>
            </a:lnSpc>
          </a:pPr>
          <a:r>
            <a:rPr lang="en-US" sz="1600" baseline="0"/>
            <a:t>direct imaging</a:t>
          </a:r>
          <a:endParaRPr lang="en-US" sz="1600"/>
        </a:p>
      </dgm:t>
    </dgm:pt>
    <dgm:pt modelId="{C03DC3B9-7706-4A96-A673-4D5A4E2ED8FF}" type="parTrans" cxnId="{EF2F2190-DFE6-4460-9F81-65DF056F4C64}">
      <dgm:prSet/>
      <dgm:spPr/>
      <dgm:t>
        <a:bodyPr/>
        <a:lstStyle/>
        <a:p>
          <a:endParaRPr lang="en-US" sz="2400"/>
        </a:p>
      </dgm:t>
    </dgm:pt>
    <dgm:pt modelId="{C5430621-1D8D-46E9-8764-8F861C8DE544}" type="sibTrans" cxnId="{EF2F2190-DFE6-4460-9F81-65DF056F4C64}">
      <dgm:prSet/>
      <dgm:spPr/>
      <dgm:t>
        <a:bodyPr/>
        <a:lstStyle/>
        <a:p>
          <a:endParaRPr lang="en-US" sz="2400"/>
        </a:p>
      </dgm:t>
    </dgm:pt>
    <dgm:pt modelId="{5336AB8D-DE3E-4626-8102-83CDB3E23A9E}" type="pres">
      <dgm:prSet presAssocID="{9AC1632D-4339-4141-9DB0-105FA322C09E}" presName="root" presStyleCnt="0">
        <dgm:presLayoutVars>
          <dgm:dir/>
          <dgm:resizeHandles val="exact"/>
        </dgm:presLayoutVars>
      </dgm:prSet>
      <dgm:spPr/>
    </dgm:pt>
    <dgm:pt modelId="{13FE8781-9286-49BD-B3AE-07C500E99617}" type="pres">
      <dgm:prSet presAssocID="{95258116-63C4-4331-9566-BFCDCE93E2B5}" presName="compNode" presStyleCnt="0"/>
      <dgm:spPr/>
    </dgm:pt>
    <dgm:pt modelId="{9D425417-7A24-4719-B45F-64F672A3C97E}" type="pres">
      <dgm:prSet presAssocID="{95258116-63C4-4331-9566-BFCDCE93E2B5}"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ocket"/>
        </a:ext>
      </dgm:extLst>
    </dgm:pt>
    <dgm:pt modelId="{39C0F7D4-15B8-4EA0-B9E6-D1EC82D94320}" type="pres">
      <dgm:prSet presAssocID="{95258116-63C4-4331-9566-BFCDCE93E2B5}" presName="spaceRect" presStyleCnt="0"/>
      <dgm:spPr/>
    </dgm:pt>
    <dgm:pt modelId="{B94F3CCC-EF41-40C5-9C5C-C948A732A74D}" type="pres">
      <dgm:prSet presAssocID="{95258116-63C4-4331-9566-BFCDCE93E2B5}" presName="textRect" presStyleLbl="revTx" presStyleIdx="0" presStyleCnt="5">
        <dgm:presLayoutVars>
          <dgm:chMax val="1"/>
          <dgm:chPref val="1"/>
        </dgm:presLayoutVars>
      </dgm:prSet>
      <dgm:spPr/>
    </dgm:pt>
    <dgm:pt modelId="{A6F7E6E8-DC2F-4F90-81F4-63AB4F441D2C}" type="pres">
      <dgm:prSet presAssocID="{C4B20042-E253-4FB2-BA14-61D8B0A10FB6}" presName="sibTrans" presStyleCnt="0"/>
      <dgm:spPr/>
    </dgm:pt>
    <dgm:pt modelId="{D2F759EE-E733-462A-88A3-B9A4E7296CAE}" type="pres">
      <dgm:prSet presAssocID="{20FCD327-371C-449D-AD60-7D322F10A1E3}" presName="compNode" presStyleCnt="0"/>
      <dgm:spPr/>
    </dgm:pt>
    <dgm:pt modelId="{CF1BDD63-3ED6-45F5-8EDA-2ABA1241E58C}" type="pres">
      <dgm:prSet presAssocID="{20FCD327-371C-449D-AD60-7D322F10A1E3}"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amera"/>
        </a:ext>
      </dgm:extLst>
    </dgm:pt>
    <dgm:pt modelId="{75255870-F345-4FA4-84E8-92E75D7B69C1}" type="pres">
      <dgm:prSet presAssocID="{20FCD327-371C-449D-AD60-7D322F10A1E3}" presName="spaceRect" presStyleCnt="0"/>
      <dgm:spPr/>
    </dgm:pt>
    <dgm:pt modelId="{49DB0391-9CC7-4C43-8120-74399B99D2C6}" type="pres">
      <dgm:prSet presAssocID="{20FCD327-371C-449D-AD60-7D322F10A1E3}" presName="textRect" presStyleLbl="revTx" presStyleIdx="1" presStyleCnt="5">
        <dgm:presLayoutVars>
          <dgm:chMax val="1"/>
          <dgm:chPref val="1"/>
        </dgm:presLayoutVars>
      </dgm:prSet>
      <dgm:spPr/>
    </dgm:pt>
    <dgm:pt modelId="{78179170-E91E-442C-BC79-3D8CA9F66D5A}" type="pres">
      <dgm:prSet presAssocID="{6A5E6B1D-8814-475F-B021-90C9C03E7CCE}" presName="sibTrans" presStyleCnt="0"/>
      <dgm:spPr/>
    </dgm:pt>
    <dgm:pt modelId="{0FA4FA38-6B5A-41C2-A15F-D53EE507E695}" type="pres">
      <dgm:prSet presAssocID="{8A2B91D8-524B-46BE-A467-6C52E5D0F28E}" presName="compNode" presStyleCnt="0"/>
      <dgm:spPr/>
    </dgm:pt>
    <dgm:pt modelId="{DBACF007-E134-4506-B177-900CCC3CA088}" type="pres">
      <dgm:prSet presAssocID="{8A2B91D8-524B-46BE-A467-6C52E5D0F28E}"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topwatch"/>
        </a:ext>
      </dgm:extLst>
    </dgm:pt>
    <dgm:pt modelId="{9B440D83-4B94-4E3B-91B2-1E9D99B84162}" type="pres">
      <dgm:prSet presAssocID="{8A2B91D8-524B-46BE-A467-6C52E5D0F28E}" presName="spaceRect" presStyleCnt="0"/>
      <dgm:spPr/>
    </dgm:pt>
    <dgm:pt modelId="{0051A03E-2FA1-4D95-803C-4DF39D6D9C2B}" type="pres">
      <dgm:prSet presAssocID="{8A2B91D8-524B-46BE-A467-6C52E5D0F28E}" presName="textRect" presStyleLbl="revTx" presStyleIdx="2" presStyleCnt="5">
        <dgm:presLayoutVars>
          <dgm:chMax val="1"/>
          <dgm:chPref val="1"/>
        </dgm:presLayoutVars>
      </dgm:prSet>
      <dgm:spPr/>
    </dgm:pt>
    <dgm:pt modelId="{20028793-B3B3-411C-96F9-4327082A0F7C}" type="pres">
      <dgm:prSet presAssocID="{8DB5FC97-A6DC-48F8-9C79-C63745B13D24}" presName="sibTrans" presStyleCnt="0"/>
      <dgm:spPr/>
    </dgm:pt>
    <dgm:pt modelId="{8EA8C4D3-EEDD-414E-AC1A-238F2D33347E}" type="pres">
      <dgm:prSet presAssocID="{85D959E2-B1AB-4C89-93F2-B12EA9B07E72}" presName="compNode" presStyleCnt="0"/>
      <dgm:spPr/>
    </dgm:pt>
    <dgm:pt modelId="{A63EC7CC-065E-4574-8448-329063F59B67}" type="pres">
      <dgm:prSet presAssocID="{85D959E2-B1AB-4C89-93F2-B12EA9B07E72}"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Magnifying glass with solid fill"/>
        </a:ext>
      </dgm:extLst>
    </dgm:pt>
    <dgm:pt modelId="{F399C230-3FC8-4F0E-AD1A-226F87B573A0}" type="pres">
      <dgm:prSet presAssocID="{85D959E2-B1AB-4C89-93F2-B12EA9B07E72}" presName="spaceRect" presStyleCnt="0"/>
      <dgm:spPr/>
    </dgm:pt>
    <dgm:pt modelId="{C37E1363-7985-4793-83F6-9DC3F79E5138}" type="pres">
      <dgm:prSet presAssocID="{85D959E2-B1AB-4C89-93F2-B12EA9B07E72}" presName="textRect" presStyleLbl="revTx" presStyleIdx="3" presStyleCnt="5">
        <dgm:presLayoutVars>
          <dgm:chMax val="1"/>
          <dgm:chPref val="1"/>
        </dgm:presLayoutVars>
      </dgm:prSet>
      <dgm:spPr/>
    </dgm:pt>
    <dgm:pt modelId="{A00038B2-04FE-47EB-B324-A4241076EC20}" type="pres">
      <dgm:prSet presAssocID="{0B61333E-4B1B-4479-BAED-19B9B4D58F47}" presName="sibTrans" presStyleCnt="0"/>
      <dgm:spPr/>
    </dgm:pt>
    <dgm:pt modelId="{305D448F-481D-4E3A-8905-F01F5C3B1B45}" type="pres">
      <dgm:prSet presAssocID="{8A1F3B89-5868-43B4-A47C-7BCEA75D469D}" presName="compNode" presStyleCnt="0"/>
      <dgm:spPr/>
    </dgm:pt>
    <dgm:pt modelId="{D1E47FDB-1D21-4892-BFBC-DE46197539B9}" type="pres">
      <dgm:prSet presAssocID="{8A1F3B89-5868-43B4-A47C-7BCEA75D469D}" presName="iconRect" presStyleLbl="nod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Telescope with solid fill"/>
        </a:ext>
      </dgm:extLst>
    </dgm:pt>
    <dgm:pt modelId="{C532E58D-459D-41FB-9873-43E6DDC222C4}" type="pres">
      <dgm:prSet presAssocID="{8A1F3B89-5868-43B4-A47C-7BCEA75D469D}" presName="spaceRect" presStyleCnt="0"/>
      <dgm:spPr/>
    </dgm:pt>
    <dgm:pt modelId="{01A580BD-DF46-435C-B6FF-5EBFD4A8293A}" type="pres">
      <dgm:prSet presAssocID="{8A1F3B89-5868-43B4-A47C-7BCEA75D469D}" presName="textRect" presStyleLbl="revTx" presStyleIdx="4" presStyleCnt="5">
        <dgm:presLayoutVars>
          <dgm:chMax val="1"/>
          <dgm:chPref val="1"/>
        </dgm:presLayoutVars>
      </dgm:prSet>
      <dgm:spPr/>
    </dgm:pt>
  </dgm:ptLst>
  <dgm:cxnLst>
    <dgm:cxn modelId="{94B8C41D-E4BE-4A81-868B-9B863A1B9D9B}" srcId="{9AC1632D-4339-4141-9DB0-105FA322C09E}" destId="{95258116-63C4-4331-9566-BFCDCE93E2B5}" srcOrd="0" destOrd="0" parTransId="{B2A7D593-BE94-4063-8FCB-317B948B98D5}" sibTransId="{C4B20042-E253-4FB2-BA14-61D8B0A10FB6}"/>
    <dgm:cxn modelId="{DD83A63A-2A4E-4751-ACF2-23686466CFD1}" srcId="{9AC1632D-4339-4141-9DB0-105FA322C09E}" destId="{20FCD327-371C-449D-AD60-7D322F10A1E3}" srcOrd="1" destOrd="0" parTransId="{F1AF7D62-5B64-4B7D-8A97-09C88373C343}" sibTransId="{6A5E6B1D-8814-475F-B021-90C9C03E7CCE}"/>
    <dgm:cxn modelId="{0549D53F-DA36-43F5-A688-B0036CD3F19C}" type="presOf" srcId="{95258116-63C4-4331-9566-BFCDCE93E2B5}" destId="{B94F3CCC-EF41-40C5-9C5C-C948A732A74D}" srcOrd="0" destOrd="0" presId="urn:microsoft.com/office/officeart/2018/2/layout/IconLabelList"/>
    <dgm:cxn modelId="{7571405F-59F6-4169-B49D-D0A57113ED1F}" type="presOf" srcId="{8A1F3B89-5868-43B4-A47C-7BCEA75D469D}" destId="{01A580BD-DF46-435C-B6FF-5EBFD4A8293A}" srcOrd="0" destOrd="0" presId="urn:microsoft.com/office/officeart/2018/2/layout/IconLabelList"/>
    <dgm:cxn modelId="{E09A8E57-481E-4363-B9E5-BB0C1E2B887C}" type="presOf" srcId="{8A2B91D8-524B-46BE-A467-6C52E5D0F28E}" destId="{0051A03E-2FA1-4D95-803C-4DF39D6D9C2B}" srcOrd="0" destOrd="0" presId="urn:microsoft.com/office/officeart/2018/2/layout/IconLabelList"/>
    <dgm:cxn modelId="{B0B0218B-33E2-4586-A3B6-0D80176B78D0}" srcId="{9AC1632D-4339-4141-9DB0-105FA322C09E}" destId="{85D959E2-B1AB-4C89-93F2-B12EA9B07E72}" srcOrd="3" destOrd="0" parTransId="{BB7AD11E-5CBC-4D84-B4FC-B5C4DD348717}" sibTransId="{0B61333E-4B1B-4479-BAED-19B9B4D58F47}"/>
    <dgm:cxn modelId="{2D2E308D-587F-42BA-966C-8E9A767768DA}" srcId="{9AC1632D-4339-4141-9DB0-105FA322C09E}" destId="{8A2B91D8-524B-46BE-A467-6C52E5D0F28E}" srcOrd="2" destOrd="0" parTransId="{48934FC5-A817-474B-8146-CE065A8BD275}" sibTransId="{8DB5FC97-A6DC-48F8-9C79-C63745B13D24}"/>
    <dgm:cxn modelId="{EF2F2190-DFE6-4460-9F81-65DF056F4C64}" srcId="{9AC1632D-4339-4141-9DB0-105FA322C09E}" destId="{8A1F3B89-5868-43B4-A47C-7BCEA75D469D}" srcOrd="4" destOrd="0" parTransId="{C03DC3B9-7706-4A96-A673-4D5A4E2ED8FF}" sibTransId="{C5430621-1D8D-46E9-8764-8F861C8DE544}"/>
    <dgm:cxn modelId="{68BAA8D3-7F2C-48B2-B3DD-A705A6108AA3}" type="presOf" srcId="{9AC1632D-4339-4141-9DB0-105FA322C09E}" destId="{5336AB8D-DE3E-4626-8102-83CDB3E23A9E}" srcOrd="0" destOrd="0" presId="urn:microsoft.com/office/officeart/2018/2/layout/IconLabelList"/>
    <dgm:cxn modelId="{499F1BDB-94B2-483D-A44A-BBA7341A170F}" type="presOf" srcId="{85D959E2-B1AB-4C89-93F2-B12EA9B07E72}" destId="{C37E1363-7985-4793-83F6-9DC3F79E5138}" srcOrd="0" destOrd="0" presId="urn:microsoft.com/office/officeart/2018/2/layout/IconLabelList"/>
    <dgm:cxn modelId="{DC1480DE-C39B-454E-975E-443F74CFC055}" type="presOf" srcId="{20FCD327-371C-449D-AD60-7D322F10A1E3}" destId="{49DB0391-9CC7-4C43-8120-74399B99D2C6}" srcOrd="0" destOrd="0" presId="urn:microsoft.com/office/officeart/2018/2/layout/IconLabelList"/>
    <dgm:cxn modelId="{E57DF383-F99A-4D70-9AC9-C06323599297}" type="presParOf" srcId="{5336AB8D-DE3E-4626-8102-83CDB3E23A9E}" destId="{13FE8781-9286-49BD-B3AE-07C500E99617}" srcOrd="0" destOrd="0" presId="urn:microsoft.com/office/officeart/2018/2/layout/IconLabelList"/>
    <dgm:cxn modelId="{42ADCA7C-D8DA-4F9E-86F1-D41C4A219EE1}" type="presParOf" srcId="{13FE8781-9286-49BD-B3AE-07C500E99617}" destId="{9D425417-7A24-4719-B45F-64F672A3C97E}" srcOrd="0" destOrd="0" presId="urn:microsoft.com/office/officeart/2018/2/layout/IconLabelList"/>
    <dgm:cxn modelId="{DE3D7662-2A43-4084-A584-DB724317A313}" type="presParOf" srcId="{13FE8781-9286-49BD-B3AE-07C500E99617}" destId="{39C0F7D4-15B8-4EA0-B9E6-D1EC82D94320}" srcOrd="1" destOrd="0" presId="urn:microsoft.com/office/officeart/2018/2/layout/IconLabelList"/>
    <dgm:cxn modelId="{5DB18C1A-DF20-4D45-AD09-3ED8D37F0205}" type="presParOf" srcId="{13FE8781-9286-49BD-B3AE-07C500E99617}" destId="{B94F3CCC-EF41-40C5-9C5C-C948A732A74D}" srcOrd="2" destOrd="0" presId="urn:microsoft.com/office/officeart/2018/2/layout/IconLabelList"/>
    <dgm:cxn modelId="{B75B5341-8EC0-4EC7-AD99-090C078657AC}" type="presParOf" srcId="{5336AB8D-DE3E-4626-8102-83CDB3E23A9E}" destId="{A6F7E6E8-DC2F-4F90-81F4-63AB4F441D2C}" srcOrd="1" destOrd="0" presId="urn:microsoft.com/office/officeart/2018/2/layout/IconLabelList"/>
    <dgm:cxn modelId="{0851E343-266C-4E08-AA5C-2CAD0815B7EC}" type="presParOf" srcId="{5336AB8D-DE3E-4626-8102-83CDB3E23A9E}" destId="{D2F759EE-E733-462A-88A3-B9A4E7296CAE}" srcOrd="2" destOrd="0" presId="urn:microsoft.com/office/officeart/2018/2/layout/IconLabelList"/>
    <dgm:cxn modelId="{F16B1F46-0E0E-4278-B210-4BC08E397E80}" type="presParOf" srcId="{D2F759EE-E733-462A-88A3-B9A4E7296CAE}" destId="{CF1BDD63-3ED6-45F5-8EDA-2ABA1241E58C}" srcOrd="0" destOrd="0" presId="urn:microsoft.com/office/officeart/2018/2/layout/IconLabelList"/>
    <dgm:cxn modelId="{BDBE68C7-E0CF-453A-874E-DF5EEE19B60F}" type="presParOf" srcId="{D2F759EE-E733-462A-88A3-B9A4E7296CAE}" destId="{75255870-F345-4FA4-84E8-92E75D7B69C1}" srcOrd="1" destOrd="0" presId="urn:microsoft.com/office/officeart/2018/2/layout/IconLabelList"/>
    <dgm:cxn modelId="{830BEA52-98DA-487D-869C-621FC0EBFD5C}" type="presParOf" srcId="{D2F759EE-E733-462A-88A3-B9A4E7296CAE}" destId="{49DB0391-9CC7-4C43-8120-74399B99D2C6}" srcOrd="2" destOrd="0" presId="urn:microsoft.com/office/officeart/2018/2/layout/IconLabelList"/>
    <dgm:cxn modelId="{EEC856BD-A89D-49B8-929D-58C6093A692A}" type="presParOf" srcId="{5336AB8D-DE3E-4626-8102-83CDB3E23A9E}" destId="{78179170-E91E-442C-BC79-3D8CA9F66D5A}" srcOrd="3" destOrd="0" presId="urn:microsoft.com/office/officeart/2018/2/layout/IconLabelList"/>
    <dgm:cxn modelId="{9B86F20A-EF58-4194-B122-1A59CC19394A}" type="presParOf" srcId="{5336AB8D-DE3E-4626-8102-83CDB3E23A9E}" destId="{0FA4FA38-6B5A-41C2-A15F-D53EE507E695}" srcOrd="4" destOrd="0" presId="urn:microsoft.com/office/officeart/2018/2/layout/IconLabelList"/>
    <dgm:cxn modelId="{4AC1261E-AEBD-4C64-86BA-53494392513D}" type="presParOf" srcId="{0FA4FA38-6B5A-41C2-A15F-D53EE507E695}" destId="{DBACF007-E134-4506-B177-900CCC3CA088}" srcOrd="0" destOrd="0" presId="urn:microsoft.com/office/officeart/2018/2/layout/IconLabelList"/>
    <dgm:cxn modelId="{C363BC2C-F088-45E8-A95C-6B569846BAC2}" type="presParOf" srcId="{0FA4FA38-6B5A-41C2-A15F-D53EE507E695}" destId="{9B440D83-4B94-4E3B-91B2-1E9D99B84162}" srcOrd="1" destOrd="0" presId="urn:microsoft.com/office/officeart/2018/2/layout/IconLabelList"/>
    <dgm:cxn modelId="{41D8CCB7-313B-4A4D-ACC5-25B70EFF393C}" type="presParOf" srcId="{0FA4FA38-6B5A-41C2-A15F-D53EE507E695}" destId="{0051A03E-2FA1-4D95-803C-4DF39D6D9C2B}" srcOrd="2" destOrd="0" presId="urn:microsoft.com/office/officeart/2018/2/layout/IconLabelList"/>
    <dgm:cxn modelId="{A2F8CA3E-A405-4957-A836-E512EBD98BDD}" type="presParOf" srcId="{5336AB8D-DE3E-4626-8102-83CDB3E23A9E}" destId="{20028793-B3B3-411C-96F9-4327082A0F7C}" srcOrd="5" destOrd="0" presId="urn:microsoft.com/office/officeart/2018/2/layout/IconLabelList"/>
    <dgm:cxn modelId="{794B794A-11A7-4B7F-B4C7-34B8A31DE858}" type="presParOf" srcId="{5336AB8D-DE3E-4626-8102-83CDB3E23A9E}" destId="{8EA8C4D3-EEDD-414E-AC1A-238F2D33347E}" srcOrd="6" destOrd="0" presId="urn:microsoft.com/office/officeart/2018/2/layout/IconLabelList"/>
    <dgm:cxn modelId="{99E15E48-49A0-4357-9A51-F5717CC57506}" type="presParOf" srcId="{8EA8C4D3-EEDD-414E-AC1A-238F2D33347E}" destId="{A63EC7CC-065E-4574-8448-329063F59B67}" srcOrd="0" destOrd="0" presId="urn:microsoft.com/office/officeart/2018/2/layout/IconLabelList"/>
    <dgm:cxn modelId="{4C789AC4-0F09-4C9E-9F23-61C5489ED318}" type="presParOf" srcId="{8EA8C4D3-EEDD-414E-AC1A-238F2D33347E}" destId="{F399C230-3FC8-4F0E-AD1A-226F87B573A0}" srcOrd="1" destOrd="0" presId="urn:microsoft.com/office/officeart/2018/2/layout/IconLabelList"/>
    <dgm:cxn modelId="{A3469EB4-0A4B-4DF1-AC5D-9643D7905F1C}" type="presParOf" srcId="{8EA8C4D3-EEDD-414E-AC1A-238F2D33347E}" destId="{C37E1363-7985-4793-83F6-9DC3F79E5138}" srcOrd="2" destOrd="0" presId="urn:microsoft.com/office/officeart/2018/2/layout/IconLabelList"/>
    <dgm:cxn modelId="{1DAAB5DC-50F9-4089-9123-310A5756CBC0}" type="presParOf" srcId="{5336AB8D-DE3E-4626-8102-83CDB3E23A9E}" destId="{A00038B2-04FE-47EB-B324-A4241076EC20}" srcOrd="7" destOrd="0" presId="urn:microsoft.com/office/officeart/2018/2/layout/IconLabelList"/>
    <dgm:cxn modelId="{8A2A7311-669D-4F9D-ACE4-7E158EF45AEE}" type="presParOf" srcId="{5336AB8D-DE3E-4626-8102-83CDB3E23A9E}" destId="{305D448F-481D-4E3A-8905-F01F5C3B1B45}" srcOrd="8" destOrd="0" presId="urn:microsoft.com/office/officeart/2018/2/layout/IconLabelList"/>
    <dgm:cxn modelId="{6F072EEA-E417-475E-9F46-8017066E1DF1}" type="presParOf" srcId="{305D448F-481D-4E3A-8905-F01F5C3B1B45}" destId="{D1E47FDB-1D21-4892-BFBC-DE46197539B9}" srcOrd="0" destOrd="0" presId="urn:microsoft.com/office/officeart/2018/2/layout/IconLabelList"/>
    <dgm:cxn modelId="{E59EE4EF-1CFD-43AF-8C9B-4BC7E640B272}" type="presParOf" srcId="{305D448F-481D-4E3A-8905-F01F5C3B1B45}" destId="{C532E58D-459D-41FB-9873-43E6DDC222C4}" srcOrd="1" destOrd="0" presId="urn:microsoft.com/office/officeart/2018/2/layout/IconLabelList"/>
    <dgm:cxn modelId="{6F30597C-9D88-4013-909F-F8964B4E087C}" type="presParOf" srcId="{305D448F-481D-4E3A-8905-F01F5C3B1B45}" destId="{01A580BD-DF46-435C-B6FF-5EBFD4A8293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25417-7A24-4719-B45F-64F672A3C97E}">
      <dsp:nvSpPr>
        <dsp:cNvPr id="0" name=""/>
        <dsp:cNvSpPr/>
      </dsp:nvSpPr>
      <dsp:spPr>
        <a:xfrm>
          <a:off x="981062" y="161636"/>
          <a:ext cx="573486" cy="57348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4F3CCC-EF41-40C5-9C5C-C948A732A74D}">
      <dsp:nvSpPr>
        <dsp:cNvPr id="0" name=""/>
        <dsp:cNvSpPr/>
      </dsp:nvSpPr>
      <dsp:spPr>
        <a:xfrm>
          <a:off x="630598" y="945139"/>
          <a:ext cx="1274414" cy="509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baseline="0"/>
            <a:t>radial velocity method</a:t>
          </a:r>
          <a:endParaRPr lang="en-US" sz="1600" kern="1200"/>
        </a:p>
      </dsp:txBody>
      <dsp:txXfrm>
        <a:off x="630598" y="945139"/>
        <a:ext cx="1274414" cy="509765"/>
      </dsp:txXfrm>
    </dsp:sp>
    <dsp:sp modelId="{CF1BDD63-3ED6-45F5-8EDA-2ABA1241E58C}">
      <dsp:nvSpPr>
        <dsp:cNvPr id="0" name=""/>
        <dsp:cNvSpPr/>
      </dsp:nvSpPr>
      <dsp:spPr>
        <a:xfrm>
          <a:off x="2478498" y="161636"/>
          <a:ext cx="573486" cy="57348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DB0391-9CC7-4C43-8120-74399B99D2C6}">
      <dsp:nvSpPr>
        <dsp:cNvPr id="0" name=""/>
        <dsp:cNvSpPr/>
      </dsp:nvSpPr>
      <dsp:spPr>
        <a:xfrm>
          <a:off x="2128034" y="945139"/>
          <a:ext cx="1274414" cy="509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baseline="0"/>
            <a:t>transit photometry</a:t>
          </a:r>
          <a:endParaRPr lang="en-US" sz="1600" kern="1200"/>
        </a:p>
      </dsp:txBody>
      <dsp:txXfrm>
        <a:off x="2128034" y="945139"/>
        <a:ext cx="1274414" cy="509765"/>
      </dsp:txXfrm>
    </dsp:sp>
    <dsp:sp modelId="{DBACF007-E134-4506-B177-900CCC3CA088}">
      <dsp:nvSpPr>
        <dsp:cNvPr id="0" name=""/>
        <dsp:cNvSpPr/>
      </dsp:nvSpPr>
      <dsp:spPr>
        <a:xfrm>
          <a:off x="981062" y="1773509"/>
          <a:ext cx="573486" cy="57348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51A03E-2FA1-4D95-803C-4DF39D6D9C2B}">
      <dsp:nvSpPr>
        <dsp:cNvPr id="0" name=""/>
        <dsp:cNvSpPr/>
      </dsp:nvSpPr>
      <dsp:spPr>
        <a:xfrm>
          <a:off x="630598" y="2557012"/>
          <a:ext cx="1274414" cy="509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baseline="0"/>
            <a:t>pulsation timing</a:t>
          </a:r>
          <a:endParaRPr lang="en-US" sz="1600" kern="1200"/>
        </a:p>
      </dsp:txBody>
      <dsp:txXfrm>
        <a:off x="630598" y="2557012"/>
        <a:ext cx="1274414" cy="509765"/>
      </dsp:txXfrm>
    </dsp:sp>
    <dsp:sp modelId="{A63EC7CC-065E-4574-8448-329063F59B67}">
      <dsp:nvSpPr>
        <dsp:cNvPr id="0" name=""/>
        <dsp:cNvSpPr/>
      </dsp:nvSpPr>
      <dsp:spPr>
        <a:xfrm>
          <a:off x="2478498" y="1773509"/>
          <a:ext cx="573486" cy="573486"/>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7E1363-7985-4793-83F6-9DC3F79E5138}">
      <dsp:nvSpPr>
        <dsp:cNvPr id="0" name=""/>
        <dsp:cNvSpPr/>
      </dsp:nvSpPr>
      <dsp:spPr>
        <a:xfrm>
          <a:off x="2128034" y="2557012"/>
          <a:ext cx="1274414" cy="509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baseline="0"/>
            <a:t>Microlensing</a:t>
          </a:r>
          <a:endParaRPr lang="en-US" sz="1600" kern="1200"/>
        </a:p>
      </dsp:txBody>
      <dsp:txXfrm>
        <a:off x="2128034" y="2557012"/>
        <a:ext cx="1274414" cy="509765"/>
      </dsp:txXfrm>
    </dsp:sp>
    <dsp:sp modelId="{D1E47FDB-1D21-4892-BFBC-DE46197539B9}">
      <dsp:nvSpPr>
        <dsp:cNvPr id="0" name=""/>
        <dsp:cNvSpPr/>
      </dsp:nvSpPr>
      <dsp:spPr>
        <a:xfrm>
          <a:off x="1729780" y="3385381"/>
          <a:ext cx="573486" cy="573486"/>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A580BD-DF46-435C-B6FF-5EBFD4A8293A}">
      <dsp:nvSpPr>
        <dsp:cNvPr id="0" name=""/>
        <dsp:cNvSpPr/>
      </dsp:nvSpPr>
      <dsp:spPr>
        <a:xfrm>
          <a:off x="1379316" y="4168884"/>
          <a:ext cx="1274414" cy="509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baseline="0"/>
            <a:t>direct imaging</a:t>
          </a:r>
          <a:endParaRPr lang="en-US" sz="1600" kern="1200"/>
        </a:p>
      </dsp:txBody>
      <dsp:txXfrm>
        <a:off x="1379316" y="4168884"/>
        <a:ext cx="1274414" cy="509765"/>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9/18/2021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9/18/2021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9/18/2021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hyperlink" Target="https://courses.lumenlearning.com/towson-astronomy-2/chapter/introduction-to-the-birth-of-stars-and-the-discovery-of-planets-outside-the-solar-system/" TargetMode="External"/><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hyperlink" Target="http://hubblesite.org/newscenter/newsdesk/archive/releases/2000/32/"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xml"/><Relationship Id="rId1" Type="http://schemas.openxmlformats.org/officeDocument/2006/relationships/video" Target="https://www.youtube.com/embed/lI57XIZ17hE?feature=oembe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hyperlink" Target="https://www.universetoday.com/91641/the-habitable-exoplanets-catalog-is-now-online/" TargetMode="External"/><Relationship Id="rId3" Type="http://schemas.openxmlformats.org/officeDocument/2006/relationships/diagramLayout" Target="../diagrams/layout1.xml"/><Relationship Id="rId7" Type="http://schemas.openxmlformats.org/officeDocument/2006/relationships/image" Target="../media/image20.jp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phys.org/tags/eccentric+orbit/" TargetMode="External"/><Relationship Id="rId2" Type="http://schemas.openxmlformats.org/officeDocument/2006/relationships/image" Target="../media/image2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21</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22136"/>
          </a:xfrm>
        </p:spPr>
        <p:txBody>
          <a:bodyPr>
            <a:normAutofit fontScale="90000"/>
          </a:bodyPr>
          <a:lstStyle/>
          <a:p>
            <a:r>
              <a:rPr lang="en-US" dirty="0"/>
              <a:t>Microlensing</a:t>
            </a:r>
          </a:p>
        </p:txBody>
      </p:sp>
      <p:sp>
        <p:nvSpPr>
          <p:cNvPr id="3" name="Content Placeholder 2"/>
          <p:cNvSpPr>
            <a:spLocks noGrp="1"/>
          </p:cNvSpPr>
          <p:nvPr>
            <p:ph idx="1"/>
          </p:nvPr>
        </p:nvSpPr>
        <p:spPr>
          <a:xfrm>
            <a:off x="946404" y="6151701"/>
            <a:ext cx="6446520" cy="614225"/>
          </a:xfrm>
        </p:spPr>
        <p:txBody>
          <a:bodyPr/>
          <a:lstStyle/>
          <a:p>
            <a:r>
              <a:rPr lang="en-US" dirty="0"/>
              <a:t>Works best with massive planets!</a:t>
            </a:r>
          </a:p>
        </p:txBody>
      </p:sp>
      <p:sp>
        <p:nvSpPr>
          <p:cNvPr id="4" name="Slide Number Placeholder 3"/>
          <p:cNvSpPr>
            <a:spLocks noGrp="1"/>
          </p:cNvSpPr>
          <p:nvPr>
            <p:ph type="sldNum" sz="quarter" idx="12"/>
          </p:nvPr>
        </p:nvSpPr>
        <p:spPr/>
        <p:txBody>
          <a:bodyPr/>
          <a:lstStyle/>
          <a:p>
            <a:fld id="{41981FBF-D86C-4C24-9F66-A76C0A1A1C3D}" type="slidenum">
              <a:rPr lang="en-US" smtClean="0"/>
              <a:t>10</a:t>
            </a:fld>
            <a:endParaRPr lang="en-US"/>
          </a:p>
        </p:txBody>
      </p:sp>
      <p:pic>
        <p:nvPicPr>
          <p:cNvPr id="4098" name="Picture 2" descr="Image result for extrasolar planets microlens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12" y="887896"/>
            <a:ext cx="8981661" cy="5236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791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74216"/>
            <a:ext cx="7269480" cy="734170"/>
          </a:xfrm>
        </p:spPr>
        <p:txBody>
          <a:bodyPr>
            <a:normAutofit/>
          </a:bodyPr>
          <a:lstStyle/>
          <a:p>
            <a:r>
              <a:rPr lang="en-US" dirty="0"/>
              <a:t>Direct imaging</a:t>
            </a:r>
            <a:endParaRPr lang="en-US" b="1" dirty="0"/>
          </a:p>
        </p:txBody>
      </p:sp>
      <p:pic>
        <p:nvPicPr>
          <p:cNvPr id="5" name="hr8799_orbit-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189978" y="940905"/>
            <a:ext cx="5802312" cy="4351338"/>
          </a:xfrm>
        </p:spPr>
      </p:pic>
      <p:sp>
        <p:nvSpPr>
          <p:cNvPr id="4" name="Slide Number Placeholder 3"/>
          <p:cNvSpPr>
            <a:spLocks noGrp="1"/>
          </p:cNvSpPr>
          <p:nvPr>
            <p:ph type="sldNum" sz="quarter" idx="12"/>
          </p:nvPr>
        </p:nvSpPr>
        <p:spPr/>
        <p:txBody>
          <a:bodyPr/>
          <a:lstStyle/>
          <a:p>
            <a:fld id="{41981FBF-D86C-4C24-9F66-A76C0A1A1C3D}" type="slidenum">
              <a:rPr lang="en-US" smtClean="0"/>
              <a:t>11</a:t>
            </a:fld>
            <a:endParaRPr lang="en-US"/>
          </a:p>
        </p:txBody>
      </p:sp>
      <p:sp>
        <p:nvSpPr>
          <p:cNvPr id="6" name="Rectangle 5"/>
          <p:cNvSpPr/>
          <p:nvPr/>
        </p:nvSpPr>
        <p:spPr>
          <a:xfrm>
            <a:off x="775253" y="940905"/>
            <a:ext cx="2113722" cy="3416320"/>
          </a:xfrm>
          <a:prstGeom prst="rect">
            <a:avLst/>
          </a:prstGeom>
        </p:spPr>
        <p:txBody>
          <a:bodyPr wrap="square">
            <a:spAutoFit/>
          </a:bodyPr>
          <a:lstStyle/>
          <a:p>
            <a:r>
              <a:rPr lang="en-US" dirty="0">
                <a:solidFill>
                  <a:srgbClr val="333332"/>
                </a:solidFill>
                <a:latin typeface="AktivGroteskRegular"/>
              </a:rPr>
              <a:t>This movie of four planets more massive than Jupiter orbiting the young star HR 8799 is a composite of sorts, including images taken over seven years at the W.M. Keck observatory in Hawaii</a:t>
            </a:r>
            <a:endParaRPr lang="en-US" dirty="0"/>
          </a:p>
        </p:txBody>
      </p:sp>
      <p:sp>
        <p:nvSpPr>
          <p:cNvPr id="7" name="Content Placeholder 2"/>
          <p:cNvSpPr txBox="1">
            <a:spLocks/>
          </p:cNvSpPr>
          <p:nvPr/>
        </p:nvSpPr>
        <p:spPr>
          <a:xfrm>
            <a:off x="946404" y="5424762"/>
            <a:ext cx="6446520" cy="1433237"/>
          </a:xfrm>
          <a:prstGeom prst="rect">
            <a:avLst/>
          </a:prstGeom>
        </p:spPr>
        <p:txBody>
          <a:bodyPr vert="horz" lIns="91440" tIns="45720" rIns="91440" bIns="45720" rtlCol="0">
            <a:normAutofit lnSpcReduction="10000"/>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sz="2400" dirty="0"/>
              <a:t>Works only on nearby bright stars with large planers that have high reflection (clouds?). Can detect far planets with long period. No actual planet image!</a:t>
            </a:r>
            <a:endParaRPr lang="en-US" sz="2200" dirty="0"/>
          </a:p>
        </p:txBody>
      </p:sp>
    </p:spTree>
    <p:extLst>
      <p:ext uri="{BB962C8B-B14F-4D97-AF65-F5344CB8AC3E}">
        <p14:creationId xmlns:p14="http://schemas.microsoft.com/office/powerpoint/2010/main" val="3941217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1ACBE00-0221-433D-8EA5-D9D7B45F3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06980910-96FA-4DA6-93F5-97873AF1B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0"/>
            <a:ext cx="8126730" cy="5105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7" name="Rectangle 16">
            <a:extLst>
              <a:ext uri="{FF2B5EF4-FFF2-40B4-BE49-F238E27FC236}">
                <a16:creationId xmlns:a16="http://schemas.microsoft.com/office/drawing/2014/main" id="{9F1CB7E2-0098-4A7C-B377-037DCA4C8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5105400"/>
            <a:ext cx="8126730" cy="1752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A52C2679-8ACE-4D00-81CC-5DBC919C23EB}"/>
              </a:ext>
            </a:extLst>
          </p:cNvPr>
          <p:cNvSpPr>
            <a:spLocks noGrp="1"/>
          </p:cNvSpPr>
          <p:nvPr>
            <p:ph type="title"/>
          </p:nvPr>
        </p:nvSpPr>
        <p:spPr>
          <a:xfrm>
            <a:off x="708137" y="5181600"/>
            <a:ext cx="7617326" cy="1076324"/>
          </a:xfrm>
        </p:spPr>
        <p:txBody>
          <a:bodyPr vert="horz" lIns="91440" tIns="45720" rIns="91440" bIns="45720" rtlCol="0" anchor="b">
            <a:normAutofit/>
          </a:bodyPr>
          <a:lstStyle/>
          <a:p>
            <a:pPr>
              <a:lnSpc>
                <a:spcPct val="85000"/>
              </a:lnSpc>
            </a:pPr>
            <a:r>
              <a:rPr lang="en-US" sz="4700"/>
              <a:t>Any Questions?</a:t>
            </a:r>
          </a:p>
        </p:txBody>
      </p:sp>
      <p:pic>
        <p:nvPicPr>
          <p:cNvPr id="8" name="Content Placeholder 7" descr="A picture containing outdoor object, star&#10;&#10;Description automatically generated">
            <a:extLst>
              <a:ext uri="{FF2B5EF4-FFF2-40B4-BE49-F238E27FC236}">
                <a16:creationId xmlns:a16="http://schemas.microsoft.com/office/drawing/2014/main" id="{A8D65B49-2F73-4BEE-B59A-008DB5E83EE3}"/>
              </a:ext>
            </a:extLst>
          </p:cNvPr>
          <p:cNvPicPr>
            <a:picLocks noGrp="1" noChangeAspect="1"/>
          </p:cNvPicPr>
          <p:nvPr>
            <p:ph idx="1"/>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5430" r="9966" b="-1"/>
          <a:stretch/>
        </p:blipFill>
        <p:spPr>
          <a:xfrm>
            <a:off x="680682" y="442795"/>
            <a:ext cx="7451166" cy="4219811"/>
          </a:xfrm>
          <a:prstGeom prst="rect">
            <a:avLst/>
          </a:prstGeom>
        </p:spPr>
      </p:pic>
      <p:sp>
        <p:nvSpPr>
          <p:cNvPr id="4" name="Slide Number Placeholder 3">
            <a:extLst>
              <a:ext uri="{FF2B5EF4-FFF2-40B4-BE49-F238E27FC236}">
                <a16:creationId xmlns:a16="http://schemas.microsoft.com/office/drawing/2014/main" id="{46F7A6AC-0A27-4103-BEC4-EB0B8AD8D7A5}"/>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defTabSz="914400">
              <a:lnSpc>
                <a:spcPct val="90000"/>
              </a:lnSpc>
              <a:spcAft>
                <a:spcPts val="600"/>
              </a:spcAft>
            </a:pPr>
            <a:fld id="{CB905857-8EFC-4F61-985E-AF1AE17440E6}" type="slidenum">
              <a:rPr lang="en-US" sz="3600" smtClean="0">
                <a:solidFill>
                  <a:schemeClr val="tx1">
                    <a:lumMod val="65000"/>
                  </a:schemeClr>
                </a:solidFill>
              </a:rPr>
              <a:pPr defTabSz="914400">
                <a:lnSpc>
                  <a:spcPct val="90000"/>
                </a:lnSpc>
                <a:spcAft>
                  <a:spcPts val="600"/>
                </a:spcAft>
              </a:pPr>
              <a:t>12</a:t>
            </a:fld>
            <a:endParaRPr lang="en-US" sz="3600">
              <a:solidFill>
                <a:schemeClr val="tx1">
                  <a:lumMod val="65000"/>
                </a:schemeClr>
              </a:solidFill>
            </a:endParaRPr>
          </a:p>
        </p:txBody>
      </p:sp>
    </p:spTree>
    <p:extLst>
      <p:ext uri="{BB962C8B-B14F-4D97-AF65-F5344CB8AC3E}">
        <p14:creationId xmlns:p14="http://schemas.microsoft.com/office/powerpoint/2010/main" val="89361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E4B183-B750-49A1-A124-911D1B652E7F}"/>
              </a:ext>
            </a:extLst>
          </p:cNvPr>
          <p:cNvSpPr>
            <a:spLocks noGrp="1"/>
          </p:cNvSpPr>
          <p:nvPr>
            <p:ph type="title"/>
          </p:nvPr>
        </p:nvSpPr>
        <p:spPr>
          <a:xfrm>
            <a:off x="946404" y="365760"/>
            <a:ext cx="7269480" cy="519301"/>
          </a:xfrm>
        </p:spPr>
        <p:txBody>
          <a:bodyPr>
            <a:normAutofit fontScale="90000"/>
          </a:bodyPr>
          <a:lstStyle/>
          <a:p>
            <a:r>
              <a:rPr lang="en-US" dirty="0"/>
              <a:t>Star forming regions</a:t>
            </a:r>
          </a:p>
        </p:txBody>
      </p:sp>
      <p:sp>
        <p:nvSpPr>
          <p:cNvPr id="6" name="Content Placeholder 5">
            <a:extLst>
              <a:ext uri="{FF2B5EF4-FFF2-40B4-BE49-F238E27FC236}">
                <a16:creationId xmlns:a16="http://schemas.microsoft.com/office/drawing/2014/main" id="{D9814929-AB9C-43BE-B579-2A180C70C58E}"/>
              </a:ext>
            </a:extLst>
          </p:cNvPr>
          <p:cNvSpPr>
            <a:spLocks noGrp="1"/>
          </p:cNvSpPr>
          <p:nvPr>
            <p:ph idx="1"/>
          </p:nvPr>
        </p:nvSpPr>
        <p:spPr>
          <a:xfrm>
            <a:off x="246092" y="3881108"/>
            <a:ext cx="6446520" cy="2805155"/>
          </a:xfrm>
        </p:spPr>
        <p:txBody>
          <a:bodyPr>
            <a:normAutofit/>
          </a:bodyPr>
          <a:lstStyle/>
          <a:p>
            <a:r>
              <a:rPr lang="en-US" sz="1400" dirty="0"/>
              <a:t>From the text: Figure 21.5 </a:t>
            </a:r>
          </a:p>
          <a:p>
            <a:pPr lvl="1"/>
            <a:r>
              <a:rPr lang="en-US" sz="1200" dirty="0"/>
              <a:t>Central Region of the Orion Nebula. The Orion Nebula harbors some of the youngest stars in the solar neighborhood.</a:t>
            </a:r>
          </a:p>
          <a:p>
            <a:pPr lvl="1"/>
            <a:r>
              <a:rPr lang="en-US" sz="1200" dirty="0"/>
              <a:t> At the heart of the nebula is the Trapezium cluster, which includes four very bright stars that provide much of the energy that causes the nebula to glow so brightly. </a:t>
            </a:r>
          </a:p>
          <a:p>
            <a:pPr lvl="1"/>
            <a:r>
              <a:rPr lang="en-US" sz="1200" dirty="0"/>
              <a:t>In these images, we see a section of the nebula in (a) visible light and (b) infrared. </a:t>
            </a:r>
          </a:p>
          <a:p>
            <a:pPr lvl="1"/>
            <a:r>
              <a:rPr lang="en-US" sz="1200" dirty="0"/>
              <a:t>The four bright stars in the center of the visible-light image are the Trapezium stars. Notice that most of the stars seen in the infrared are completely hidden by dust in the visible-light image. </a:t>
            </a:r>
          </a:p>
          <a:p>
            <a:pPr lvl="1"/>
            <a:r>
              <a:rPr lang="en-US" sz="700" dirty="0"/>
              <a:t>(credit a: modification of work by NASA, C.R. O’Dell and S.K. Wong (Rice University); credit b: modification of work by NASA; K.L. </a:t>
            </a:r>
            <a:r>
              <a:rPr lang="en-US" sz="700" dirty="0" err="1"/>
              <a:t>Luhman</a:t>
            </a:r>
            <a:r>
              <a:rPr lang="en-US" sz="700" dirty="0"/>
              <a:t> (Harvard-Smithsonian Center for Astrophysics); and G. Schneider, E. Young, G. Rieke, A. </a:t>
            </a:r>
            <a:r>
              <a:rPr lang="en-US" sz="700" dirty="0" err="1"/>
              <a:t>Cotera</a:t>
            </a:r>
            <a:r>
              <a:rPr lang="en-US" sz="700" dirty="0"/>
              <a:t>, H. Chen, M. Rieke, R. Thompson (Steward Observatory, University of Arizona))</a:t>
            </a:r>
          </a:p>
          <a:p>
            <a:endParaRPr lang="en-US" sz="1400" dirty="0"/>
          </a:p>
        </p:txBody>
      </p:sp>
      <p:sp>
        <p:nvSpPr>
          <p:cNvPr id="4" name="Slide Number Placeholder 3">
            <a:extLst>
              <a:ext uri="{FF2B5EF4-FFF2-40B4-BE49-F238E27FC236}">
                <a16:creationId xmlns:a16="http://schemas.microsoft.com/office/drawing/2014/main" id="{B03E2C1A-7DF3-4A40-AEF7-2D1F031C2D6A}"/>
              </a:ext>
            </a:extLst>
          </p:cNvPr>
          <p:cNvSpPr>
            <a:spLocks noGrp="1"/>
          </p:cNvSpPr>
          <p:nvPr>
            <p:ph type="sldNum" sz="quarter" idx="12"/>
          </p:nvPr>
        </p:nvSpPr>
        <p:spPr/>
        <p:txBody>
          <a:bodyPr/>
          <a:lstStyle/>
          <a:p>
            <a:fld id="{CB905857-8EFC-4F61-985E-AF1AE17440E6}" type="slidenum">
              <a:rPr lang="en-US" smtClean="0"/>
              <a:t>2</a:t>
            </a:fld>
            <a:endParaRPr lang="en-US"/>
          </a:p>
        </p:txBody>
      </p:sp>
      <p:pic>
        <p:nvPicPr>
          <p:cNvPr id="8" name="Picture 7" descr="A picture containing outdoor object, star&#10;&#10;Description automatically generated">
            <a:extLst>
              <a:ext uri="{FF2B5EF4-FFF2-40B4-BE49-F238E27FC236}">
                <a16:creationId xmlns:a16="http://schemas.microsoft.com/office/drawing/2014/main" id="{8A6A09BA-FEFE-490B-866B-55166F3C79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092" y="885061"/>
            <a:ext cx="5943600" cy="2926080"/>
          </a:xfrm>
          <a:prstGeom prst="rect">
            <a:avLst/>
          </a:prstGeom>
        </p:spPr>
      </p:pic>
      <p:pic>
        <p:nvPicPr>
          <p:cNvPr id="12" name="Picture 11" descr="A picture containing dark, lit, light, night&#10;&#10;Description automatically generated">
            <a:extLst>
              <a:ext uri="{FF2B5EF4-FFF2-40B4-BE49-F238E27FC236}">
                <a16:creationId xmlns:a16="http://schemas.microsoft.com/office/drawing/2014/main" id="{BFE8BA58-FFE0-46CC-9597-58BC259D4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2241" y="782974"/>
            <a:ext cx="1897665" cy="2846498"/>
          </a:xfrm>
          <a:prstGeom prst="rect">
            <a:avLst/>
          </a:prstGeom>
        </p:spPr>
      </p:pic>
      <p:sp>
        <p:nvSpPr>
          <p:cNvPr id="14" name="TextBox 13">
            <a:extLst>
              <a:ext uri="{FF2B5EF4-FFF2-40B4-BE49-F238E27FC236}">
                <a16:creationId xmlns:a16="http://schemas.microsoft.com/office/drawing/2014/main" id="{1EBF6BFE-0E6D-4D78-BF96-32FB2CF87BB1}"/>
              </a:ext>
            </a:extLst>
          </p:cNvPr>
          <p:cNvSpPr txBox="1"/>
          <p:nvPr/>
        </p:nvSpPr>
        <p:spPr>
          <a:xfrm>
            <a:off x="6530671" y="3699439"/>
            <a:ext cx="1791439" cy="1446550"/>
          </a:xfrm>
          <a:prstGeom prst="rect">
            <a:avLst/>
          </a:prstGeom>
          <a:noFill/>
        </p:spPr>
        <p:txBody>
          <a:bodyPr wrap="square">
            <a:spAutoFit/>
          </a:bodyPr>
          <a:lstStyle/>
          <a:p>
            <a:r>
              <a:rPr lang="en-US" sz="1200" dirty="0"/>
              <a:t>The T Tauri star HH-30 shows ‘bullets’ of material propagating along a jet.</a:t>
            </a:r>
            <a:br>
              <a:rPr lang="en-US" sz="1200" dirty="0"/>
            </a:br>
            <a:r>
              <a:rPr lang="en-US" sz="1000" dirty="0">
                <a:solidFill>
                  <a:schemeClr val="accent1">
                    <a:lumMod val="60000"/>
                    <a:lumOff val="40000"/>
                  </a:schemeClr>
                </a:solidFill>
                <a:hlinkClick r:id="rId4">
                  <a:extLst>
                    <a:ext uri="{A12FA001-AC4F-418D-AE19-62706E023703}">
                      <ahyp:hlinkClr xmlns:ahyp="http://schemas.microsoft.com/office/drawing/2018/hyperlinkcolor" val="tx"/>
                    </a:ext>
                  </a:extLst>
                </a:hlinkClick>
              </a:rPr>
              <a:t>Credit</a:t>
            </a:r>
            <a:r>
              <a:rPr lang="en-US" sz="1000" dirty="0">
                <a:solidFill>
                  <a:schemeClr val="accent1">
                    <a:lumMod val="60000"/>
                    <a:lumOff val="40000"/>
                  </a:schemeClr>
                </a:solidFill>
              </a:rPr>
              <a:t>: NASA, A. Watson (UNAM), K. </a:t>
            </a:r>
            <a:r>
              <a:rPr lang="en-US" sz="1000" dirty="0" err="1">
                <a:solidFill>
                  <a:schemeClr val="accent1">
                    <a:lumMod val="60000"/>
                    <a:lumOff val="40000"/>
                  </a:schemeClr>
                </a:solidFill>
              </a:rPr>
              <a:t>Stapelfeldt</a:t>
            </a:r>
            <a:r>
              <a:rPr lang="en-US" sz="1000" dirty="0">
                <a:solidFill>
                  <a:schemeClr val="accent1">
                    <a:lumMod val="60000"/>
                    <a:lumOff val="40000"/>
                  </a:schemeClr>
                </a:solidFill>
              </a:rPr>
              <a:t> (JPL), J. </a:t>
            </a:r>
            <a:r>
              <a:rPr lang="en-US" sz="1000" dirty="0" err="1">
                <a:solidFill>
                  <a:schemeClr val="accent1">
                    <a:lumMod val="60000"/>
                    <a:lumOff val="40000"/>
                  </a:schemeClr>
                </a:solidFill>
              </a:rPr>
              <a:t>Krist</a:t>
            </a:r>
            <a:r>
              <a:rPr lang="en-US" sz="1000" dirty="0">
                <a:solidFill>
                  <a:schemeClr val="accent1">
                    <a:lumMod val="60000"/>
                    <a:lumOff val="40000"/>
                  </a:schemeClr>
                </a:solidFill>
              </a:rPr>
              <a:t> (</a:t>
            </a:r>
            <a:r>
              <a:rPr lang="en-US" sz="1000" dirty="0" err="1">
                <a:solidFill>
                  <a:schemeClr val="accent1">
                    <a:lumMod val="60000"/>
                    <a:lumOff val="40000"/>
                  </a:schemeClr>
                </a:solidFill>
              </a:rPr>
              <a:t>STScI</a:t>
            </a:r>
            <a:r>
              <a:rPr lang="en-US" sz="1000" dirty="0">
                <a:solidFill>
                  <a:schemeClr val="accent1">
                    <a:lumMod val="60000"/>
                    <a:lumOff val="40000"/>
                  </a:schemeClr>
                </a:solidFill>
              </a:rPr>
              <a:t>) and C. Burrows (ESA/ </a:t>
            </a:r>
            <a:r>
              <a:rPr lang="en-US" sz="1000" dirty="0" err="1">
                <a:solidFill>
                  <a:schemeClr val="accent1">
                    <a:lumMod val="60000"/>
                    <a:lumOff val="40000"/>
                  </a:schemeClr>
                </a:solidFill>
              </a:rPr>
              <a:t>STScI</a:t>
            </a:r>
            <a:r>
              <a:rPr lang="en-US" sz="1000" dirty="0">
                <a:solidFill>
                  <a:schemeClr val="accent1">
                    <a:lumMod val="60000"/>
                    <a:lumOff val="40000"/>
                  </a:schemeClr>
                </a:solidFill>
              </a:rPr>
              <a:t>) </a:t>
            </a:r>
            <a:endParaRPr lang="en-US" sz="1200" dirty="0">
              <a:solidFill>
                <a:schemeClr val="accent1">
                  <a:lumMod val="60000"/>
                  <a:lumOff val="40000"/>
                </a:schemeClr>
              </a:solidFill>
            </a:endParaRPr>
          </a:p>
        </p:txBody>
      </p:sp>
    </p:spTree>
    <p:extLst>
      <p:ext uri="{BB962C8B-B14F-4D97-AF65-F5344CB8AC3E}">
        <p14:creationId xmlns:p14="http://schemas.microsoft.com/office/powerpoint/2010/main" val="749327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41405"/>
          </a:xfrm>
        </p:spPr>
        <p:txBody>
          <a:bodyPr/>
          <a:lstStyle/>
          <a:p>
            <a:r>
              <a:rPr lang="en-US" dirty="0"/>
              <a:t>Evolution on H-R for the Sun</a:t>
            </a:r>
          </a:p>
        </p:txBody>
      </p:sp>
      <p:sp>
        <p:nvSpPr>
          <p:cNvPr id="4" name="Slide Number Placeholder 3"/>
          <p:cNvSpPr>
            <a:spLocks noGrp="1"/>
          </p:cNvSpPr>
          <p:nvPr>
            <p:ph type="sldNum" sz="quarter" idx="12"/>
          </p:nvPr>
        </p:nvSpPr>
        <p:spPr/>
        <p:txBody>
          <a:bodyPr/>
          <a:lstStyle/>
          <a:p>
            <a:fld id="{41981FBF-D86C-4C24-9F66-A76C0A1A1C3D}" type="slidenum">
              <a:rPr lang="en-US" smtClean="0"/>
              <a:t>3</a:t>
            </a:fld>
            <a:endParaRPr lang="en-US"/>
          </a:p>
        </p:txBody>
      </p:sp>
      <p:pic>
        <p:nvPicPr>
          <p:cNvPr id="409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9" y="975705"/>
            <a:ext cx="8539548" cy="5877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700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E4B183-B750-49A1-A124-911D1B652E7F}"/>
              </a:ext>
            </a:extLst>
          </p:cNvPr>
          <p:cNvSpPr>
            <a:spLocks noGrp="1"/>
          </p:cNvSpPr>
          <p:nvPr>
            <p:ph type="title"/>
          </p:nvPr>
        </p:nvSpPr>
        <p:spPr>
          <a:xfrm>
            <a:off x="428081" y="194616"/>
            <a:ext cx="7269480" cy="553530"/>
          </a:xfrm>
        </p:spPr>
        <p:txBody>
          <a:bodyPr>
            <a:normAutofit fontScale="90000"/>
          </a:bodyPr>
          <a:lstStyle/>
          <a:p>
            <a:r>
              <a:rPr lang="en-US" dirty="0">
                <a:solidFill>
                  <a:schemeClr val="bg1"/>
                </a:solidFill>
              </a:rPr>
              <a:t>Star Formation</a:t>
            </a:r>
          </a:p>
        </p:txBody>
      </p:sp>
      <p:pic>
        <p:nvPicPr>
          <p:cNvPr id="2" name="Online Media 1" title="Star Formation">
            <a:hlinkClick r:id="" action="ppaction://media"/>
            <a:extLst>
              <a:ext uri="{FF2B5EF4-FFF2-40B4-BE49-F238E27FC236}">
                <a16:creationId xmlns:a16="http://schemas.microsoft.com/office/drawing/2014/main" id="{DB60C953-83B0-4135-BDD3-C1E8323D0FB9}"/>
              </a:ext>
            </a:extLst>
          </p:cNvPr>
          <p:cNvPicPr>
            <a:picLocks noGrp="1" noRot="1" noChangeAspect="1"/>
          </p:cNvPicPr>
          <p:nvPr>
            <p:ph idx="1"/>
            <a:videoFile r:link="rId1"/>
          </p:nvPr>
        </p:nvPicPr>
        <p:blipFill>
          <a:blip r:embed="rId3"/>
          <a:stretch>
            <a:fillRect/>
          </a:stretch>
        </p:blipFill>
        <p:spPr>
          <a:xfrm>
            <a:off x="17145" y="1102273"/>
            <a:ext cx="9082846" cy="5130767"/>
          </a:xfrm>
          <a:prstGeom prst="rect">
            <a:avLst/>
          </a:prstGeom>
        </p:spPr>
      </p:pic>
      <p:sp>
        <p:nvSpPr>
          <p:cNvPr id="4" name="Slide Number Placeholder 3">
            <a:extLst>
              <a:ext uri="{FF2B5EF4-FFF2-40B4-BE49-F238E27FC236}">
                <a16:creationId xmlns:a16="http://schemas.microsoft.com/office/drawing/2014/main" id="{B03E2C1A-7DF3-4A40-AEF7-2D1F031C2D6A}"/>
              </a:ext>
            </a:extLst>
          </p:cNvPr>
          <p:cNvSpPr>
            <a:spLocks noGrp="1"/>
          </p:cNvSpPr>
          <p:nvPr>
            <p:ph type="sldNum" sz="quarter" idx="12"/>
          </p:nvPr>
        </p:nvSpPr>
        <p:spPr/>
        <p:txBody>
          <a:bodyPr/>
          <a:lstStyle/>
          <a:p>
            <a:fld id="{CB905857-8EFC-4F61-985E-AF1AE17440E6}" type="slidenum">
              <a:rPr lang="en-US" smtClean="0"/>
              <a:t>4</a:t>
            </a:fld>
            <a:endParaRPr lang="en-US"/>
          </a:p>
        </p:txBody>
      </p:sp>
    </p:spTree>
    <p:extLst>
      <p:ext uri="{BB962C8B-B14F-4D97-AF65-F5344CB8AC3E}">
        <p14:creationId xmlns:p14="http://schemas.microsoft.com/office/powerpoint/2010/main" val="135309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400" y="240912"/>
            <a:ext cx="3943648" cy="1325562"/>
          </a:xfrm>
        </p:spPr>
        <p:txBody>
          <a:bodyPr/>
          <a:lstStyle/>
          <a:p>
            <a:r>
              <a:rPr lang="en-US" dirty="0"/>
              <a:t>Extra-solar planets</a:t>
            </a:r>
          </a:p>
        </p:txBody>
      </p:sp>
      <p:sp>
        <p:nvSpPr>
          <p:cNvPr id="3" name="Content Placeholder 2"/>
          <p:cNvSpPr>
            <a:spLocks noGrp="1"/>
          </p:cNvSpPr>
          <p:nvPr>
            <p:ph idx="1"/>
          </p:nvPr>
        </p:nvSpPr>
        <p:spPr>
          <a:xfrm>
            <a:off x="24584" y="1828801"/>
            <a:ext cx="3148518" cy="4343400"/>
          </a:xfrm>
        </p:spPr>
        <p:txBody>
          <a:bodyPr/>
          <a:lstStyle/>
          <a:p>
            <a:r>
              <a:rPr lang="en-US" dirty="0"/>
              <a:t>Orbiting other stars</a:t>
            </a:r>
          </a:p>
          <a:p>
            <a:r>
              <a:rPr lang="en-US" dirty="0"/>
              <a:t>Can not be resolved (seen) due to distance and small size</a:t>
            </a:r>
          </a:p>
          <a:p>
            <a:r>
              <a:rPr lang="en-US" dirty="0"/>
              <a:t>All single stars have at least one, some planets can even exist in binary systems (rare)</a:t>
            </a:r>
          </a:p>
          <a:p>
            <a:r>
              <a:rPr lang="en-US" dirty="0"/>
              <a:t>Very difficult to discover and study</a:t>
            </a:r>
          </a:p>
          <a:p>
            <a:r>
              <a:rPr lang="en-US" dirty="0"/>
              <a:t>First to be detected are large and fast-orbiting ones.</a:t>
            </a:r>
          </a:p>
        </p:txBody>
      </p:sp>
      <p:sp>
        <p:nvSpPr>
          <p:cNvPr id="4" name="Slide Number Placeholder 3"/>
          <p:cNvSpPr>
            <a:spLocks noGrp="1"/>
          </p:cNvSpPr>
          <p:nvPr>
            <p:ph type="sldNum" sz="quarter" idx="12"/>
          </p:nvPr>
        </p:nvSpPr>
        <p:spPr/>
        <p:txBody>
          <a:bodyPr/>
          <a:lstStyle/>
          <a:p>
            <a:fld id="{41981FBF-D86C-4C24-9F66-A76C0A1A1C3D}" type="slidenum">
              <a:rPr lang="en-US" smtClean="0"/>
              <a:t>5</a:t>
            </a:fld>
            <a:endParaRPr lang="en-US"/>
          </a:p>
        </p:txBody>
      </p:sp>
      <p:sp>
        <p:nvSpPr>
          <p:cNvPr id="5" name="Rectangle 4"/>
          <p:cNvSpPr/>
          <p:nvPr/>
        </p:nvSpPr>
        <p:spPr>
          <a:xfrm>
            <a:off x="3420443" y="4308764"/>
            <a:ext cx="4958120" cy="2308324"/>
          </a:xfrm>
          <a:prstGeom prst="rect">
            <a:avLst/>
          </a:prstGeom>
        </p:spPr>
        <p:txBody>
          <a:bodyPr wrap="square">
            <a:spAutoFit/>
          </a:bodyPr>
          <a:lstStyle/>
          <a:p>
            <a:pPr marL="285750" indent="-285750">
              <a:buFont typeface="Arial" panose="020B0604020202020204" pitchFamily="34" charset="0"/>
              <a:buChar char="•"/>
            </a:pPr>
            <a:r>
              <a:rPr lang="en-US" dirty="0">
                <a:solidFill>
                  <a:srgbClr val="000000"/>
                </a:solidFill>
                <a:latin typeface="Avenir LT W01 35 Light"/>
              </a:rPr>
              <a:t>(false colors, artist’s perception.)</a:t>
            </a:r>
          </a:p>
          <a:p>
            <a:pPr marL="285750" indent="-285750">
              <a:buFont typeface="Arial" panose="020B0604020202020204" pitchFamily="34" charset="0"/>
              <a:buChar char="•"/>
            </a:pPr>
            <a:r>
              <a:rPr lang="en-US" dirty="0">
                <a:solidFill>
                  <a:srgbClr val="000000"/>
                </a:solidFill>
                <a:latin typeface="Avenir LT W01 35 Light"/>
              </a:rPr>
              <a:t>The three new Exoplanets have sizes between 1 and 1.5 times that of Jupiter (12 to 17 times larger than the Earth) and temperatures between 1400 and 1700 Celsius, completing full orbits around their stars in times ranging between 1.8 and 2.9 Earth’s days.</a:t>
            </a:r>
            <a:endParaRPr lang="en-US" dirty="0"/>
          </a:p>
        </p:txBody>
      </p:sp>
      <p:pic>
        <p:nvPicPr>
          <p:cNvPr id="1026" name="Picture 2" descr="QEERI Earth_Al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0247" y="810940"/>
            <a:ext cx="5953753" cy="3348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32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1325562"/>
          </a:xfrm>
        </p:spPr>
        <p:txBody>
          <a:bodyPr>
            <a:normAutofit/>
          </a:bodyPr>
          <a:lstStyle/>
          <a:p>
            <a:r>
              <a:rPr lang="en-US"/>
              <a:t>Methods for finding extrasolar planets</a:t>
            </a:r>
            <a:endParaRPr lang="en-US" dirty="0"/>
          </a:p>
        </p:txBody>
      </p:sp>
      <p:graphicFrame>
        <p:nvGraphicFramePr>
          <p:cNvPr id="8" name="Content Placeholder 2">
            <a:extLst>
              <a:ext uri="{FF2B5EF4-FFF2-40B4-BE49-F238E27FC236}">
                <a16:creationId xmlns:a16="http://schemas.microsoft.com/office/drawing/2014/main" id="{76D21EA3-FE2B-4575-9D9E-552DD37B2903}"/>
              </a:ext>
            </a:extLst>
          </p:cNvPr>
          <p:cNvGraphicFramePr>
            <a:graphicFrameLocks noGrp="1"/>
          </p:cNvGraphicFramePr>
          <p:nvPr>
            <p:ph idx="1"/>
            <p:extLst>
              <p:ext uri="{D42A27DB-BD31-4B8C-83A1-F6EECF244321}">
                <p14:modId xmlns:p14="http://schemas.microsoft.com/office/powerpoint/2010/main" val="3485771652"/>
              </p:ext>
            </p:extLst>
          </p:nvPr>
        </p:nvGraphicFramePr>
        <p:xfrm>
          <a:off x="0" y="1925637"/>
          <a:ext cx="4033047" cy="48402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Graphical user interface&#10;&#10;Description automatically generated">
            <a:extLst>
              <a:ext uri="{FF2B5EF4-FFF2-40B4-BE49-F238E27FC236}">
                <a16:creationId xmlns:a16="http://schemas.microsoft.com/office/drawing/2014/main" id="{AA7BC5A2-E07D-434A-B085-A5BBFD1D5222}"/>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033047" y="2038122"/>
            <a:ext cx="4965568" cy="3724175"/>
          </a:xfrm>
          <a:prstGeom prst="rect">
            <a:avLst/>
          </a:prstGeom>
        </p:spPr>
      </p:pic>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z="3100" smtClean="0">
                <a:solidFill>
                  <a:srgbClr val="46464A">
                    <a:lumMod val="60000"/>
                    <a:lumOff val="40000"/>
                  </a:srgbClr>
                </a:solidFill>
              </a:rPr>
              <a:pPr>
                <a:spcAft>
                  <a:spcPts val="600"/>
                </a:spcAft>
              </a:pPr>
              <a:t>6</a:t>
            </a:fld>
            <a:endParaRPr lang="en-US" sz="3100">
              <a:solidFill>
                <a:srgbClr val="46464A">
                  <a:lumMod val="60000"/>
                  <a:lumOff val="40000"/>
                </a:srgbClr>
              </a:solidFill>
            </a:endParaRPr>
          </a:p>
        </p:txBody>
      </p:sp>
    </p:spTree>
    <p:extLst>
      <p:ext uri="{BB962C8B-B14F-4D97-AF65-F5344CB8AC3E}">
        <p14:creationId xmlns:p14="http://schemas.microsoft.com/office/powerpoint/2010/main" val="85299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71561"/>
            <a:ext cx="7269480" cy="588397"/>
          </a:xfrm>
        </p:spPr>
        <p:txBody>
          <a:bodyPr>
            <a:normAutofit fontScale="90000"/>
          </a:bodyPr>
          <a:lstStyle/>
          <a:p>
            <a:r>
              <a:rPr lang="en-US" dirty="0"/>
              <a:t>Radial velocity</a:t>
            </a:r>
          </a:p>
        </p:txBody>
      </p:sp>
      <p:sp>
        <p:nvSpPr>
          <p:cNvPr id="3" name="Content Placeholder 2"/>
          <p:cNvSpPr>
            <a:spLocks noGrp="1"/>
          </p:cNvSpPr>
          <p:nvPr>
            <p:ph idx="1"/>
          </p:nvPr>
        </p:nvSpPr>
        <p:spPr>
          <a:xfrm>
            <a:off x="946404" y="5963478"/>
            <a:ext cx="7269480" cy="873644"/>
          </a:xfrm>
        </p:spPr>
        <p:txBody>
          <a:bodyPr/>
          <a:lstStyle/>
          <a:p>
            <a:r>
              <a:rPr lang="en-US" dirty="0"/>
              <a:t>Works well for large planets that have short orbital period</a:t>
            </a:r>
          </a:p>
          <a:p>
            <a:r>
              <a:rPr lang="en-US" dirty="0"/>
              <a:t>Very hard to detect Earth-like</a:t>
            </a:r>
          </a:p>
        </p:txBody>
      </p:sp>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a:p>
        </p:txBody>
      </p:sp>
      <p:pic>
        <p:nvPicPr>
          <p:cNvPr id="2050" name="Picture 2" descr="Image result for extrasolar planets radial veloc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6234" y="776576"/>
            <a:ext cx="5844208" cy="500932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extrasolar planets radial veloc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742" y="659958"/>
            <a:ext cx="6845328" cy="528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38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14901"/>
          </a:xfrm>
        </p:spPr>
        <p:txBody>
          <a:bodyPr>
            <a:normAutofit fontScale="90000"/>
          </a:bodyPr>
          <a:lstStyle/>
          <a:p>
            <a:r>
              <a:rPr lang="en-US" dirty="0"/>
              <a:t>Transit photometry</a:t>
            </a:r>
          </a:p>
        </p:txBody>
      </p:sp>
      <p:sp>
        <p:nvSpPr>
          <p:cNvPr id="3" name="Content Placeholder 2"/>
          <p:cNvSpPr>
            <a:spLocks noGrp="1"/>
          </p:cNvSpPr>
          <p:nvPr>
            <p:ph idx="1"/>
          </p:nvPr>
        </p:nvSpPr>
        <p:spPr>
          <a:xfrm>
            <a:off x="946404" y="5340626"/>
            <a:ext cx="6446520" cy="839512"/>
          </a:xfrm>
        </p:spPr>
        <p:txBody>
          <a:bodyPr/>
          <a:lstStyle/>
          <a:p>
            <a:r>
              <a:rPr lang="en-US" dirty="0"/>
              <a:t>Works well with large planets/small stars, and short orbital periods</a:t>
            </a:r>
          </a:p>
        </p:txBody>
      </p:sp>
      <p:sp>
        <p:nvSpPr>
          <p:cNvPr id="4" name="Slide Number Placeholder 3"/>
          <p:cNvSpPr>
            <a:spLocks noGrp="1"/>
          </p:cNvSpPr>
          <p:nvPr>
            <p:ph type="sldNum" sz="quarter" idx="12"/>
          </p:nvPr>
        </p:nvSpPr>
        <p:spPr/>
        <p:txBody>
          <a:bodyPr/>
          <a:lstStyle/>
          <a:p>
            <a:fld id="{41981FBF-D86C-4C24-9F66-A76C0A1A1C3D}" type="slidenum">
              <a:rPr lang="en-US" smtClean="0"/>
              <a:t>8</a:t>
            </a:fld>
            <a:endParaRPr lang="en-US"/>
          </a:p>
        </p:txBody>
      </p:sp>
      <p:pic>
        <p:nvPicPr>
          <p:cNvPr id="3074" name="Picture 2" descr="Image result for extrasolar planets transit photometry"/>
          <p:cNvPicPr>
            <a:picLocks noChangeAspect="1" noChangeArrowheads="1"/>
          </p:cNvPicPr>
          <p:nvPr/>
        </p:nvPicPr>
        <p:blipFill rotWithShape="1">
          <a:blip r:embed="rId2">
            <a:extLst>
              <a:ext uri="{28A0092B-C50C-407E-A947-70E740481C1C}">
                <a14:useLocalDpi xmlns:a14="http://schemas.microsoft.com/office/drawing/2010/main" val="0"/>
              </a:ext>
            </a:extLst>
          </a:blip>
          <a:srcRect t="28680"/>
          <a:stretch/>
        </p:blipFill>
        <p:spPr bwMode="auto">
          <a:xfrm>
            <a:off x="12058" y="1364975"/>
            <a:ext cx="9072505" cy="3498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56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8786" y="74216"/>
            <a:ext cx="4167097" cy="681162"/>
          </a:xfrm>
        </p:spPr>
        <p:txBody>
          <a:bodyPr>
            <a:normAutofit/>
          </a:bodyPr>
          <a:lstStyle/>
          <a:p>
            <a:r>
              <a:rPr lang="en-US" dirty="0"/>
              <a:t>Pulsation timing</a:t>
            </a:r>
          </a:p>
        </p:txBody>
      </p:sp>
      <p:sp>
        <p:nvSpPr>
          <p:cNvPr id="3" name="Content Placeholder 2"/>
          <p:cNvSpPr>
            <a:spLocks noGrp="1"/>
          </p:cNvSpPr>
          <p:nvPr>
            <p:ph idx="1"/>
          </p:nvPr>
        </p:nvSpPr>
        <p:spPr>
          <a:xfrm>
            <a:off x="5035379" y="5143930"/>
            <a:ext cx="3748576" cy="1033669"/>
          </a:xfrm>
        </p:spPr>
        <p:txBody>
          <a:bodyPr/>
          <a:lstStyle/>
          <a:p>
            <a:r>
              <a:rPr lang="en-US" dirty="0"/>
              <a:t>Works only for very massive planets on eccentric orbits</a:t>
            </a:r>
          </a:p>
        </p:txBody>
      </p:sp>
      <p:sp>
        <p:nvSpPr>
          <p:cNvPr id="4" name="Slide Number Placeholder 3"/>
          <p:cNvSpPr>
            <a:spLocks noGrp="1"/>
          </p:cNvSpPr>
          <p:nvPr>
            <p:ph type="sldNum" sz="quarter" idx="12"/>
          </p:nvPr>
        </p:nvSpPr>
        <p:spPr/>
        <p:txBody>
          <a:bodyPr/>
          <a:lstStyle/>
          <a:p>
            <a:fld id="{41981FBF-D86C-4C24-9F66-A76C0A1A1C3D}" type="slidenum">
              <a:rPr lang="en-US" smtClean="0"/>
              <a:t>9</a:t>
            </a:fld>
            <a:endParaRPr lang="en-US"/>
          </a:p>
        </p:txBody>
      </p:sp>
      <p:pic>
        <p:nvPicPr>
          <p:cNvPr id="5122" name="Picture 2" descr="Scientists observe first planet-induced stellar pulsa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0292" y="1155590"/>
            <a:ext cx="4806563" cy="32043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897" y="569843"/>
            <a:ext cx="4447833" cy="6463308"/>
          </a:xfrm>
          <a:prstGeom prst="rect">
            <a:avLst/>
          </a:prstGeom>
        </p:spPr>
        <p:txBody>
          <a:bodyPr wrap="square">
            <a:spAutoFit/>
          </a:bodyPr>
          <a:lstStyle/>
          <a:p>
            <a:pPr marL="285750" indent="-285750">
              <a:buFont typeface="Arial" panose="020B0604020202020204" pitchFamily="34" charset="0"/>
              <a:buChar char="•"/>
            </a:pPr>
            <a:r>
              <a:rPr lang="en-US" dirty="0">
                <a:solidFill>
                  <a:srgbClr val="000000"/>
                </a:solidFill>
                <a:latin typeface="Arial" panose="020B0604020202020204" pitchFamily="34" charset="0"/>
              </a:rPr>
              <a:t>For the first time, -observed a star pulsing in response to its orbiting planet.</a:t>
            </a:r>
          </a:p>
          <a:p>
            <a:pPr marL="285750" indent="-285750">
              <a:buFont typeface="Arial" panose="020B0604020202020204" pitchFamily="34" charset="0"/>
              <a:buChar char="•"/>
            </a:pPr>
            <a:r>
              <a:rPr lang="en-US" dirty="0">
                <a:solidFill>
                  <a:srgbClr val="000000"/>
                </a:solidFill>
                <a:latin typeface="Arial" panose="020B0604020202020204" pitchFamily="34" charset="0"/>
              </a:rPr>
              <a:t>HAT-P-2, is about 400 light years from Earth and is circled by a gas giant measuring eight times the mass of Jupiter.</a:t>
            </a:r>
          </a:p>
          <a:p>
            <a:pPr marL="285750" indent="-285750">
              <a:buFont typeface="Arial" panose="020B0604020202020204" pitchFamily="34" charset="0"/>
              <a:buChar char="•"/>
            </a:pPr>
            <a:r>
              <a:rPr lang="en-US" dirty="0">
                <a:solidFill>
                  <a:srgbClr val="000000"/>
                </a:solidFill>
                <a:latin typeface="Arial" panose="020B0604020202020204" pitchFamily="34" charset="0"/>
              </a:rPr>
              <a:t>The planet, named HAT-P-2b, tracks its star in a highly </a:t>
            </a:r>
            <a:r>
              <a:rPr lang="en-US" dirty="0">
                <a:solidFill>
                  <a:srgbClr val="313D57"/>
                </a:solidFill>
                <a:latin typeface="Arial" panose="020B0604020202020204" pitchFamily="34" charset="0"/>
                <a:hlinkClick r:id="rId3"/>
              </a:rPr>
              <a:t>eccentric orbit</a:t>
            </a:r>
            <a:r>
              <a:rPr lang="en-US" dirty="0">
                <a:solidFill>
                  <a:srgbClr val="000000"/>
                </a:solidFill>
                <a:latin typeface="Arial" panose="020B0604020202020204" pitchFamily="34" charset="0"/>
              </a:rPr>
              <a:t>, flying extremely close to and around the star, then hurtling far out before eventually circling back around.</a:t>
            </a:r>
          </a:p>
          <a:p>
            <a:pPr marL="285750" indent="-285750">
              <a:buFont typeface="Arial" panose="020B0604020202020204" pitchFamily="34" charset="0"/>
              <a:buChar char="•"/>
            </a:pPr>
            <a:r>
              <a:rPr lang="en-US" dirty="0">
                <a:solidFill>
                  <a:srgbClr val="000000"/>
                </a:solidFill>
                <a:latin typeface="Arial" panose="020B0604020202020204" pitchFamily="34" charset="0"/>
              </a:rPr>
              <a:t>The researchers analyzed more than 350 hours of observations of HAT-P-2 taken by NASA's Spitzer Space Telescope and found that the star's brightness appears to oscillate ever so slightly every 87 minutes. In particular, the star seems to vibrate at exact harmonics, or multiples of the planet's orbital frequency—the rate at which the planet circles its star</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330355353"/>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
  <TotalTime>1906</TotalTime>
  <Words>675</Words>
  <Application>Microsoft Office PowerPoint</Application>
  <PresentationFormat>On-screen Show (4:3)</PresentationFormat>
  <Paragraphs>56</Paragraphs>
  <Slides>12</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AktivGroteskRegular</vt:lpstr>
      <vt:lpstr>Arial</vt:lpstr>
      <vt:lpstr>Avenir LT W01 35 Light</vt:lpstr>
      <vt:lpstr>Century Schoolbook</vt:lpstr>
      <vt:lpstr>Wingdings 2</vt:lpstr>
      <vt:lpstr>View</vt:lpstr>
      <vt:lpstr>Astronomy 1010 chapter 21</vt:lpstr>
      <vt:lpstr>Star forming regions</vt:lpstr>
      <vt:lpstr>Evolution on H-R for the Sun</vt:lpstr>
      <vt:lpstr>Star Formation</vt:lpstr>
      <vt:lpstr>Extra-solar planets</vt:lpstr>
      <vt:lpstr>Methods for finding extrasolar planets</vt:lpstr>
      <vt:lpstr>Radial velocity</vt:lpstr>
      <vt:lpstr>Transit photometry</vt:lpstr>
      <vt:lpstr>Pulsation timing</vt:lpstr>
      <vt:lpstr>Microlensing</vt:lpstr>
      <vt:lpstr>Direct imaging</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 Fulton</cp:lastModifiedBy>
  <cp:revision>11</cp:revision>
  <dcterms:created xsi:type="dcterms:W3CDTF">2021-01-31T00:35:04Z</dcterms:created>
  <dcterms:modified xsi:type="dcterms:W3CDTF">2021-09-19T15:44:16Z</dcterms:modified>
</cp:coreProperties>
</file>