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64" r:id="rId5"/>
    <p:sldId id="265" r:id="rId6"/>
    <p:sldId id="261" r:id="rId7"/>
    <p:sldId id="266" r:id="rId8"/>
    <p:sldId id="258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95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F77E329A-4087-4904-A54F-06EBD67E04CF}"/>
    <pc:docChg chg="undo custSel addSld modSld">
      <pc:chgData name="Dmitriy Beznosko" userId="8bcdeb23-d2dd-465e-bda6-8e644f22b48c" providerId="ADAL" clId="{F77E329A-4087-4904-A54F-06EBD67E04CF}" dt="2021-04-28T01:23:51.225" v="85"/>
      <pc:docMkLst>
        <pc:docMk/>
      </pc:docMkLst>
      <pc:sldChg chg="addSp delSp modSp mod setBg addAnim">
        <pc:chgData name="Dmitriy Beznosko" userId="8bcdeb23-d2dd-465e-bda6-8e644f22b48c" providerId="ADAL" clId="{F77E329A-4087-4904-A54F-06EBD67E04CF}" dt="2021-04-28T01:23:51.225" v="85"/>
        <pc:sldMkLst>
          <pc:docMk/>
          <pc:sldMk cId="585641883" sldId="258"/>
        </pc:sldMkLst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5" creationId="{028AE18B-D4DE-4667-AB85-22FA55714F8F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3" creationId="{9DE021BD-1116-4F17-9FD8-FEB0B1D259B0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4" creationId="{14053421-3C7E-4167-AAC2-1B30B2C01601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0" creationId="{E271DD9B-7A66-493F-BB4A-1CF4294C6E14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5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7" creationId="{28E0418F-EF32-49B5-A0CF-7CE8D16648F6}"/>
          </ac:spMkLst>
        </pc:spChg>
        <pc:picChg chg="mod ord">
          <ac:chgData name="Dmitriy Beznosko" userId="8bcdeb23-d2dd-465e-bda6-8e644f22b48c" providerId="ADAL" clId="{F77E329A-4087-4904-A54F-06EBD67E04CF}" dt="2021-04-28T01:23:51.223" v="83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1:22.170" v="38" actId="26606"/>
        <pc:sldMkLst>
          <pc:docMk/>
          <pc:sldMk cId="1186344690" sldId="259"/>
        </pc:sldMkLst>
        <pc:spChg chg="mo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75" creationId="{2C23C1A9-F93B-4CA9-AAAA-50D11F4FC529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104" creationId="{CAA39645-EC84-479B-BC67-761DE3960ED0}"/>
          </ac:spMkLst>
        </pc:spChg>
        <pc:picChg chg="add del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100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2:34.980" v="69" actId="14100"/>
        <pc:sldMkLst>
          <pc:docMk/>
          <pc:sldMk cId="4222124871" sldId="260"/>
        </pc:sldMkLst>
        <pc:spChg chg="mod">
          <ac:chgData name="Dmitriy Beznosko" userId="8bcdeb23-d2dd-465e-bda6-8e644f22b48c" providerId="ADAL" clId="{F77E329A-4087-4904-A54F-06EBD67E04CF}" dt="2021-04-28T01:22:34.980" v="69" actId="14100"/>
          <ac:spMkLst>
            <pc:docMk/>
            <pc:sldMk cId="4222124871" sldId="260"/>
            <ac:spMk id="2" creationId="{00000000-0000-0000-0000-000000000000}"/>
          </ac:spMkLst>
        </pc:spChg>
        <pc:spChg chg="del">
          <ac:chgData name="Dmitriy Beznosko" userId="8bcdeb23-d2dd-465e-bda6-8e644f22b48c" providerId="ADAL" clId="{F77E329A-4087-4904-A54F-06EBD67E04CF}" dt="2021-04-28T01:21:38.832" v="40" actId="478"/>
          <ac:spMkLst>
            <pc:docMk/>
            <pc:sldMk cId="4222124871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71" creationId="{5D5E0904-721C-4D68-9EB8-1C9752E329A7}"/>
          </ac:spMkLst>
        </pc:spChg>
        <pc:picChg chg="mod">
          <ac:chgData name="Dmitriy Beznosko" userId="8bcdeb23-d2dd-465e-bda6-8e644f22b48c" providerId="ADAL" clId="{F77E329A-4087-4904-A54F-06EBD67E04CF}" dt="2021-04-28T01:22:12.948" v="47" actId="1076"/>
          <ac:picMkLst>
            <pc:docMk/>
            <pc:sldMk cId="4222124871" sldId="260"/>
            <ac:picMk id="1026" creationId="{00000000-0000-0000-0000-000000000000}"/>
          </ac:picMkLst>
        </pc:picChg>
      </pc:sldChg>
      <pc:sldChg chg="addSp modSp mod setBg addAnim">
        <pc:chgData name="Dmitriy Beznosko" userId="8bcdeb23-d2dd-465e-bda6-8e644f22b48c" providerId="ADAL" clId="{F77E329A-4087-4904-A54F-06EBD67E04CF}" dt="2021-04-28T01:22:46.374" v="72"/>
        <pc:sldMkLst>
          <pc:docMk/>
          <pc:sldMk cId="2232523529" sldId="262"/>
        </pc:sldMkLst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1" creationId="{F1ACBE00-0221-433D-8EA5-D9D7B45F35BE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3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5" creationId="{28E0418F-EF32-49B5-A0CF-7CE8D16648F6}"/>
          </ac:spMkLst>
        </pc:spChg>
        <pc:picChg chg="mod">
          <ac:chgData name="Dmitriy Beznosko" userId="8bcdeb23-d2dd-465e-bda6-8e644f22b48c" providerId="ADAL" clId="{F77E329A-4087-4904-A54F-06EBD67E04CF}" dt="2021-04-28T01:22:46.373" v="70" actId="26606"/>
          <ac:picMkLst>
            <pc:docMk/>
            <pc:sldMk cId="2232523529" sldId="262"/>
            <ac:picMk id="2050" creationId="{00000000-0000-0000-0000-000000000000}"/>
          </ac:picMkLst>
        </pc:picChg>
      </pc:sldChg>
      <pc:sldChg chg="addSp delSp modSp mod setBg addAnim delAnim">
        <pc:chgData name="Dmitriy Beznosko" userId="8bcdeb23-d2dd-465e-bda6-8e644f22b48c" providerId="ADAL" clId="{F77E329A-4087-4904-A54F-06EBD67E04CF}" dt="2021-04-28T01:23:26.571" v="82" actId="14100"/>
        <pc:sldMkLst>
          <pc:docMk/>
          <pc:sldMk cId="3094326590" sldId="263"/>
        </pc:sldMkLst>
        <pc:spChg chg="mo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3:04.554" v="74" actId="26606"/>
          <ac:spMkLst>
            <pc:docMk/>
            <pc:sldMk cId="3094326590" sldId="263"/>
            <ac:spMk id="73" creationId="{323D50B8-1D27-420D-BA4A-249914120C5D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5" creationId="{AB68432F-C05C-4620-B6D8-9C6E9BD184AC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7" creationId="{54310E88-1508-4822-B179-4627703E2B74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3078" creationId="{D2781DDF-FAC9-41BA-A2E2-B4F31ED7333B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79" creationId="{323D50B8-1D27-420D-BA4A-249914120C5D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0" creationId="{2EFBB176-B6C1-4B5A-AADA-F930947E09CC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1" creationId="{918CDC34-0F26-409D-B10F-578D4DCC46DE}"/>
          </ac:spMkLst>
        </pc:spChg>
        <pc:picChg chg="mod ord">
          <ac:chgData name="Dmitriy Beznosko" userId="8bcdeb23-d2dd-465e-bda6-8e644f22b48c" providerId="ADAL" clId="{F77E329A-4087-4904-A54F-06EBD67E04CF}" dt="2021-04-28T01:23:26.571" v="82" actId="14100"/>
          <ac:picMkLst>
            <pc:docMk/>
            <pc:sldMk cId="3094326590" sldId="263"/>
            <ac:picMk id="3074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3:21.517" v="81" actId="14100"/>
          <ac:picMkLst>
            <pc:docMk/>
            <pc:sldMk cId="3094326590" sldId="263"/>
            <ac:picMk id="307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77E329A-4087-4904-A54F-06EBD67E04CF}" dt="2021-04-28T01:21:01.555" v="35" actId="14100"/>
        <pc:sldMkLst>
          <pc:docMk/>
          <pc:sldMk cId="3755381902" sldId="272"/>
        </pc:sldMkLst>
        <pc:spChg chg="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4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24.870" v="27" actId="14100"/>
          <ac:spMkLst>
            <pc:docMk/>
            <pc:sldMk cId="3755381902" sldId="272"/>
            <ac:spMk id="5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52.066" v="33" actId="1076"/>
          <ac:spMkLst>
            <pc:docMk/>
            <pc:sldMk cId="3755381902" sldId="272"/>
            <ac:spMk id="6" creationId="{00000000-0000-0000-0000-000000000000}"/>
          </ac:spMkLst>
        </pc:spChg>
        <pc:spChg chg="add 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9" creationId="{E44C91DF-1F2D-4B7A-99FB-7DF5EC84E394}"/>
          </ac:spMkLst>
        </pc:spChg>
        <pc:spChg chg="mod">
          <ac:chgData name="Dmitriy Beznosko" userId="8bcdeb23-d2dd-465e-bda6-8e644f22b48c" providerId="ADAL" clId="{F77E329A-4087-4904-A54F-06EBD67E04CF}" dt="2021-04-28T01:20:18.655" v="26" actId="1076"/>
          <ac:spMkLst>
            <pc:docMk/>
            <pc:sldMk cId="3755381902" sldId="272"/>
            <ac:spMk id="10" creationId="{00000000-0000-0000-0000-000000000000}"/>
          </ac:spMkLst>
        </pc:spChg>
        <pc:picChg chg="del">
          <ac:chgData name="Dmitriy Beznosko" userId="8bcdeb23-d2dd-465e-bda6-8e644f22b48c" providerId="ADAL" clId="{F77E329A-4087-4904-A54F-06EBD67E04CF}" dt="2021-04-28T01:18:57.719" v="17" actId="478"/>
          <ac:picMkLst>
            <pc:docMk/>
            <pc:sldMk cId="3755381902" sldId="272"/>
            <ac:picMk id="7" creationId="{00000000-0000-0000-0000-000000000000}"/>
          </ac:picMkLst>
        </pc:picChg>
        <pc:picChg chg="add mod ord">
          <ac:chgData name="Dmitriy Beznosko" userId="8bcdeb23-d2dd-465e-bda6-8e644f22b48c" providerId="ADAL" clId="{F77E329A-4087-4904-A54F-06EBD67E04CF}" dt="2021-04-28T01:20:43.620" v="32" actId="1076"/>
          <ac:picMkLst>
            <pc:docMk/>
            <pc:sldMk cId="3755381902" sldId="272"/>
            <ac:picMk id="8" creationId="{B1820618-93D6-4825-8FEF-9B868371C0BB}"/>
          </ac:picMkLst>
        </pc:picChg>
        <pc:picChg chg="mod ord">
          <ac:chgData name="Dmitriy Beznosko" userId="8bcdeb23-d2dd-465e-bda6-8e644f22b48c" providerId="ADAL" clId="{F77E329A-4087-4904-A54F-06EBD67E04CF}" dt="2021-04-28T01:21:01.555" v="35" actId="14100"/>
          <ac:picMkLst>
            <pc:docMk/>
            <pc:sldMk cId="3755381902" sldId="272"/>
            <ac:picMk id="11" creationId="{00000000-0000-0000-0000-000000000000}"/>
          </ac:picMkLst>
        </pc:picChg>
      </pc:sldChg>
    </pc:docChg>
  </pc:docChgLst>
  <pc:docChgLst>
    <pc:chgData name="Dmitriy Beznosko" userId="8bcdeb23-d2dd-465e-bda6-8e644f22b48c" providerId="ADAL" clId="{119C76A4-6E5E-4988-8A7F-63FAB3B43C8C}"/>
    <pc:docChg chg="undo custSel addSld delSld modSld">
      <pc:chgData name="Dmitriy Beznosko" userId="8bcdeb23-d2dd-465e-bda6-8e644f22b48c" providerId="ADAL" clId="{119C76A4-6E5E-4988-8A7F-63FAB3B43C8C}" dt="2021-04-11T23:57:01.819" v="96"/>
      <pc:docMkLst>
        <pc:docMk/>
      </pc:docMkLst>
      <pc:sldChg chg="modSp mod">
        <pc:chgData name="Dmitriy Beznosko" userId="8bcdeb23-d2dd-465e-bda6-8e644f22b48c" providerId="ADAL" clId="{119C76A4-6E5E-4988-8A7F-63FAB3B43C8C}" dt="2021-04-11T23:53:47.956" v="2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119C76A4-6E5E-4988-8A7F-63FAB3B43C8C}" dt="2021-04-11T23:53:47.956" v="2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setBg addAnim delAnim">
        <pc:chgData name="Dmitriy Beznosko" userId="8bcdeb23-d2dd-465e-bda6-8e644f22b48c" providerId="ADAL" clId="{119C76A4-6E5E-4988-8A7F-63FAB3B43C8C}" dt="2021-04-11T23:54:51.829" v="82" actId="20577"/>
        <pc:sldMkLst>
          <pc:docMk/>
          <pc:sldMk cId="585641883" sldId="258"/>
        </pc:sldMkLst>
        <pc:spChg chg="mod">
          <ac:chgData name="Dmitriy Beznosko" userId="8bcdeb23-d2dd-465e-bda6-8e644f22b48c" providerId="ADAL" clId="{119C76A4-6E5E-4988-8A7F-63FAB3B43C8C}" dt="2021-04-11T23:54:51.829" v="82" actId="20577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4" creationId="{E50B2389-C23C-401D-9B3E-8D66D903464E}"/>
          </ac:spMkLst>
        </pc:spChg>
        <pc:spChg chg="mod or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5" creationId="{028AE18B-D4DE-4667-AB85-22FA55714F8F}"/>
          </ac:spMkLst>
        </pc:spChg>
        <pc:spChg chg="add del mod">
          <ac:chgData name="Dmitriy Beznosko" userId="8bcdeb23-d2dd-465e-bda6-8e644f22b48c" providerId="ADAL" clId="{119C76A4-6E5E-4988-8A7F-63FAB3B43C8C}" dt="2021-04-11T23:54:26.603" v="8" actId="478"/>
          <ac:spMkLst>
            <pc:docMk/>
            <pc:sldMk cId="585641883" sldId="258"/>
            <ac:spMk id="6" creationId="{4BA2CAB3-EC96-461E-8775-AD3DFFB7B40F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3" creationId="{9DE021BD-1116-4F17-9FD8-FEB0B1D259B0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4" creationId="{14053421-3C7E-4167-AAC2-1B30B2C01601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6" creationId="{CF575D68-1B79-46A3-8676-195856BA37F8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8" creationId="{28E0418F-EF32-49B5-A0CF-7CE8D16648F6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20" creationId="{E271DD9B-7A66-493F-BB4A-1CF4294C6E14}"/>
          </ac:spMkLst>
        </pc:spChg>
        <pc:picChg chg="mod ord">
          <ac:chgData name="Dmitriy Beznosko" userId="8bcdeb23-d2dd-465e-bda6-8e644f22b48c" providerId="ADAL" clId="{119C76A4-6E5E-4988-8A7F-63FAB3B43C8C}" dt="2021-04-11T23:54:31.526" v="9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del">
        <pc:chgData name="Dmitriy Beznosko" userId="8bcdeb23-d2dd-465e-bda6-8e644f22b48c" providerId="ADAL" clId="{119C76A4-6E5E-4988-8A7F-63FAB3B43C8C}" dt="2021-04-11T23:53:44.020" v="0" actId="47"/>
        <pc:sldMkLst>
          <pc:docMk/>
          <pc:sldMk cId="871238711" sldId="259"/>
        </pc:sldMkLst>
      </pc:sldChg>
      <pc:sldChg chg="add">
        <pc:chgData name="Dmitriy Beznosko" userId="8bcdeb23-d2dd-465e-bda6-8e644f22b48c" providerId="ADAL" clId="{119C76A4-6E5E-4988-8A7F-63FAB3B43C8C}" dt="2021-04-11T23:55:39.479" v="84"/>
        <pc:sldMkLst>
          <pc:docMk/>
          <pc:sldMk cId="1186344690" sldId="259"/>
        </pc:sldMkLst>
      </pc:sldChg>
      <pc:sldChg chg="add">
        <pc:chgData name="Dmitriy Beznosko" userId="8bcdeb23-d2dd-465e-bda6-8e644f22b48c" providerId="ADAL" clId="{119C76A4-6E5E-4988-8A7F-63FAB3B43C8C}" dt="2021-04-11T23:56:42.574" v="86"/>
        <pc:sldMkLst>
          <pc:docMk/>
          <pc:sldMk cId="4222124871" sldId="260"/>
        </pc:sldMkLst>
      </pc:sldChg>
      <pc:sldChg chg="add">
        <pc:chgData name="Dmitriy Beznosko" userId="8bcdeb23-d2dd-465e-bda6-8e644f22b48c" providerId="ADAL" clId="{119C76A4-6E5E-4988-8A7F-63FAB3B43C8C}" dt="2021-04-11T23:56:44.168" v="88"/>
        <pc:sldMkLst>
          <pc:docMk/>
          <pc:sldMk cId="3192721095" sldId="261"/>
        </pc:sldMkLst>
      </pc:sldChg>
      <pc:sldChg chg="add">
        <pc:chgData name="Dmitriy Beznosko" userId="8bcdeb23-d2dd-465e-bda6-8e644f22b48c" providerId="ADAL" clId="{119C76A4-6E5E-4988-8A7F-63FAB3B43C8C}" dt="2021-04-11T23:56:47.353" v="90"/>
        <pc:sldMkLst>
          <pc:docMk/>
          <pc:sldMk cId="2232523529" sldId="262"/>
        </pc:sldMkLst>
      </pc:sldChg>
      <pc:sldChg chg="add">
        <pc:chgData name="Dmitriy Beznosko" userId="8bcdeb23-d2dd-465e-bda6-8e644f22b48c" providerId="ADAL" clId="{119C76A4-6E5E-4988-8A7F-63FAB3B43C8C}" dt="2021-04-11T23:56:50.232" v="92"/>
        <pc:sldMkLst>
          <pc:docMk/>
          <pc:sldMk cId="3094326590" sldId="263"/>
        </pc:sldMkLst>
      </pc:sldChg>
      <pc:sldChg chg="add">
        <pc:chgData name="Dmitriy Beznosko" userId="8bcdeb23-d2dd-465e-bda6-8e644f22b48c" providerId="ADAL" clId="{119C76A4-6E5E-4988-8A7F-63FAB3B43C8C}" dt="2021-04-11T23:56:51.768" v="94"/>
        <pc:sldMkLst>
          <pc:docMk/>
          <pc:sldMk cId="1004987440" sldId="264"/>
        </pc:sldMkLst>
      </pc:sldChg>
      <pc:sldChg chg="add">
        <pc:chgData name="Dmitriy Beznosko" userId="8bcdeb23-d2dd-465e-bda6-8e644f22b48c" providerId="ADAL" clId="{119C76A4-6E5E-4988-8A7F-63FAB3B43C8C}" dt="2021-04-11T23:57:01.819" v="96"/>
        <pc:sldMkLst>
          <pc:docMk/>
          <pc:sldMk cId="1607938738" sldId="265"/>
        </pc:sldMkLst>
      </pc:sldChg>
    </pc:docChg>
  </pc:docChgLst>
  <pc:docChgLst>
    <pc:chgData name="Dmitriy Beznosko" userId="8bcdeb23-d2dd-465e-bda6-8e644f22b48c" providerId="ADAL" clId="{CD72B83A-DEE2-488A-A2B9-BC421CD39763}"/>
    <pc:docChg chg="undo custSel addSld delSld modSld sldOrd addMainMaster">
      <pc:chgData name="Dmitriy Beznosko" userId="8bcdeb23-d2dd-465e-bda6-8e644f22b48c" providerId="ADAL" clId="{CD72B83A-DEE2-488A-A2B9-BC421CD39763}" dt="2021-08-03T01:47:36.317" v="1607" actId="1076"/>
      <pc:docMkLst>
        <pc:docMk/>
      </pc:docMkLst>
      <pc:sldChg chg="modSp mod">
        <pc:chgData name="Dmitriy Beznosko" userId="8bcdeb23-d2dd-465e-bda6-8e644f22b48c" providerId="ADAL" clId="{CD72B83A-DEE2-488A-A2B9-BC421CD39763}" dt="2021-08-02T13:18:41.590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CD72B83A-DEE2-488A-A2B9-BC421CD39763}" dt="2021-08-02T13:18:41.590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 addAnim delAnim">
        <pc:chgData name="Dmitriy Beznosko" userId="8bcdeb23-d2dd-465e-bda6-8e644f22b48c" providerId="ADAL" clId="{CD72B83A-DEE2-488A-A2B9-BC421CD39763}" dt="2021-08-02T13:28:23.112" v="24" actId="478"/>
        <pc:sldMkLst>
          <pc:docMk/>
          <pc:sldMk cId="585641883" sldId="258"/>
        </pc:sldMkLst>
        <pc:picChg chg="add del">
          <ac:chgData name="Dmitriy Beznosko" userId="8bcdeb23-d2dd-465e-bda6-8e644f22b48c" providerId="ADAL" clId="{CD72B83A-DEE2-488A-A2B9-BC421CD39763}" dt="2021-08-02T13:28:23.112" v="24" actId="478"/>
          <ac:picMkLst>
            <pc:docMk/>
            <pc:sldMk cId="585641883" sldId="258"/>
            <ac:picMk id="11" creationId="{62342579-BEC1-44AD-9F15-3ACFA671C1CE}"/>
          </ac:picMkLst>
        </pc:picChg>
      </pc:sldChg>
      <pc:sldChg chg="ord">
        <pc:chgData name="Dmitriy Beznosko" userId="8bcdeb23-d2dd-465e-bda6-8e644f22b48c" providerId="ADAL" clId="{CD72B83A-DEE2-488A-A2B9-BC421CD39763}" dt="2021-08-02T13:28:39.446" v="26"/>
        <pc:sldMkLst>
          <pc:docMk/>
          <pc:sldMk cId="1186344690" sldId="259"/>
        </pc:sldMkLst>
      </pc:sldChg>
      <pc:sldChg chg="modSp mod ord">
        <pc:chgData name="Dmitriy Beznosko" userId="8bcdeb23-d2dd-465e-bda6-8e644f22b48c" providerId="ADAL" clId="{CD72B83A-DEE2-488A-A2B9-BC421CD39763}" dt="2021-08-02T13:28:41.055" v="28"/>
        <pc:sldMkLst>
          <pc:docMk/>
          <pc:sldMk cId="4222124871" sldId="260"/>
        </pc:sldMkLst>
        <pc:spChg chg="mod">
          <ac:chgData name="Dmitriy Beznosko" userId="8bcdeb23-d2dd-465e-bda6-8e644f22b48c" providerId="ADAL" clId="{CD72B83A-DEE2-488A-A2B9-BC421CD39763}" dt="2021-08-02T13:19:21.058" v="17" actId="14100"/>
          <ac:spMkLst>
            <pc:docMk/>
            <pc:sldMk cId="4222124871" sldId="260"/>
            <ac:spMk id="2" creationId="{00000000-0000-0000-0000-000000000000}"/>
          </ac:spMkLst>
        </pc:spChg>
      </pc:sldChg>
      <pc:sldChg chg="del">
        <pc:chgData name="Dmitriy Beznosko" userId="8bcdeb23-d2dd-465e-bda6-8e644f22b48c" providerId="ADAL" clId="{CD72B83A-DEE2-488A-A2B9-BC421CD39763}" dt="2021-08-02T13:18:52.912" v="3" actId="47"/>
        <pc:sldMkLst>
          <pc:docMk/>
          <pc:sldMk cId="3192721095" sldId="261"/>
        </pc:sldMkLst>
      </pc:sldChg>
      <pc:sldChg chg="addSp delSp modSp add mod modAnim chgLayout">
        <pc:chgData name="Dmitriy Beznosko" userId="8bcdeb23-d2dd-465e-bda6-8e644f22b48c" providerId="ADAL" clId="{CD72B83A-DEE2-488A-A2B9-BC421CD39763}" dt="2021-08-03T01:39:15.871" v="1416" actId="20577"/>
        <pc:sldMkLst>
          <pc:docMk/>
          <pc:sldMk cId="4111268237" sldId="261"/>
        </pc:sldMkLst>
        <pc:spChg chg="mod ord">
          <ac:chgData name="Dmitriy Beznosko" userId="8bcdeb23-d2dd-465e-bda6-8e644f22b48c" providerId="ADAL" clId="{CD72B83A-DEE2-488A-A2B9-BC421CD39763}" dt="2021-08-03T01:39:15.871" v="1416" actId="20577"/>
          <ac:spMkLst>
            <pc:docMk/>
            <pc:sldMk cId="4111268237" sldId="26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D72B83A-DEE2-488A-A2B9-BC421CD39763}" dt="2021-08-03T01:33:34.654" v="1370" actId="14100"/>
          <ac:spMkLst>
            <pc:docMk/>
            <pc:sldMk cId="4111268237" sldId="261"/>
            <ac:spMk id="3" creationId="{00000000-0000-0000-0000-000000000000}"/>
          </ac:spMkLst>
        </pc:spChg>
        <pc:spChg chg="mod">
          <ac:chgData name="Dmitriy Beznosko" userId="8bcdeb23-d2dd-465e-bda6-8e644f22b48c" providerId="ADAL" clId="{CD72B83A-DEE2-488A-A2B9-BC421CD39763}" dt="2021-08-03T01:32:20.510" v="1234" actId="1076"/>
          <ac:spMkLst>
            <pc:docMk/>
            <pc:sldMk cId="4111268237" sldId="261"/>
            <ac:spMk id="5" creationId="{00000000-0000-0000-0000-000000000000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9" creationId="{7DD99EEC-C00A-4BAC-BA0C-5CC4F6190B6A}"/>
          </ac:spMkLst>
        </pc:spChg>
        <pc:spChg chg="add del mod">
          <ac:chgData name="Dmitriy Beznosko" userId="8bcdeb23-d2dd-465e-bda6-8e644f22b48c" providerId="ADAL" clId="{CD72B83A-DEE2-488A-A2B9-BC421CD39763}" dt="2021-08-03T01:31:41.609" v="1230" actId="6264"/>
          <ac:spMkLst>
            <pc:docMk/>
            <pc:sldMk cId="4111268237" sldId="261"/>
            <ac:spMk id="13" creationId="{549D19F0-75A7-4EBE-93E0-D2B015442893}"/>
          </ac:spMkLst>
        </pc:spChg>
        <pc:spChg chg="add del mod">
          <ac:chgData name="Dmitriy Beznosko" userId="8bcdeb23-d2dd-465e-bda6-8e644f22b48c" providerId="ADAL" clId="{CD72B83A-DEE2-488A-A2B9-BC421CD39763}" dt="2021-08-03T01:36:05.215" v="1390" actId="478"/>
          <ac:spMkLst>
            <pc:docMk/>
            <pc:sldMk cId="4111268237" sldId="261"/>
            <ac:spMk id="16" creationId="{96A624CB-0979-415E-AA4A-98C948E18595}"/>
          </ac:spMkLst>
        </pc:spChg>
        <pc:picChg chg="mod">
          <ac:chgData name="Dmitriy Beznosko" userId="8bcdeb23-d2dd-465e-bda6-8e644f22b48c" providerId="ADAL" clId="{CD72B83A-DEE2-488A-A2B9-BC421CD39763}" dt="2021-08-03T01:34:32.233" v="1384" actId="1076"/>
          <ac:picMkLst>
            <pc:docMk/>
            <pc:sldMk cId="4111268237" sldId="261"/>
            <ac:picMk id="4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4:28.909" v="1383" actId="1076"/>
          <ac:picMkLst>
            <pc:docMk/>
            <pc:sldMk cId="4111268237" sldId="261"/>
            <ac:picMk id="6" creationId="{00000000-0000-0000-0000-000000000000}"/>
          </ac:picMkLst>
        </pc:picChg>
        <pc:picChg chg="mod">
          <ac:chgData name="Dmitriy Beznosko" userId="8bcdeb23-d2dd-465e-bda6-8e644f22b48c" providerId="ADAL" clId="{CD72B83A-DEE2-488A-A2B9-BC421CD39763}" dt="2021-08-03T01:33:57.944" v="1375" actId="1076"/>
          <ac:picMkLst>
            <pc:docMk/>
            <pc:sldMk cId="4111268237" sldId="261"/>
            <ac:picMk id="8" creationId="{00000000-0000-0000-0000-000000000000}"/>
          </ac:picMkLst>
        </pc:picChg>
        <pc:picChg chg="add mod">
          <ac:chgData name="Dmitriy Beznosko" userId="8bcdeb23-d2dd-465e-bda6-8e644f22b48c" providerId="ADAL" clId="{CD72B83A-DEE2-488A-A2B9-BC421CD39763}" dt="2021-08-03T01:34:49.585" v="1387" actId="1076"/>
          <ac:picMkLst>
            <pc:docMk/>
            <pc:sldMk cId="4111268237" sldId="261"/>
            <ac:picMk id="10" creationId="{E1530AD4-6B2D-4017-975D-C103043D3B33}"/>
          </ac:picMkLst>
        </pc:picChg>
        <pc:picChg chg="add mod">
          <ac:chgData name="Dmitriy Beznosko" userId="8bcdeb23-d2dd-465e-bda6-8e644f22b48c" providerId="ADAL" clId="{CD72B83A-DEE2-488A-A2B9-BC421CD39763}" dt="2021-08-03T01:34:36.390" v="1385" actId="1076"/>
          <ac:picMkLst>
            <pc:docMk/>
            <pc:sldMk cId="4111268237" sldId="261"/>
            <ac:picMk id="11" creationId="{2BC13CE6-55FD-4F76-81DB-9BF49F48FBFA}"/>
          </ac:picMkLst>
        </pc:picChg>
        <pc:picChg chg="add mod">
          <ac:chgData name="Dmitriy Beznosko" userId="8bcdeb23-d2dd-465e-bda6-8e644f22b48c" providerId="ADAL" clId="{CD72B83A-DEE2-488A-A2B9-BC421CD39763}" dt="2021-08-03T01:34:44.717" v="1386" actId="1076"/>
          <ac:picMkLst>
            <pc:docMk/>
            <pc:sldMk cId="4111268237" sldId="261"/>
            <ac:picMk id="12" creationId="{724FCDEE-6029-4CEE-B053-5AC3F1D87101}"/>
          </ac:picMkLst>
        </pc:picChg>
        <pc:picChg chg="add del mod">
          <ac:chgData name="Dmitriy Beznosko" userId="8bcdeb23-d2dd-465e-bda6-8e644f22b48c" providerId="ADAL" clId="{CD72B83A-DEE2-488A-A2B9-BC421CD39763}" dt="2021-08-03T01:36:56.743" v="1392" actId="478"/>
          <ac:picMkLst>
            <pc:docMk/>
            <pc:sldMk cId="4111268237" sldId="261"/>
            <ac:picMk id="15" creationId="{9358371D-8D70-4281-8CFD-3548581F9005}"/>
          </ac:picMkLst>
        </pc:picChg>
        <pc:picChg chg="add mod">
          <ac:chgData name="Dmitriy Beznosko" userId="8bcdeb23-d2dd-465e-bda6-8e644f22b48c" providerId="ADAL" clId="{CD72B83A-DEE2-488A-A2B9-BC421CD39763}" dt="2021-08-03T01:38:00.216" v="1400" actId="1076"/>
          <ac:picMkLst>
            <pc:docMk/>
            <pc:sldMk cId="4111268237" sldId="261"/>
            <ac:picMk id="18" creationId="{2D73C1BB-238A-45BF-B106-F8CC928BF286}"/>
          </ac:picMkLst>
        </pc:picChg>
        <pc:picChg chg="add mod">
          <ac:chgData name="Dmitriy Beznosko" userId="8bcdeb23-d2dd-465e-bda6-8e644f22b48c" providerId="ADAL" clId="{CD72B83A-DEE2-488A-A2B9-BC421CD39763}" dt="2021-08-03T01:38:05.659" v="1404" actId="962"/>
          <ac:picMkLst>
            <pc:docMk/>
            <pc:sldMk cId="4111268237" sldId="261"/>
            <ac:picMk id="20" creationId="{286161BB-62A7-4044-8B97-180923385195}"/>
          </ac:picMkLst>
        </pc:picChg>
        <pc:picChg chg="mod">
          <ac:chgData name="Dmitriy Beznosko" userId="8bcdeb23-d2dd-465e-bda6-8e644f22b48c" providerId="ADAL" clId="{CD72B83A-DEE2-488A-A2B9-BC421CD39763}" dt="2021-08-03T01:32:17.737" v="1233" actId="1076"/>
          <ac:picMkLst>
            <pc:docMk/>
            <pc:sldMk cId="4111268237" sldId="261"/>
            <ac:picMk id="3074" creationId="{00000000-0000-0000-0000-000000000000}"/>
          </ac:picMkLst>
        </pc:picChg>
      </pc:sldChg>
      <pc:sldChg chg="add del">
        <pc:chgData name="Dmitriy Beznosko" userId="8bcdeb23-d2dd-465e-bda6-8e644f22b48c" providerId="ADAL" clId="{CD72B83A-DEE2-488A-A2B9-BC421CD39763}" dt="2021-08-03T01:31:17.376" v="1209" actId="47"/>
        <pc:sldMkLst>
          <pc:docMk/>
          <pc:sldMk cId="552713191" sldId="262"/>
        </pc:sldMkLst>
      </pc:sldChg>
      <pc:sldChg chg="del">
        <pc:chgData name="Dmitriy Beznosko" userId="8bcdeb23-d2dd-465e-bda6-8e644f22b48c" providerId="ADAL" clId="{CD72B83A-DEE2-488A-A2B9-BC421CD39763}" dt="2021-08-02T13:18:58.503" v="4" actId="47"/>
        <pc:sldMkLst>
          <pc:docMk/>
          <pc:sldMk cId="2232523529" sldId="262"/>
        </pc:sldMkLst>
      </pc:sldChg>
      <pc:sldChg chg="del">
        <pc:chgData name="Dmitriy Beznosko" userId="8bcdeb23-d2dd-465e-bda6-8e644f22b48c" providerId="ADAL" clId="{CD72B83A-DEE2-488A-A2B9-BC421CD39763}" dt="2021-08-02T13:18:59.403" v="5" actId="47"/>
        <pc:sldMkLst>
          <pc:docMk/>
          <pc:sldMk cId="3094326590" sldId="263"/>
        </pc:sldMkLst>
      </pc:sldChg>
      <pc:sldChg chg="add ord">
        <pc:chgData name="Dmitriy Beznosko" userId="8bcdeb23-d2dd-465e-bda6-8e644f22b48c" providerId="ADAL" clId="{CD72B83A-DEE2-488A-A2B9-BC421CD39763}" dt="2021-08-03T00:07:31.473" v="32"/>
        <pc:sldMkLst>
          <pc:docMk/>
          <pc:sldMk cId="3948514600" sldId="263"/>
        </pc:sldMkLst>
      </pc:sldChg>
      <pc:sldChg chg="del">
        <pc:chgData name="Dmitriy Beznosko" userId="8bcdeb23-d2dd-465e-bda6-8e644f22b48c" providerId="ADAL" clId="{CD72B83A-DEE2-488A-A2B9-BC421CD39763}" dt="2021-08-02T13:19:00.314" v="6" actId="47"/>
        <pc:sldMkLst>
          <pc:docMk/>
          <pc:sldMk cId="1004987440" sldId="264"/>
        </pc:sldMkLst>
      </pc:sldChg>
      <pc:sldChg chg="addSp delSp modSp new mod modClrScheme delAnim modAnim chgLayout">
        <pc:chgData name="Dmitriy Beznosko" userId="8bcdeb23-d2dd-465e-bda6-8e644f22b48c" providerId="ADAL" clId="{CD72B83A-DEE2-488A-A2B9-BC421CD39763}" dt="2021-08-03T00:43:31.393" v="600" actId="1076"/>
        <pc:sldMkLst>
          <pc:docMk/>
          <pc:sldMk cId="2265915026" sldId="264"/>
        </pc:sldMkLst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2" creationId="{2D58E1F0-2C65-42EA-A5E0-53FB99A0DAD3}"/>
          </ac:spMkLst>
        </pc:spChg>
        <pc:spChg chg="del 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3" creationId="{B8B4AEC2-C757-41FB-AE8B-49C9AB724420}"/>
          </ac:spMkLst>
        </pc:spChg>
        <pc:spChg chg="mod ord">
          <ac:chgData name="Dmitriy Beznosko" userId="8bcdeb23-d2dd-465e-bda6-8e644f22b48c" providerId="ADAL" clId="{CD72B83A-DEE2-488A-A2B9-BC421CD39763}" dt="2021-08-03T00:07:48.705" v="34" actId="700"/>
          <ac:spMkLst>
            <pc:docMk/>
            <pc:sldMk cId="2265915026" sldId="264"/>
            <ac:spMk id="4" creationId="{1FCEC16A-AD3F-43C0-8026-E7E17A0CDE5E}"/>
          </ac:spMkLst>
        </pc:spChg>
        <pc:spChg chg="add mod ord">
          <ac:chgData name="Dmitriy Beznosko" userId="8bcdeb23-d2dd-465e-bda6-8e644f22b48c" providerId="ADAL" clId="{CD72B83A-DEE2-488A-A2B9-BC421CD39763}" dt="2021-08-03T00:19:58.372" v="204" actId="27636"/>
          <ac:spMkLst>
            <pc:docMk/>
            <pc:sldMk cId="2265915026" sldId="264"/>
            <ac:spMk id="5" creationId="{1D2FE83F-66A3-4EC8-BD3B-064A884FC902}"/>
          </ac:spMkLst>
        </pc:spChg>
        <pc:spChg chg="add mod ord">
          <ac:chgData name="Dmitriy Beznosko" userId="8bcdeb23-d2dd-465e-bda6-8e644f22b48c" providerId="ADAL" clId="{CD72B83A-DEE2-488A-A2B9-BC421CD39763}" dt="2021-08-03T00:43:18.203" v="577" actId="20577"/>
          <ac:spMkLst>
            <pc:docMk/>
            <pc:sldMk cId="2265915026" sldId="264"/>
            <ac:spMk id="6" creationId="{C1BE9C77-35ED-4E52-8E2E-7684F1EFEBE8}"/>
          </ac:spMkLst>
        </pc:spChg>
        <pc:spChg chg="add del mod">
          <ac:chgData name="Dmitriy Beznosko" userId="8bcdeb23-d2dd-465e-bda6-8e644f22b48c" providerId="ADAL" clId="{CD72B83A-DEE2-488A-A2B9-BC421CD39763}" dt="2021-08-03T00:13:01.437" v="171" actId="478"/>
          <ac:spMkLst>
            <pc:docMk/>
            <pc:sldMk cId="2265915026" sldId="264"/>
            <ac:spMk id="9" creationId="{769D1956-94C9-4B65-922B-B67B00C3D869}"/>
          </ac:spMkLst>
        </pc:spChg>
        <pc:spChg chg="add del mod">
          <ac:chgData name="Dmitriy Beznosko" userId="8bcdeb23-d2dd-465e-bda6-8e644f22b48c" providerId="ADAL" clId="{CD72B83A-DEE2-488A-A2B9-BC421CD39763}" dt="2021-08-03T00:14:24.733" v="187" actId="478"/>
          <ac:spMkLst>
            <pc:docMk/>
            <pc:sldMk cId="2265915026" sldId="264"/>
            <ac:spMk id="14" creationId="{DEEDB3D6-6DF7-4FE5-9AB5-31F7E0EB22F5}"/>
          </ac:spMkLst>
        </pc:spChg>
        <pc:spChg chg="add del mod">
          <ac:chgData name="Dmitriy Beznosko" userId="8bcdeb23-d2dd-465e-bda6-8e644f22b48c" providerId="ADAL" clId="{CD72B83A-DEE2-488A-A2B9-BC421CD39763}" dt="2021-08-03T00:14:22.973" v="186" actId="478"/>
          <ac:spMkLst>
            <pc:docMk/>
            <pc:sldMk cId="2265915026" sldId="264"/>
            <ac:spMk id="17" creationId="{5FC6A2FF-4697-423F-A481-D71F800C2552}"/>
          </ac:spMkLst>
        </pc:spChg>
        <pc:spChg chg="add mod">
          <ac:chgData name="Dmitriy Beznosko" userId="8bcdeb23-d2dd-465e-bda6-8e644f22b48c" providerId="ADAL" clId="{CD72B83A-DEE2-488A-A2B9-BC421CD39763}" dt="2021-08-03T00:39:55.651" v="503" actId="1076"/>
          <ac:spMkLst>
            <pc:docMk/>
            <pc:sldMk cId="2265915026" sldId="264"/>
            <ac:spMk id="27" creationId="{1124E696-06AE-46ED-A4DB-D2BD11BE0C49}"/>
          </ac:spMkLst>
        </pc:spChg>
        <pc:spChg chg="add del mod">
          <ac:chgData name="Dmitriy Beznosko" userId="8bcdeb23-d2dd-465e-bda6-8e644f22b48c" providerId="ADAL" clId="{CD72B83A-DEE2-488A-A2B9-BC421CD39763}" dt="2021-08-03T00:41:35.211" v="510" actId="478"/>
          <ac:spMkLst>
            <pc:docMk/>
            <pc:sldMk cId="2265915026" sldId="264"/>
            <ac:spMk id="30" creationId="{15823DA4-1C55-493C-9DF2-DC84B9E17C76}"/>
          </ac:spMkLst>
        </pc:spChg>
        <pc:spChg chg="add del mod">
          <ac:chgData name="Dmitriy Beznosko" userId="8bcdeb23-d2dd-465e-bda6-8e644f22b48c" providerId="ADAL" clId="{CD72B83A-DEE2-488A-A2B9-BC421CD39763}" dt="2021-08-03T00:41:32.571" v="509" actId="478"/>
          <ac:spMkLst>
            <pc:docMk/>
            <pc:sldMk cId="2265915026" sldId="264"/>
            <ac:spMk id="33" creationId="{C4E4CC1E-E6B8-4B27-9DD0-A9B6ABB7E69B}"/>
          </ac:spMkLst>
        </pc:spChg>
        <pc:picChg chg="add del mod">
          <ac:chgData name="Dmitriy Beznosko" userId="8bcdeb23-d2dd-465e-bda6-8e644f22b48c" providerId="ADAL" clId="{CD72B83A-DEE2-488A-A2B9-BC421CD39763}" dt="2021-08-03T00:13:03.130" v="172" actId="21"/>
          <ac:picMkLst>
            <pc:docMk/>
            <pc:sldMk cId="2265915026" sldId="264"/>
            <ac:picMk id="8" creationId="{5520E84C-5F76-4064-8589-A2D1B28EBB0A}"/>
          </ac:picMkLst>
        </pc:picChg>
        <pc:picChg chg="add mod">
          <ac:chgData name="Dmitriy Beznosko" userId="8bcdeb23-d2dd-465e-bda6-8e644f22b48c" providerId="ADAL" clId="{CD72B83A-DEE2-488A-A2B9-BC421CD39763}" dt="2021-08-03T00:43:31.393" v="600" actId="1076"/>
          <ac:picMkLst>
            <pc:docMk/>
            <pc:sldMk cId="2265915026" sldId="264"/>
            <ac:picMk id="11" creationId="{08537BE6-6186-4A74-A81D-86B458B15DBA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3" creationId="{F0C5499B-A333-414B-957D-6777096940E2}"/>
          </ac:picMkLst>
        </pc:picChg>
        <pc:picChg chg="add del mod modCrop">
          <ac:chgData name="Dmitriy Beznosko" userId="8bcdeb23-d2dd-465e-bda6-8e644f22b48c" providerId="ADAL" clId="{CD72B83A-DEE2-488A-A2B9-BC421CD39763}" dt="2021-08-03T00:39:35.198" v="497" actId="21"/>
          <ac:picMkLst>
            <pc:docMk/>
            <pc:sldMk cId="2265915026" sldId="264"/>
            <ac:picMk id="16" creationId="{5A4A4A1C-9F0E-4C51-8600-92CBB45ED7D1}"/>
          </ac:picMkLst>
        </pc:picChg>
        <pc:picChg chg="add del mod">
          <ac:chgData name="Dmitriy Beznosko" userId="8bcdeb23-d2dd-465e-bda6-8e644f22b48c" providerId="ADAL" clId="{CD72B83A-DEE2-488A-A2B9-BC421CD39763}" dt="2021-08-03T00:29:45.436" v="265" actId="478"/>
          <ac:picMkLst>
            <pc:docMk/>
            <pc:sldMk cId="2265915026" sldId="264"/>
            <ac:picMk id="19" creationId="{88281100-91FB-4F3B-9ECE-271AF67177A1}"/>
          </ac:picMkLst>
        </pc:picChg>
        <pc:picChg chg="add del mod">
          <ac:chgData name="Dmitriy Beznosko" userId="8bcdeb23-d2dd-465e-bda6-8e644f22b48c" providerId="ADAL" clId="{CD72B83A-DEE2-488A-A2B9-BC421CD39763}" dt="2021-08-03T00:24:44.446" v="244" actId="478"/>
          <ac:picMkLst>
            <pc:docMk/>
            <pc:sldMk cId="2265915026" sldId="264"/>
            <ac:picMk id="20" creationId="{DBFE86A5-2DF7-4FBA-BAC3-D3BB891A55E9}"/>
          </ac:picMkLst>
        </pc:picChg>
        <pc:picChg chg="add del mod modCrop">
          <ac:chgData name="Dmitriy Beznosko" userId="8bcdeb23-d2dd-465e-bda6-8e644f22b48c" providerId="ADAL" clId="{CD72B83A-DEE2-488A-A2B9-BC421CD39763}" dt="2021-08-03T00:29:43.644" v="264" actId="478"/>
          <ac:picMkLst>
            <pc:docMk/>
            <pc:sldMk cId="2265915026" sldId="264"/>
            <ac:picMk id="22" creationId="{21FE4345-AEC4-4A0A-AE8A-00EC4AABB363}"/>
          </ac:picMkLst>
        </pc:picChg>
        <pc:picChg chg="add mod ord">
          <ac:chgData name="Dmitriy Beznosko" userId="8bcdeb23-d2dd-465e-bda6-8e644f22b48c" providerId="ADAL" clId="{CD72B83A-DEE2-488A-A2B9-BC421CD39763}" dt="2021-08-03T00:33:22.443" v="296" actId="1076"/>
          <ac:picMkLst>
            <pc:docMk/>
            <pc:sldMk cId="2265915026" sldId="264"/>
            <ac:picMk id="24" creationId="{8F6F4CE4-EAAF-4842-AA9B-3FA3C0416D10}"/>
          </ac:picMkLst>
        </pc:picChg>
        <pc:picChg chg="add mod">
          <ac:chgData name="Dmitriy Beznosko" userId="8bcdeb23-d2dd-465e-bda6-8e644f22b48c" providerId="ADAL" clId="{CD72B83A-DEE2-488A-A2B9-BC421CD39763}" dt="2021-08-03T00:31:20.485" v="277" actId="1076"/>
          <ac:picMkLst>
            <pc:docMk/>
            <pc:sldMk cId="2265915026" sldId="264"/>
            <ac:picMk id="26" creationId="{F6723091-C889-42C1-B215-6D55B2C1D227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29" creationId="{C1E0F6BF-A487-4E00-B02B-26E00EE0028E}"/>
          </ac:picMkLst>
        </pc:picChg>
        <pc:picChg chg="add mod">
          <ac:chgData name="Dmitriy Beznosko" userId="8bcdeb23-d2dd-465e-bda6-8e644f22b48c" providerId="ADAL" clId="{CD72B83A-DEE2-488A-A2B9-BC421CD39763}" dt="2021-08-03T00:43:26.315" v="599" actId="1036"/>
          <ac:picMkLst>
            <pc:docMk/>
            <pc:sldMk cId="2265915026" sldId="264"/>
            <ac:picMk id="32" creationId="{08B1F190-FF25-4C62-9711-50D75F897E52}"/>
          </ac:picMkLst>
        </pc:picChg>
      </pc:sldChg>
      <pc:sldChg chg="addSp delSp modSp new mod modClrScheme chgLayout">
        <pc:chgData name="Dmitriy Beznosko" userId="8bcdeb23-d2dd-465e-bda6-8e644f22b48c" providerId="ADAL" clId="{CD72B83A-DEE2-488A-A2B9-BC421CD39763}" dt="2021-08-03T00:50:13.874" v="1208" actId="20577"/>
        <pc:sldMkLst>
          <pc:docMk/>
          <pc:sldMk cId="1478744555" sldId="265"/>
        </pc:sldMkLst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2" creationId="{486C1284-C9BC-47DB-A7AD-CA9463D04E51}"/>
          </ac:spMkLst>
        </pc:spChg>
        <pc:spChg chg="del 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3" creationId="{3F36D5D6-A608-43FD-AD8B-57D3CD2044CB}"/>
          </ac:spMkLst>
        </pc:spChg>
        <pc:spChg chg="mod ord">
          <ac:chgData name="Dmitriy Beznosko" userId="8bcdeb23-d2dd-465e-bda6-8e644f22b48c" providerId="ADAL" clId="{CD72B83A-DEE2-488A-A2B9-BC421CD39763}" dt="2021-08-03T00:39:27.205" v="496" actId="700"/>
          <ac:spMkLst>
            <pc:docMk/>
            <pc:sldMk cId="1478744555" sldId="265"/>
            <ac:spMk id="4" creationId="{1A98DB86-E998-4FDB-8010-63626B3BB387}"/>
          </ac:spMkLst>
        </pc:spChg>
        <pc:spChg chg="add mod ord">
          <ac:chgData name="Dmitriy Beznosko" userId="8bcdeb23-d2dd-465e-bda6-8e644f22b48c" providerId="ADAL" clId="{CD72B83A-DEE2-488A-A2B9-BC421CD39763}" dt="2021-08-03T00:43:42.987" v="616" actId="20577"/>
          <ac:spMkLst>
            <pc:docMk/>
            <pc:sldMk cId="1478744555" sldId="265"/>
            <ac:spMk id="5" creationId="{BCF2864E-3BC8-4DF2-B22B-80517D2A0294}"/>
          </ac:spMkLst>
        </pc:spChg>
        <pc:spChg chg="add mod ord">
          <ac:chgData name="Dmitriy Beznosko" userId="8bcdeb23-d2dd-465e-bda6-8e644f22b48c" providerId="ADAL" clId="{CD72B83A-DEE2-488A-A2B9-BC421CD39763}" dt="2021-08-03T00:50:13.874" v="1208" actId="20577"/>
          <ac:spMkLst>
            <pc:docMk/>
            <pc:sldMk cId="1478744555" sldId="265"/>
            <ac:spMk id="6" creationId="{CCFAFA79-00D1-494C-9E5A-3D4E8A35C2AE}"/>
          </ac:spMkLst>
        </pc:spChg>
        <pc:spChg chg="add del mod">
          <ac:chgData name="Dmitriy Beznosko" userId="8bcdeb23-d2dd-465e-bda6-8e644f22b48c" providerId="ADAL" clId="{CD72B83A-DEE2-488A-A2B9-BC421CD39763}" dt="2021-08-03T00:48:01.075" v="915" actId="478"/>
          <ac:spMkLst>
            <pc:docMk/>
            <pc:sldMk cId="1478744555" sldId="265"/>
            <ac:spMk id="11" creationId="{EAED5ABA-8B1B-48AD-936B-F67F9E7A7188}"/>
          </ac:spMkLst>
        </pc:spChg>
        <pc:spChg chg="add del mod">
          <ac:chgData name="Dmitriy Beznosko" userId="8bcdeb23-d2dd-465e-bda6-8e644f22b48c" providerId="ADAL" clId="{CD72B83A-DEE2-488A-A2B9-BC421CD39763}" dt="2021-08-03T00:47:59.067" v="914" actId="478"/>
          <ac:spMkLst>
            <pc:docMk/>
            <pc:sldMk cId="1478744555" sldId="265"/>
            <ac:spMk id="14" creationId="{48D627E0-B1C7-4BA5-8C89-B77BADE7D564}"/>
          </ac:spMkLst>
        </pc:sp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7" creationId="{67506DB7-15F9-4D6A-9F9A-0EA377CF53C8}"/>
          </ac:picMkLst>
        </pc:picChg>
        <pc:picChg chg="add mod">
          <ac:chgData name="Dmitriy Beznosko" userId="8bcdeb23-d2dd-465e-bda6-8e644f22b48c" providerId="ADAL" clId="{CD72B83A-DEE2-488A-A2B9-BC421CD39763}" dt="2021-08-03T00:46:12.350" v="891" actId="1036"/>
          <ac:picMkLst>
            <pc:docMk/>
            <pc:sldMk cId="1478744555" sldId="265"/>
            <ac:picMk id="8" creationId="{EB63F1C3-2869-479F-89CA-F2972EBD9CC7}"/>
          </ac:picMkLst>
        </pc:picChg>
        <pc:picChg chg="add del mod">
          <ac:chgData name="Dmitriy Beznosko" userId="8bcdeb23-d2dd-465e-bda6-8e644f22b48c" providerId="ADAL" clId="{CD72B83A-DEE2-488A-A2B9-BC421CD39763}" dt="2021-08-03T00:48:05.133" v="918" actId="21"/>
          <ac:picMkLst>
            <pc:docMk/>
            <pc:sldMk cId="1478744555" sldId="265"/>
            <ac:picMk id="10" creationId="{B25A62F1-9B31-4696-87DE-2D5C79EC9EDA}"/>
          </ac:picMkLst>
        </pc:picChg>
        <pc:picChg chg="add mod">
          <ac:chgData name="Dmitriy Beznosko" userId="8bcdeb23-d2dd-465e-bda6-8e644f22b48c" providerId="ADAL" clId="{CD72B83A-DEE2-488A-A2B9-BC421CD39763}" dt="2021-08-03T00:50:09.151" v="1206" actId="1076"/>
          <ac:picMkLst>
            <pc:docMk/>
            <pc:sldMk cId="1478744555" sldId="265"/>
            <ac:picMk id="13" creationId="{415EDA04-7D5A-42C7-A82F-182D36204B88}"/>
          </ac:picMkLst>
        </pc:picChg>
      </pc:sldChg>
      <pc:sldChg chg="del">
        <pc:chgData name="Dmitriy Beznosko" userId="8bcdeb23-d2dd-465e-bda6-8e644f22b48c" providerId="ADAL" clId="{CD72B83A-DEE2-488A-A2B9-BC421CD39763}" dt="2021-08-02T13:19:03.524" v="7" actId="47"/>
        <pc:sldMkLst>
          <pc:docMk/>
          <pc:sldMk cId="1607938738" sldId="265"/>
        </pc:sldMkLst>
      </pc:sldChg>
      <pc:sldChg chg="addSp delSp modSp new mod modClrScheme chgLayout">
        <pc:chgData name="Dmitriy Beznosko" userId="8bcdeb23-d2dd-465e-bda6-8e644f22b48c" providerId="ADAL" clId="{CD72B83A-DEE2-488A-A2B9-BC421CD39763}" dt="2021-08-03T01:47:36.317" v="1607" actId="1076"/>
        <pc:sldMkLst>
          <pc:docMk/>
          <pc:sldMk cId="2318023324" sldId="266"/>
        </pc:sldMkLst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2" creationId="{B439C958-F39D-4AC5-BDD4-F41FD1F2D157}"/>
          </ac:spMkLst>
        </pc:spChg>
        <pc:spChg chg="del 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3" creationId="{79D857FC-ADB3-4EBB-A97B-B08BCE3E5979}"/>
          </ac:spMkLst>
        </pc:spChg>
        <pc:spChg chg="mod ord">
          <ac:chgData name="Dmitriy Beznosko" userId="8bcdeb23-d2dd-465e-bda6-8e644f22b48c" providerId="ADAL" clId="{CD72B83A-DEE2-488A-A2B9-BC421CD39763}" dt="2021-08-03T01:40:05.739" v="1418" actId="700"/>
          <ac:spMkLst>
            <pc:docMk/>
            <pc:sldMk cId="2318023324" sldId="266"/>
            <ac:spMk id="4" creationId="{CBFBD0F9-7D6D-4A89-8A07-ADCBCA43BBAF}"/>
          </ac:spMkLst>
        </pc:spChg>
        <pc:spChg chg="add mod ord">
          <ac:chgData name="Dmitriy Beznosko" userId="8bcdeb23-d2dd-465e-bda6-8e644f22b48c" providerId="ADAL" clId="{CD72B83A-DEE2-488A-A2B9-BC421CD39763}" dt="2021-08-03T01:46:12.670" v="1508" actId="20577"/>
          <ac:spMkLst>
            <pc:docMk/>
            <pc:sldMk cId="2318023324" sldId="266"/>
            <ac:spMk id="5" creationId="{76E46824-B87E-4BF5-8A44-61E3D79276F3}"/>
          </ac:spMkLst>
        </pc:spChg>
        <pc:spChg chg="add mod ord">
          <ac:chgData name="Dmitriy Beznosko" userId="8bcdeb23-d2dd-465e-bda6-8e644f22b48c" providerId="ADAL" clId="{CD72B83A-DEE2-488A-A2B9-BC421CD39763}" dt="2021-08-03T01:47:36.317" v="1607" actId="1076"/>
          <ac:spMkLst>
            <pc:docMk/>
            <pc:sldMk cId="2318023324" sldId="266"/>
            <ac:spMk id="6" creationId="{327067AB-E713-4CD8-B7E1-7823BFD6E846}"/>
          </ac:spMkLst>
        </pc:spChg>
        <pc:spChg chg="add mod">
          <ac:chgData name="Dmitriy Beznosko" userId="8bcdeb23-d2dd-465e-bda6-8e644f22b48c" providerId="ADAL" clId="{CD72B83A-DEE2-488A-A2B9-BC421CD39763}" dt="2021-08-03T01:45:18.088" v="1492" actId="113"/>
          <ac:spMkLst>
            <pc:docMk/>
            <pc:sldMk cId="2318023324" sldId="266"/>
            <ac:spMk id="13" creationId="{D5A85F31-69C9-4EBD-9569-065595573FC6}"/>
          </ac:spMkLst>
        </pc:spChg>
        <pc:spChg chg="add del">
          <ac:chgData name="Dmitriy Beznosko" userId="8bcdeb23-d2dd-465e-bda6-8e644f22b48c" providerId="ADAL" clId="{CD72B83A-DEE2-488A-A2B9-BC421CD39763}" dt="2021-08-03T01:45:47.185" v="1494" actId="22"/>
          <ac:spMkLst>
            <pc:docMk/>
            <pc:sldMk cId="2318023324" sldId="266"/>
            <ac:spMk id="15" creationId="{3FB6B54B-CC52-4B5B-A2A4-4E6760D83EB5}"/>
          </ac:spMkLst>
        </pc:spChg>
        <pc:picChg chg="add mod">
          <ac:chgData name="Dmitriy Beznosko" userId="8bcdeb23-d2dd-465e-bda6-8e644f22b48c" providerId="ADAL" clId="{CD72B83A-DEE2-488A-A2B9-BC421CD39763}" dt="2021-08-03T01:43:55.606" v="1450" actId="1076"/>
          <ac:picMkLst>
            <pc:docMk/>
            <pc:sldMk cId="2318023324" sldId="266"/>
            <ac:picMk id="8" creationId="{CB57EFF8-3D60-4E5D-98FD-F5D38469D3FF}"/>
          </ac:picMkLst>
        </pc:picChg>
        <pc:picChg chg="add mod">
          <ac:chgData name="Dmitriy Beznosko" userId="8bcdeb23-d2dd-465e-bda6-8e644f22b48c" providerId="ADAL" clId="{CD72B83A-DEE2-488A-A2B9-BC421CD39763}" dt="2021-08-03T01:44:43.574" v="1458" actId="1076"/>
          <ac:picMkLst>
            <pc:docMk/>
            <pc:sldMk cId="2318023324" sldId="266"/>
            <ac:picMk id="10" creationId="{1A3D5F7F-A467-4622-90BA-6E53F4DE802D}"/>
          </ac:picMkLst>
        </pc:picChg>
        <pc:picChg chg="add mod">
          <ac:chgData name="Dmitriy Beznosko" userId="8bcdeb23-d2dd-465e-bda6-8e644f22b48c" providerId="ADAL" clId="{CD72B83A-DEE2-488A-A2B9-BC421CD39763}" dt="2021-08-03T01:46:03.780" v="1500" actId="1076"/>
          <ac:picMkLst>
            <pc:docMk/>
            <pc:sldMk cId="2318023324" sldId="266"/>
            <ac:picMk id="16" creationId="{A4CB4CF7-033D-4224-B824-45D6AC391088}"/>
          </ac:picMkLst>
        </pc:picChg>
        <pc:picChg chg="add mod">
          <ac:chgData name="Dmitriy Beznosko" userId="8bcdeb23-d2dd-465e-bda6-8e644f22b48c" providerId="ADAL" clId="{CD72B83A-DEE2-488A-A2B9-BC421CD39763}" dt="2021-08-03T01:46:52.848" v="1513" actId="1076"/>
          <ac:picMkLst>
            <pc:docMk/>
            <pc:sldMk cId="2318023324" sldId="266"/>
            <ac:picMk id="18" creationId="{4451F986-592F-4761-8A6A-F875C9044DF0}"/>
          </ac:picMkLst>
        </pc:picChg>
        <pc:picChg chg="add del mod">
          <ac:chgData name="Dmitriy Beznosko" userId="8bcdeb23-d2dd-465e-bda6-8e644f22b48c" providerId="ADAL" clId="{CD72B83A-DEE2-488A-A2B9-BC421CD39763}" dt="2021-08-03T01:44:35.830" v="1452" actId="478"/>
          <ac:picMkLst>
            <pc:docMk/>
            <pc:sldMk cId="2318023324" sldId="266"/>
            <ac:picMk id="1026" creationId="{8D0CECB9-8694-42D0-B95A-550D2EBAF749}"/>
          </ac:picMkLst>
        </pc:picChg>
      </pc:sldChg>
      <pc:sldChg chg="del">
        <pc:chgData name="Dmitriy Beznosko" userId="8bcdeb23-d2dd-465e-bda6-8e644f22b48c" providerId="ADAL" clId="{CD72B83A-DEE2-488A-A2B9-BC421CD39763}" dt="2021-08-02T13:18:49.840" v="2" actId="47"/>
        <pc:sldMkLst>
          <pc:docMk/>
          <pc:sldMk cId="3755381902" sldId="272"/>
        </pc:sldMkLst>
      </pc:sldChg>
      <pc:sldMasterChg chg="add addSldLayout">
        <pc:chgData name="Dmitriy Beznosko" userId="8bcdeb23-d2dd-465e-bda6-8e644f22b48c" providerId="ADAL" clId="{CD72B83A-DEE2-488A-A2B9-BC421CD39763}" dt="2021-08-02T13:25:00.218" v="18" actId="27028"/>
        <pc:sldMasterMkLst>
          <pc:docMk/>
          <pc:sldMasterMk cId="0" sldId="2147483673"/>
        </pc:sldMasterMkLst>
        <pc:sldLayoutChg chg="add">
          <pc:chgData name="Dmitriy Beznosko" userId="8bcdeb23-d2dd-465e-bda6-8e644f22b48c" providerId="ADAL" clId="{CD72B83A-DEE2-488A-A2B9-BC421CD39763}" dt="2021-08-02T13:25:00.218" v="18" actId="27028"/>
          <pc:sldLayoutMkLst>
            <pc:docMk/>
            <pc:sldMasterMk cId="0" sldId="2147483673"/>
            <pc:sldLayoutMk cId="0" sldId="2147483675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openclipart.org/detail/120589/mass-energy-equivalence-formula-2" TargetMode="External"/><Relationship Id="rId7" Type="http://schemas.openxmlformats.org/officeDocument/2006/relationships/hyperlink" Target="https://commons.wikimedia.org/wiki/File:Higgs_boson.sv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9.gif"/><Relationship Id="rId9" Type="http://schemas.openxmlformats.org/officeDocument/2006/relationships/hyperlink" Target="https://commons.wikimedia.org/wiki/File:Mecanismo_de_Higgs_PH.pn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daynoir/2180509955" TargetMode="External"/><Relationship Id="rId7" Type="http://schemas.openxmlformats.org/officeDocument/2006/relationships/hyperlink" Target="https://pressbooks.bccampus.ca/astronomy1105/chapter/16-2-mass-energy-and-the-theory-of-relativity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hyperlink" Target="http://www.flickr.com/photos/daynoir/2180510779/" TargetMode="Externa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image" Target="../media/image20.jpg"/><Relationship Id="rId3" Type="http://schemas.microsoft.com/office/2007/relationships/media" Target="../media/media2.mp4"/><Relationship Id="rId7" Type="http://schemas.openxmlformats.org/officeDocument/2006/relationships/slideLayout" Target="../slideLayouts/slideLayout1.xml"/><Relationship Id="rId12" Type="http://schemas.openxmlformats.org/officeDocument/2006/relationships/hyperlink" Target="https://pressbooks.online.ucf.edu/astronomybc/chapter/16-2-mass-energy-and-the-theory-of-relativity/" TargetMode="External"/><Relationship Id="rId17" Type="http://schemas.openxmlformats.org/officeDocument/2006/relationships/image" Target="../media/image21.png"/><Relationship Id="rId2" Type="http://schemas.openxmlformats.org/officeDocument/2006/relationships/video" Target="../media/media1.mp4"/><Relationship Id="rId16" Type="http://schemas.openxmlformats.org/officeDocument/2006/relationships/hyperlink" Target="https://pressbooks.bccampus.ca/astronomy1105/chapter/16-2-mass-energy-and-the-theory-of-relativity/" TargetMode="External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19.jpg"/><Relationship Id="rId5" Type="http://schemas.microsoft.com/office/2007/relationships/media" Target="../media/media3.mp4"/><Relationship Id="rId15" Type="http://schemas.openxmlformats.org/officeDocument/2006/relationships/image" Target="../media/image15.jpg"/><Relationship Id="rId10" Type="http://schemas.openxmlformats.org/officeDocument/2006/relationships/image" Target="../media/image18.png"/><Relationship Id="rId4" Type="http://schemas.openxmlformats.org/officeDocument/2006/relationships/video" Target="../media/media2.mp4"/><Relationship Id="rId9" Type="http://schemas.openxmlformats.org/officeDocument/2006/relationships/image" Target="../media/image17.png"/><Relationship Id="rId14" Type="http://schemas.openxmlformats.org/officeDocument/2006/relationships/hyperlink" Target="https://phys.libretexts.org/Bookshelves/Astronomy__Cosmology/Book%3A_Astronomy_(OpenStax)/16%3A_The_Sun-_A_Nuclear_Powerhouse/16.02%3A_Mass%2C_Energy%2C_and_the_Theory_of_Relativity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graphicdesign.stackexchange.com/questions/30349/how-to-create-solar-flares-using-gimp-or-inkscape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16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</a:t>
            </a:r>
            <a:r>
              <a:rPr lang="en-US"/>
              <a:t>for Astronomy textbook </a:t>
            </a:r>
            <a:r>
              <a:rPr lang="en-US" dirty="0"/>
              <a:t>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773927"/>
          </a:xfrm>
        </p:spPr>
        <p:txBody>
          <a:bodyPr/>
          <a:lstStyle/>
          <a:p>
            <a:r>
              <a:rPr lang="en-US" dirty="0"/>
              <a:t>Sun in different wavelengths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2</a:t>
            </a:fld>
            <a:endParaRPr lang="en-US"/>
          </a:p>
        </p:txBody>
      </p:sp>
      <p:pic>
        <p:nvPicPr>
          <p:cNvPr id="4098" name="Picture 2" descr="Image result for images of the sun different wavelength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80" y="1139687"/>
            <a:ext cx="7583777" cy="568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images of the sun visib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3" y="4196219"/>
            <a:ext cx="2092620" cy="209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344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6" y="5645426"/>
            <a:ext cx="6088839" cy="84410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85000"/>
              </a:lnSpc>
            </a:pPr>
            <a:r>
              <a:rPr lang="en-US" sz="3600" dirty="0"/>
              <a:t>Recall: The structure of the Sun </a:t>
            </a:r>
          </a:p>
        </p:txBody>
      </p:sp>
      <p:pic>
        <p:nvPicPr>
          <p:cNvPr id="1026" name="Picture 2" descr="Image result for sun stru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228" y="283279"/>
            <a:ext cx="6555947" cy="491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1981FBF-D86C-4C24-9F66-A76C0A1A1C3D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124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2FE83F-66A3-4EC8-BD3B-064A884FC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626699"/>
          </a:xfrm>
        </p:spPr>
        <p:txBody>
          <a:bodyPr>
            <a:normAutofit fontScale="90000"/>
          </a:bodyPr>
          <a:lstStyle/>
          <a:p>
            <a:r>
              <a:rPr lang="en-US" dirty="0"/>
              <a:t>What power the Sun?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BE9C77-35ED-4E52-8E2E-7684F1EFEB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355" y="1070519"/>
            <a:ext cx="3179547" cy="3612994"/>
          </a:xfrm>
        </p:spPr>
        <p:txBody>
          <a:bodyPr/>
          <a:lstStyle/>
          <a:p>
            <a:r>
              <a:rPr lang="en-US" dirty="0"/>
              <a:t>Chemical burning?</a:t>
            </a:r>
          </a:p>
          <a:p>
            <a:r>
              <a:rPr lang="en-US" dirty="0"/>
              <a:t>Gravitational collapse?</a:t>
            </a:r>
          </a:p>
          <a:p>
            <a:r>
              <a:rPr lang="en-US" dirty="0"/>
              <a:t>Anything else?</a:t>
            </a:r>
          </a:p>
          <a:p>
            <a:endParaRPr lang="en-US" dirty="0"/>
          </a:p>
          <a:p>
            <a:r>
              <a:rPr lang="en-US" dirty="0"/>
              <a:t>First, we need to learn about so-called rest mass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CEC16A-AD3F-43C0-8026-E7E17A0CD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4</a:t>
            </a:fld>
            <a:endParaRPr lang="en-US"/>
          </a:p>
        </p:txBody>
      </p:sp>
      <p:pic>
        <p:nvPicPr>
          <p:cNvPr id="11" name="Picture 10" descr="Diagram, text&#10;&#10;Description automatically generated">
            <a:extLst>
              <a:ext uri="{FF2B5EF4-FFF2-40B4-BE49-F238E27FC236}">
                <a16:creationId xmlns:a16="http://schemas.microsoft.com/office/drawing/2014/main" id="{08537BE6-6186-4A74-A81D-86B458B15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343399" y="565049"/>
            <a:ext cx="3763202" cy="2201473"/>
          </a:xfrm>
          <a:prstGeom prst="rect">
            <a:avLst/>
          </a:prstGeom>
        </p:spPr>
      </p:pic>
      <p:pic>
        <p:nvPicPr>
          <p:cNvPr id="26" name="Picture 25" descr="A picture containing icon&#10;&#10;Description automatically generated">
            <a:extLst>
              <a:ext uri="{FF2B5EF4-FFF2-40B4-BE49-F238E27FC236}">
                <a16:creationId xmlns:a16="http://schemas.microsoft.com/office/drawing/2014/main" id="{F6723091-C889-42C1-B215-6D55B2C1D2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10884" y="4098092"/>
            <a:ext cx="2857500" cy="952500"/>
          </a:xfrm>
          <a:prstGeom prst="rect">
            <a:avLst/>
          </a:prstGeom>
        </p:spPr>
      </p:pic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8F6F4CE4-EAAF-4842-AA9B-3FA3C0416D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10884" y="4098092"/>
            <a:ext cx="2857500" cy="952500"/>
          </a:xfrm>
          <a:prstGeom prst="rect">
            <a:avLst/>
          </a:prstGeom>
        </p:spPr>
      </p:pic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1124E696-06AE-46ED-A4DB-D2BD11BE0C49}"/>
              </a:ext>
            </a:extLst>
          </p:cNvPr>
          <p:cNvSpPr txBox="1">
            <a:spLocks/>
          </p:cNvSpPr>
          <p:nvPr/>
        </p:nvSpPr>
        <p:spPr>
          <a:xfrm>
            <a:off x="3985111" y="3145592"/>
            <a:ext cx="3179547" cy="3612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What makes the mass bounce?</a:t>
            </a:r>
          </a:p>
          <a:p>
            <a:r>
              <a:rPr lang="en-US" dirty="0"/>
              <a:t>Think it’s gravity?</a:t>
            </a:r>
          </a:p>
          <a:p>
            <a:r>
              <a:rPr lang="en-US" dirty="0"/>
              <a:t>What if its not a mass at all? (very, very light)</a:t>
            </a:r>
          </a:p>
          <a:p>
            <a:r>
              <a:rPr lang="en-US" dirty="0"/>
              <a:t>What else can it be?</a:t>
            </a:r>
          </a:p>
          <a:p>
            <a:r>
              <a:rPr lang="en-US" dirty="0"/>
              <a:t>This is how Higgs mechanism creates rest mass (inertial). </a:t>
            </a:r>
          </a:p>
        </p:txBody>
      </p:sp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C1E0F6BF-A487-4E00-B02B-26E00EE002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109534" y="4797370"/>
            <a:ext cx="1402085" cy="1711712"/>
          </a:xfrm>
          <a:prstGeom prst="rect">
            <a:avLst/>
          </a:prstGeom>
        </p:spPr>
      </p:pic>
      <p:pic>
        <p:nvPicPr>
          <p:cNvPr id="32" name="Picture 31" descr="Chart, surface chart&#10;&#10;Description automatically generated">
            <a:extLst>
              <a:ext uri="{FF2B5EF4-FFF2-40B4-BE49-F238E27FC236}">
                <a16:creationId xmlns:a16="http://schemas.microsoft.com/office/drawing/2014/main" id="{08B1F190-FF25-4C62-9711-50D75F897E52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946404" y="3531517"/>
            <a:ext cx="1628380" cy="159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1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CF2864E-3BC8-4DF2-B22B-80517D2A0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554216"/>
          </a:xfrm>
        </p:spPr>
        <p:txBody>
          <a:bodyPr>
            <a:normAutofit fontScale="90000"/>
          </a:bodyPr>
          <a:lstStyle/>
          <a:p>
            <a:r>
              <a:rPr lang="en-US" dirty="0"/>
              <a:t>Binding Energy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FAFA79-00D1-494C-9E5A-3D4E8A35C2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404" y="1037064"/>
            <a:ext cx="6446520" cy="5274526"/>
          </a:xfrm>
        </p:spPr>
        <p:txBody>
          <a:bodyPr/>
          <a:lstStyle/>
          <a:p>
            <a:r>
              <a:rPr lang="en-US" dirty="0"/>
              <a:t>Same poles of the magnet repel – give energy to join</a:t>
            </a:r>
          </a:p>
          <a:p>
            <a:r>
              <a:rPr lang="en-US" dirty="0"/>
              <a:t>Opposite poles attract – energy is released</a:t>
            </a:r>
          </a:p>
          <a:p>
            <a:pPr lvl="1"/>
            <a:r>
              <a:rPr lang="en-US" dirty="0"/>
              <a:t>Excess is released (as heat in this case)</a:t>
            </a:r>
          </a:p>
          <a:p>
            <a:pPr lvl="1"/>
            <a:r>
              <a:rPr lang="en-US" dirty="0"/>
              <a:t>If what to separate back, need to give energy into system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If two protons come very close, they want to attract via ‘strong force’ but electric charge repels</a:t>
            </a:r>
          </a:p>
          <a:p>
            <a:r>
              <a:rPr lang="en-US" dirty="0"/>
              <a:t>One proton can become neutron (i.e. neutral)</a:t>
            </a:r>
          </a:p>
          <a:p>
            <a:r>
              <a:rPr lang="en-US" dirty="0"/>
              <a:t>The rest mass of proton + neutron is less that that of proton and neutron separately</a:t>
            </a:r>
          </a:p>
          <a:p>
            <a:r>
              <a:rPr lang="en-US" dirty="0"/>
              <a:t>Energy is released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8DB86-E998-4FDB-8010-63626B3BB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 descr="Diagram, text, schematic&#10;&#10;Description automatically generated">
            <a:extLst>
              <a:ext uri="{FF2B5EF4-FFF2-40B4-BE49-F238E27FC236}">
                <a16:creationId xmlns:a16="http://schemas.microsoft.com/office/drawing/2014/main" id="{67506DB7-15F9-4D6A-9F9A-0EA377CF53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4071058" y="2536902"/>
            <a:ext cx="3221840" cy="1170878"/>
          </a:xfrm>
          <a:prstGeom prst="rect">
            <a:avLst/>
          </a:prstGeom>
        </p:spPr>
      </p:pic>
      <p:pic>
        <p:nvPicPr>
          <p:cNvPr id="8" name="Picture 7" descr="Diagram, text&#10;&#10;Description automatically generated">
            <a:extLst>
              <a:ext uri="{FF2B5EF4-FFF2-40B4-BE49-F238E27FC236}">
                <a16:creationId xmlns:a16="http://schemas.microsoft.com/office/drawing/2014/main" id="{EB63F1C3-2869-479F-89CA-F2972EBD9C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/>
        </p:blipFill>
        <p:spPr>
          <a:xfrm>
            <a:off x="904112" y="2536902"/>
            <a:ext cx="3048000" cy="1170878"/>
          </a:xfrm>
          <a:prstGeom prst="rect">
            <a:avLst/>
          </a:prstGeom>
        </p:spPr>
      </p:pic>
      <p:pic>
        <p:nvPicPr>
          <p:cNvPr id="13" name="Picture 1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15EDA04-7D5A-42C7-A82F-182D36204B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420106" y="5647573"/>
            <a:ext cx="2523744" cy="92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744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8555" y="114301"/>
            <a:ext cx="3245785" cy="538056"/>
          </a:xfrm>
        </p:spPr>
        <p:txBody>
          <a:bodyPr>
            <a:normAutofit fontScale="90000"/>
          </a:bodyPr>
          <a:lstStyle/>
          <a:p>
            <a:r>
              <a:rPr lang="en-US" dirty="0"/>
              <a:t>pp-cycle (</a:t>
            </a:r>
            <a:r>
              <a:rPr lang="en-US" dirty="0" err="1"/>
              <a:t>ppI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2442" y="763859"/>
            <a:ext cx="4732095" cy="1370014"/>
          </a:xfrm>
        </p:spPr>
        <p:txBody>
          <a:bodyPr>
            <a:normAutofit/>
          </a:bodyPr>
          <a:lstStyle/>
          <a:p>
            <a:r>
              <a:rPr lang="en-US" dirty="0"/>
              <a:t>All ‘adult’ stars produce energy by burning 4 protons into 1 helium nucleus</a:t>
            </a:r>
          </a:p>
          <a:p>
            <a:endParaRPr lang="en-US" dirty="0"/>
          </a:p>
        </p:txBody>
      </p:sp>
      <p:pic>
        <p:nvPicPr>
          <p:cNvPr id="3074" name="Picture 2" descr="http://astronomyonline.org/Stars/Images/PPChain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02" y="61422"/>
            <a:ext cx="3340107" cy="213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77871" y="2195374"/>
            <a:ext cx="210185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/>
              <a:t>http://astronomyonline.org/Stars/Evolution.asp</a:t>
            </a:r>
          </a:p>
        </p:txBody>
      </p:sp>
      <p:pic>
        <p:nvPicPr>
          <p:cNvPr id="4" name="pp1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635209" y="1466246"/>
            <a:ext cx="2589770" cy="184983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1265" y="6567001"/>
            <a:ext cx="534954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/>
              <a:t>Videos from http://www.windows2universe.org/sun/Solar_interior/Nuclear_Reactions/Fusion/Fusion_in_stars/H_fusion.html</a:t>
            </a:r>
          </a:p>
        </p:txBody>
      </p:sp>
      <p:pic>
        <p:nvPicPr>
          <p:cNvPr id="6" name="pp2.mp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88928" y="2898460"/>
            <a:ext cx="2590800" cy="1850572"/>
          </a:xfrm>
          <a:prstGeom prst="rect">
            <a:avLst/>
          </a:prstGeom>
        </p:spPr>
      </p:pic>
      <p:pic>
        <p:nvPicPr>
          <p:cNvPr id="8" name="pp3.mpg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635209" y="4741516"/>
            <a:ext cx="2555679" cy="1825485"/>
          </a:xfrm>
          <a:prstGeom prst="rect">
            <a:avLst/>
          </a:prstGeom>
        </p:spPr>
      </p:pic>
      <p:pic>
        <p:nvPicPr>
          <p:cNvPr id="10" name="Picture 9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1530AD4-6B2D-4017-975D-C103043D3B3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3172425" y="5504983"/>
            <a:ext cx="2420112" cy="999744"/>
          </a:xfrm>
          <a:prstGeom prst="rect">
            <a:avLst/>
          </a:prstGeom>
        </p:spPr>
      </p:pic>
      <p:pic>
        <p:nvPicPr>
          <p:cNvPr id="11" name="Picture 10" descr="A screenshot of a video game&#10;&#10;Description automatically generated with low confidence">
            <a:extLst>
              <a:ext uri="{FF2B5EF4-FFF2-40B4-BE49-F238E27FC236}">
                <a16:creationId xmlns:a16="http://schemas.microsoft.com/office/drawing/2014/main" id="{2BC13CE6-55FD-4F76-81DB-9BF49F48FBF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3215097" y="2205623"/>
            <a:ext cx="2334768" cy="1072896"/>
          </a:xfrm>
          <a:prstGeom prst="rect">
            <a:avLst/>
          </a:prstGeom>
        </p:spPr>
      </p:pic>
      <p:pic>
        <p:nvPicPr>
          <p:cNvPr id="12" name="Picture 1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24FCDEE-6029-4CEE-B053-5AC3F1D8710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2995596" y="3823746"/>
            <a:ext cx="2523744" cy="926592"/>
          </a:xfrm>
          <a:prstGeom prst="rect">
            <a:avLst/>
          </a:prstGeom>
        </p:spPr>
      </p:pic>
      <p:pic>
        <p:nvPicPr>
          <p:cNvPr id="18" name="Picture 17" descr="A picture containing diagram&#10;&#10;Description automatically generated">
            <a:extLst>
              <a:ext uri="{FF2B5EF4-FFF2-40B4-BE49-F238E27FC236}">
                <a16:creationId xmlns:a16="http://schemas.microsoft.com/office/drawing/2014/main" id="{2D73C1BB-238A-45BF-B106-F8CC928BF28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8" y="4844230"/>
            <a:ext cx="2590800" cy="1721465"/>
          </a:xfrm>
          <a:prstGeom prst="rect">
            <a:avLst/>
          </a:prstGeom>
        </p:spPr>
      </p:pic>
      <p:pic>
        <p:nvPicPr>
          <p:cNvPr id="20" name="Picture 19" descr="A picture containing diagram&#10;&#10;Description automatically generated">
            <a:extLst>
              <a:ext uri="{FF2B5EF4-FFF2-40B4-BE49-F238E27FC236}">
                <a16:creationId xmlns:a16="http://schemas.microsoft.com/office/drawing/2014/main" id="{286161BB-62A7-4044-8B97-18092338519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1120"/>
            <a:ext cx="9144000" cy="607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26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6E46824-B87E-4BF5-8A44-61E3D7927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548640"/>
          </a:xfrm>
        </p:spPr>
        <p:txBody>
          <a:bodyPr>
            <a:normAutofit fontScale="90000"/>
          </a:bodyPr>
          <a:lstStyle/>
          <a:p>
            <a:r>
              <a:rPr lang="en-US" dirty="0"/>
              <a:t>Solar Neutrinos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067AB-E713-4CD8-B7E1-7823BFD6E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877" y="4640094"/>
            <a:ext cx="1614069" cy="189751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Neutrinos change ‘flavor’ during their travel from the Sun center.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FBD0F9-7D6D-4A89-8A07-ADCBCA43B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7</a:t>
            </a:fld>
            <a:endParaRPr lang="en-US"/>
          </a:p>
        </p:txBody>
      </p: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CB57EFF8-3D60-4E5D-98FD-F5D38469D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067" y="946886"/>
            <a:ext cx="3699529" cy="3557239"/>
          </a:xfrm>
          <a:prstGeom prst="rect">
            <a:avLst/>
          </a:prstGeom>
        </p:spPr>
      </p:pic>
      <p:pic>
        <p:nvPicPr>
          <p:cNvPr id="10" name="Picture 9" descr="A picture containing text, star&#10;&#10;Description automatically generated">
            <a:extLst>
              <a:ext uri="{FF2B5EF4-FFF2-40B4-BE49-F238E27FC236}">
                <a16:creationId xmlns:a16="http://schemas.microsoft.com/office/drawing/2014/main" id="{1A3D5F7F-A467-4622-90BA-6E53F4DE80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11" y="4711389"/>
            <a:ext cx="1838048" cy="193473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5A85F31-69C9-4EBD-9569-065595573FC6}"/>
              </a:ext>
            </a:extLst>
          </p:cNvPr>
          <p:cNvSpPr txBox="1"/>
          <p:nvPr/>
        </p:nvSpPr>
        <p:spPr>
          <a:xfrm>
            <a:off x="4444268" y="5264782"/>
            <a:ext cx="18380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Image of the Sun at</a:t>
            </a:r>
            <a:r>
              <a:rPr lang="en-US" b="1" dirty="0"/>
              <a:t> night</a:t>
            </a:r>
            <a:r>
              <a:rPr lang="en-US" dirty="0"/>
              <a:t>!</a:t>
            </a:r>
          </a:p>
          <a:p>
            <a:r>
              <a:rPr lang="en-US" sz="1200" dirty="0"/>
              <a:t>https://newhumanist.org.uk/articles/2402/the-sun-at-night</a:t>
            </a:r>
          </a:p>
        </p:txBody>
      </p:sp>
      <p:pic>
        <p:nvPicPr>
          <p:cNvPr id="16" name="Picture 15" descr="A picture containing metal&#10;&#10;Description automatically generated">
            <a:extLst>
              <a:ext uri="{FF2B5EF4-FFF2-40B4-BE49-F238E27FC236}">
                <a16:creationId xmlns:a16="http://schemas.microsoft.com/office/drawing/2014/main" id="{A4CB4CF7-033D-4224-B824-45D6AC3910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35" y="946886"/>
            <a:ext cx="3133344" cy="3404616"/>
          </a:xfrm>
          <a:prstGeom prst="rect">
            <a:avLst/>
          </a:prstGeom>
        </p:spPr>
      </p:pic>
      <p:pic>
        <p:nvPicPr>
          <p:cNvPr id="18" name="Picture 17" descr="Chart&#10;&#10;Description automatically generated">
            <a:extLst>
              <a:ext uri="{FF2B5EF4-FFF2-40B4-BE49-F238E27FC236}">
                <a16:creationId xmlns:a16="http://schemas.microsoft.com/office/drawing/2014/main" id="{4451F986-592F-4761-8A6A-F875C9044D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995" y="4531576"/>
            <a:ext cx="21621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23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CF575D68-1B79-46A3-8676-195856BA3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51489"/>
            <a:ext cx="8469630" cy="2606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8AE18B-D4DE-4667-AB85-22FA55714F8F}"/>
              </a:ext>
            </a:extLst>
          </p:cNvPr>
          <p:cNvSpPr/>
          <p:nvPr/>
        </p:nvSpPr>
        <p:spPr>
          <a:xfrm>
            <a:off x="685800" y="4624001"/>
            <a:ext cx="7333202" cy="11525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200" b="1" spc="-50">
                <a:ln/>
                <a:latin typeface="+mj-lt"/>
                <a:ea typeface="+mj-ea"/>
                <a:cs typeface="+mj-cs"/>
              </a:rPr>
              <a:t>Any questions?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F2DE3C-071F-4371-A751-20B82D2A5A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5889307"/>
            <a:ext cx="7333202" cy="565785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sz="1600">
                <a:solidFill>
                  <a:schemeClr val="tx1">
                    <a:lumMod val="75000"/>
                  </a:schemeClr>
                </a:solidFill>
              </a:rPr>
              <a:t>What makes out Sun different from most of the other stars?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8E0418F-EF32-49B5-A0CF-7CE8D1664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342579-BEC1-44AD-9F15-3ACFA671C1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255" r="2168" b="-2"/>
          <a:stretch/>
        </p:blipFill>
        <p:spPr>
          <a:xfrm>
            <a:off x="342900" y="10"/>
            <a:ext cx="8126730" cy="425147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0B2389-C23C-401D-9B3E-8D66D9034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CB905857-8EFC-4F61-985E-AF1AE17440E6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 defTabSz="914400">
                <a:lnSpc>
                  <a:spcPct val="90000"/>
                </a:lnSpc>
                <a:spcAft>
                  <a:spcPts val="600"/>
                </a:spcAft>
              </a:pPr>
              <a:t>8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  <p:pic>
        <p:nvPicPr>
          <p:cNvPr id="9" name="Graphic 8" descr="Customer review outline">
            <a:extLst>
              <a:ext uri="{FF2B5EF4-FFF2-40B4-BE49-F238E27FC236}">
                <a16:creationId xmlns:a16="http://schemas.microsoft.com/office/drawing/2014/main" id="{47020943-81C0-4032-B7E2-01CA8C1183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49972" y="30932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4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9</a:t>
            </a:fld>
            <a:endParaRPr lang="en-US"/>
          </a:p>
        </p:txBody>
      </p:sp>
      <p:pic>
        <p:nvPicPr>
          <p:cNvPr id="2050" name="Picture 2" descr="Image result for table of elemen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0218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514600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</TotalTime>
  <Words>314</Words>
  <Application>Microsoft Office PowerPoint</Application>
  <PresentationFormat>On-screen Show (4:3)</PresentationFormat>
  <Paragraphs>46</Paragraphs>
  <Slides>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Century Schoolbook</vt:lpstr>
      <vt:lpstr>Wingdings 2</vt:lpstr>
      <vt:lpstr>View</vt:lpstr>
      <vt:lpstr>Astronomy 1010 chapter 16</vt:lpstr>
      <vt:lpstr>Sun in different wavelengths</vt:lpstr>
      <vt:lpstr>Recall: The structure of the Sun </vt:lpstr>
      <vt:lpstr>What power the Sun?</vt:lpstr>
      <vt:lpstr>Binding Energy</vt:lpstr>
      <vt:lpstr>pp-cycle (ppI)</vt:lpstr>
      <vt:lpstr>Solar Neutrinos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 Beznosko</cp:lastModifiedBy>
  <cp:revision>11</cp:revision>
  <dcterms:created xsi:type="dcterms:W3CDTF">2021-01-31T00:35:04Z</dcterms:created>
  <dcterms:modified xsi:type="dcterms:W3CDTF">2021-08-03T01:47:41Z</dcterms:modified>
</cp:coreProperties>
</file>