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sldIdLst>
    <p:sldId id="257" r:id="rId2"/>
    <p:sldId id="269" r:id="rId3"/>
    <p:sldId id="280" r:id="rId4"/>
    <p:sldId id="271" r:id="rId5"/>
    <p:sldId id="272" r:id="rId6"/>
    <p:sldId id="273" r:id="rId7"/>
    <p:sldId id="274" r:id="rId8"/>
    <p:sldId id="275" r:id="rId9"/>
    <p:sldId id="276" r:id="rId10"/>
    <p:sldId id="277" r:id="rId11"/>
    <p:sldId id="278" r:id="rId12"/>
    <p:sldId id="279" r:id="rId13"/>
    <p:sldId id="270" r:id="rId14"/>
    <p:sldId id="262"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3479B7-70E5-4FA6-87AF-983E13798F3D}" v="66" dt="2021-10-22T01:48:39.317"/>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35" d="100"/>
          <a:sy n="135" d="100"/>
        </p:scale>
        <p:origin x="248"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43597312-0B08-469D-A9A5-BE4C50BD931D}"/>
    <pc:docChg chg="undo redo custSel addSld delSld modSld">
      <pc:chgData name="Dmitriy Beznosko" userId="8bcdeb23-d2dd-465e-bda6-8e644f22b48c" providerId="ADAL" clId="{43597312-0B08-469D-A9A5-BE4C50BD931D}" dt="2021-10-03T00:12:55.411" v="194" actId="1076"/>
      <pc:docMkLst>
        <pc:docMk/>
      </pc:docMkLst>
      <pc:sldChg chg="modSp mod">
        <pc:chgData name="Dmitriy Beznosko" userId="8bcdeb23-d2dd-465e-bda6-8e644f22b48c" providerId="ADAL" clId="{43597312-0B08-469D-A9A5-BE4C50BD931D}" dt="2021-10-02T23:27:55.099" v="1" actId="20577"/>
        <pc:sldMkLst>
          <pc:docMk/>
          <pc:sldMk cId="4186887544" sldId="257"/>
        </pc:sldMkLst>
        <pc:spChg chg="mod">
          <ac:chgData name="Dmitriy Beznosko" userId="8bcdeb23-d2dd-465e-bda6-8e644f22b48c" providerId="ADAL" clId="{43597312-0B08-469D-A9A5-BE4C50BD931D}" dt="2021-10-02T23:27:55.099" v="1" actId="20577"/>
          <ac:spMkLst>
            <pc:docMk/>
            <pc:sldMk cId="4186887544" sldId="257"/>
            <ac:spMk id="2" creationId="{0A085278-B6F6-4825-A44F-8C128C113109}"/>
          </ac:spMkLst>
        </pc:spChg>
      </pc:sldChg>
      <pc:sldChg chg="addSp delSp modSp mod addAnim">
        <pc:chgData name="Dmitriy Beznosko" userId="8bcdeb23-d2dd-465e-bda6-8e644f22b48c" providerId="ADAL" clId="{43597312-0B08-469D-A9A5-BE4C50BD931D}" dt="2021-10-02T23:29:13.122" v="50" actId="20577"/>
        <pc:sldMkLst>
          <pc:docMk/>
          <pc:sldMk cId="89361422" sldId="262"/>
        </pc:sldMkLst>
        <pc:spChg chg="add del mod">
          <ac:chgData name="Dmitriy Beznosko" userId="8bcdeb23-d2dd-465e-bda6-8e644f22b48c" providerId="ADAL" clId="{43597312-0B08-469D-A9A5-BE4C50BD931D}" dt="2021-10-02T23:28:40.807" v="6" actId="931"/>
          <ac:spMkLst>
            <pc:docMk/>
            <pc:sldMk cId="89361422" sldId="262"/>
            <ac:spMk id="3" creationId="{D715DBA7-B595-41D6-9786-78EAF1F01E09}"/>
          </ac:spMkLst>
        </pc:spChg>
        <pc:spChg chg="mod ord">
          <ac:chgData name="Dmitriy Beznosko" userId="8bcdeb23-d2dd-465e-bda6-8e644f22b48c" providerId="ADAL" clId="{43597312-0B08-469D-A9A5-BE4C50BD931D}" dt="2021-10-02T23:28:48.494" v="10" actId="26606"/>
          <ac:spMkLst>
            <pc:docMk/>
            <pc:sldMk cId="89361422" sldId="262"/>
            <ac:spMk id="4" creationId="{46F7A6AC-0A27-4103-BEC4-EB0B8AD8D7A5}"/>
          </ac:spMkLst>
        </pc:spChg>
        <pc:spChg chg="mod">
          <ac:chgData name="Dmitriy Beznosko" userId="8bcdeb23-d2dd-465e-bda6-8e644f22b48c" providerId="ADAL" clId="{43597312-0B08-469D-A9A5-BE4C50BD931D}" dt="2021-10-02T23:28:48.494" v="10" actId="26606"/>
          <ac:spMkLst>
            <pc:docMk/>
            <pc:sldMk cId="89361422" sldId="262"/>
            <ac:spMk id="5" creationId="{A52C2679-8ACE-4D00-81CC-5DBC919C23EB}"/>
          </ac:spMkLst>
        </pc:spChg>
        <pc:spChg chg="add del mod">
          <ac:chgData name="Dmitriy Beznosko" userId="8bcdeb23-d2dd-465e-bda6-8e644f22b48c" providerId="ADAL" clId="{43597312-0B08-469D-A9A5-BE4C50BD931D}" dt="2021-10-02T23:28:56.970" v="12" actId="478"/>
          <ac:spMkLst>
            <pc:docMk/>
            <pc:sldMk cId="89361422" sldId="262"/>
            <ac:spMk id="9" creationId="{257CC52F-241D-4EA2-9A16-7817F6F7F415}"/>
          </ac:spMkLst>
        </pc:spChg>
        <pc:spChg chg="del">
          <ac:chgData name="Dmitriy Beznosko" userId="8bcdeb23-d2dd-465e-bda6-8e644f22b48c" providerId="ADAL" clId="{43597312-0B08-469D-A9A5-BE4C50BD931D}" dt="2021-10-02T23:28:48.494" v="10" actId="26606"/>
          <ac:spMkLst>
            <pc:docMk/>
            <pc:sldMk cId="89361422" sldId="262"/>
            <ac:spMk id="13" creationId="{5D5E0904-721C-4D68-9EB8-1C9752E329A7}"/>
          </ac:spMkLst>
        </pc:spChg>
        <pc:spChg chg="del">
          <ac:chgData name="Dmitriy Beznosko" userId="8bcdeb23-d2dd-465e-bda6-8e644f22b48c" providerId="ADAL" clId="{43597312-0B08-469D-A9A5-BE4C50BD931D}" dt="2021-10-02T23:28:48.494" v="10" actId="26606"/>
          <ac:spMkLst>
            <pc:docMk/>
            <pc:sldMk cId="89361422" sldId="262"/>
            <ac:spMk id="15" creationId="{B298ECBA-3258-45DF-8FD4-7581736BCCBC}"/>
          </ac:spMkLst>
        </pc:spChg>
        <pc:spChg chg="del">
          <ac:chgData name="Dmitriy Beznosko" userId="8bcdeb23-d2dd-465e-bda6-8e644f22b48c" providerId="ADAL" clId="{43597312-0B08-469D-A9A5-BE4C50BD931D}" dt="2021-10-02T23:28:48.494" v="10" actId="26606"/>
          <ac:spMkLst>
            <pc:docMk/>
            <pc:sldMk cId="89361422" sldId="262"/>
            <ac:spMk id="17" creationId="{B62BF453-BD82-4B90-9FE7-51703133806E}"/>
          </ac:spMkLst>
        </pc:spChg>
        <pc:spChg chg="mod ord">
          <ac:chgData name="Dmitriy Beznosko" userId="8bcdeb23-d2dd-465e-bda6-8e644f22b48c" providerId="ADAL" clId="{43597312-0B08-469D-A9A5-BE4C50BD931D}" dt="2021-10-02T23:29:13.122" v="50" actId="20577"/>
          <ac:spMkLst>
            <pc:docMk/>
            <pc:sldMk cId="89361422" sldId="262"/>
            <ac:spMk id="18" creationId="{54DBF085-E51C-4554-8DBA-E1A4A01799F7}"/>
          </ac:spMkLst>
        </pc:spChg>
        <pc:spChg chg="del">
          <ac:chgData name="Dmitriy Beznosko" userId="8bcdeb23-d2dd-465e-bda6-8e644f22b48c" providerId="ADAL" clId="{43597312-0B08-469D-A9A5-BE4C50BD931D}" dt="2021-10-02T23:28:48.494" v="10" actId="26606"/>
          <ac:spMkLst>
            <pc:docMk/>
            <pc:sldMk cId="89361422" sldId="262"/>
            <ac:spMk id="19" creationId="{072366D3-9B5C-42E1-9906-77FF6BB55EAB}"/>
          </ac:spMkLst>
        </pc:spChg>
        <pc:spChg chg="del">
          <ac:chgData name="Dmitriy Beznosko" userId="8bcdeb23-d2dd-465e-bda6-8e644f22b48c" providerId="ADAL" clId="{43597312-0B08-469D-A9A5-BE4C50BD931D}" dt="2021-10-02T23:28:48.494" v="10" actId="26606"/>
          <ac:spMkLst>
            <pc:docMk/>
            <pc:sldMk cId="89361422" sldId="262"/>
            <ac:spMk id="21" creationId="{121F5E60-4E89-4B16-A245-12BD9935998D}"/>
          </ac:spMkLst>
        </pc:spChg>
        <pc:spChg chg="add">
          <ac:chgData name="Dmitriy Beznosko" userId="8bcdeb23-d2dd-465e-bda6-8e644f22b48c" providerId="ADAL" clId="{43597312-0B08-469D-A9A5-BE4C50BD931D}" dt="2021-10-02T23:28:48.494" v="10" actId="26606"/>
          <ac:spMkLst>
            <pc:docMk/>
            <pc:sldMk cId="89361422" sldId="262"/>
            <ac:spMk id="26" creationId="{E53F4E5A-C9EE-4859-B46B-F018F7D73A03}"/>
          </ac:spMkLst>
        </pc:spChg>
        <pc:picChg chg="add mod">
          <ac:chgData name="Dmitriy Beznosko" userId="8bcdeb23-d2dd-465e-bda6-8e644f22b48c" providerId="ADAL" clId="{43597312-0B08-469D-A9A5-BE4C50BD931D}" dt="2021-10-02T23:28:48.494" v="10" actId="26606"/>
          <ac:picMkLst>
            <pc:docMk/>
            <pc:sldMk cId="89361422" sldId="262"/>
            <ac:picMk id="7" creationId="{576D9A96-06F9-470D-B42B-404F14069029}"/>
          </ac:picMkLst>
        </pc:picChg>
        <pc:picChg chg="add del">
          <ac:chgData name="Dmitriy Beznosko" userId="8bcdeb23-d2dd-465e-bda6-8e644f22b48c" providerId="ADAL" clId="{43597312-0B08-469D-A9A5-BE4C50BD931D}" dt="2021-10-02T23:28:11.301" v="5" actId="478"/>
          <ac:picMkLst>
            <pc:docMk/>
            <pc:sldMk cId="89361422" sldId="262"/>
            <ac:picMk id="8" creationId="{DBD4920A-E64B-4B9F-A01E-0248B8DEFF6E}"/>
          </ac:picMkLst>
        </pc:picChg>
        <pc:cxnChg chg="add">
          <ac:chgData name="Dmitriy Beznosko" userId="8bcdeb23-d2dd-465e-bda6-8e644f22b48c" providerId="ADAL" clId="{43597312-0B08-469D-A9A5-BE4C50BD931D}" dt="2021-10-02T23:28:48.494" v="10" actId="26606"/>
          <ac:cxnSpMkLst>
            <pc:docMk/>
            <pc:sldMk cId="89361422" sldId="262"/>
            <ac:cxnSpMk id="28" creationId="{041A955B-D579-48FD-A51C-51B0C0B69F9A}"/>
          </ac:cxnSpMkLst>
        </pc:cxnChg>
      </pc:sldChg>
      <pc:sldChg chg="del">
        <pc:chgData name="Dmitriy Beznosko" userId="8bcdeb23-d2dd-465e-bda6-8e644f22b48c" providerId="ADAL" clId="{43597312-0B08-469D-A9A5-BE4C50BD931D}" dt="2021-10-02T23:28:00.966" v="2" actId="47"/>
        <pc:sldMkLst>
          <pc:docMk/>
          <pc:sldMk cId="2878837384" sldId="263"/>
        </pc:sldMkLst>
      </pc:sldChg>
      <pc:sldChg chg="addSp delSp modSp new mod setBg modClrScheme modAnim chgLayout">
        <pc:chgData name="Dmitriy Beznosko" userId="8bcdeb23-d2dd-465e-bda6-8e644f22b48c" providerId="ADAL" clId="{43597312-0B08-469D-A9A5-BE4C50BD931D}" dt="2021-10-02T23:40:14.309" v="89" actId="207"/>
        <pc:sldMkLst>
          <pc:docMk/>
          <pc:sldMk cId="3601805877" sldId="263"/>
        </pc:sldMkLst>
        <pc:spChg chg="del mod ord">
          <ac:chgData name="Dmitriy Beznosko" userId="8bcdeb23-d2dd-465e-bda6-8e644f22b48c" providerId="ADAL" clId="{43597312-0B08-469D-A9A5-BE4C50BD931D}" dt="2021-10-02T23:29:27.022" v="52" actId="700"/>
          <ac:spMkLst>
            <pc:docMk/>
            <pc:sldMk cId="3601805877" sldId="263"/>
            <ac:spMk id="2" creationId="{4BC733A5-E8CC-46B7-B9BB-1C11E663049A}"/>
          </ac:spMkLst>
        </pc:spChg>
        <pc:spChg chg="del mod ord">
          <ac:chgData name="Dmitriy Beznosko" userId="8bcdeb23-d2dd-465e-bda6-8e644f22b48c" providerId="ADAL" clId="{43597312-0B08-469D-A9A5-BE4C50BD931D}" dt="2021-10-02T23:29:27.022" v="52" actId="700"/>
          <ac:spMkLst>
            <pc:docMk/>
            <pc:sldMk cId="3601805877" sldId="263"/>
            <ac:spMk id="3" creationId="{B53698FF-5C57-445A-ABD5-35C91CCFCBBD}"/>
          </ac:spMkLst>
        </pc:spChg>
        <pc:spChg chg="mod ord">
          <ac:chgData name="Dmitriy Beznosko" userId="8bcdeb23-d2dd-465e-bda6-8e644f22b48c" providerId="ADAL" clId="{43597312-0B08-469D-A9A5-BE4C50BD931D}" dt="2021-10-02T23:29:27.022" v="52" actId="700"/>
          <ac:spMkLst>
            <pc:docMk/>
            <pc:sldMk cId="3601805877" sldId="263"/>
            <ac:spMk id="4" creationId="{0B0918B0-E274-4144-9E82-6668B26435EE}"/>
          </ac:spMkLst>
        </pc:spChg>
        <pc:spChg chg="add mod ord">
          <ac:chgData name="Dmitriy Beznosko" userId="8bcdeb23-d2dd-465e-bda6-8e644f22b48c" providerId="ADAL" clId="{43597312-0B08-469D-A9A5-BE4C50BD931D}" dt="2021-10-02T23:40:14.309" v="89" actId="207"/>
          <ac:spMkLst>
            <pc:docMk/>
            <pc:sldMk cId="3601805877" sldId="263"/>
            <ac:spMk id="5" creationId="{4671530E-64B8-4B9A-849D-068BCE6AA712}"/>
          </ac:spMkLst>
        </pc:spChg>
        <pc:spChg chg="add del mod ord">
          <ac:chgData name="Dmitriy Beznosko" userId="8bcdeb23-d2dd-465e-bda6-8e644f22b48c" providerId="ADAL" clId="{43597312-0B08-469D-A9A5-BE4C50BD931D}" dt="2021-10-02T23:39:46.290" v="84"/>
          <ac:spMkLst>
            <pc:docMk/>
            <pc:sldMk cId="3601805877" sldId="263"/>
            <ac:spMk id="6" creationId="{78C8A39A-DC9C-4747-938E-110E0A4AEC56}"/>
          </ac:spMkLst>
        </pc:spChg>
        <pc:picChg chg="add mod">
          <ac:chgData name="Dmitriy Beznosko" userId="8bcdeb23-d2dd-465e-bda6-8e644f22b48c" providerId="ADAL" clId="{43597312-0B08-469D-A9A5-BE4C50BD931D}" dt="2021-10-02T23:39:56.282" v="87" actId="14100"/>
          <ac:picMkLst>
            <pc:docMk/>
            <pc:sldMk cId="3601805877" sldId="263"/>
            <ac:picMk id="7" creationId="{2D85A19D-08D9-42A0-A0DF-D854A0F27C3A}"/>
          </ac:picMkLst>
        </pc:picChg>
      </pc:sldChg>
      <pc:sldChg chg="add del">
        <pc:chgData name="Dmitriy Beznosko" userId="8bcdeb23-d2dd-465e-bda6-8e644f22b48c" providerId="ADAL" clId="{43597312-0B08-469D-A9A5-BE4C50BD931D}" dt="2021-10-02T23:46:07.143" v="189" actId="47"/>
        <pc:sldMkLst>
          <pc:docMk/>
          <pc:sldMk cId="423181956" sldId="264"/>
        </pc:sldMkLst>
      </pc:sldChg>
      <pc:sldChg chg="del">
        <pc:chgData name="Dmitriy Beznosko" userId="8bcdeb23-d2dd-465e-bda6-8e644f22b48c" providerId="ADAL" clId="{43597312-0B08-469D-A9A5-BE4C50BD931D}" dt="2021-10-02T23:28:00.966" v="2" actId="47"/>
        <pc:sldMkLst>
          <pc:docMk/>
          <pc:sldMk cId="4168058210" sldId="264"/>
        </pc:sldMkLst>
      </pc:sldChg>
      <pc:sldChg chg="add del">
        <pc:chgData name="Dmitriy Beznosko" userId="8bcdeb23-d2dd-465e-bda6-8e644f22b48c" providerId="ADAL" clId="{43597312-0B08-469D-A9A5-BE4C50BD931D}" dt="2021-10-02T23:46:08.431" v="190" actId="47"/>
        <pc:sldMkLst>
          <pc:docMk/>
          <pc:sldMk cId="660032852" sldId="265"/>
        </pc:sldMkLst>
      </pc:sldChg>
      <pc:sldChg chg="del">
        <pc:chgData name="Dmitriy Beznosko" userId="8bcdeb23-d2dd-465e-bda6-8e644f22b48c" providerId="ADAL" clId="{43597312-0B08-469D-A9A5-BE4C50BD931D}" dt="2021-10-02T23:28:00.966" v="2" actId="47"/>
        <pc:sldMkLst>
          <pc:docMk/>
          <pc:sldMk cId="3577413526" sldId="265"/>
        </pc:sldMkLst>
      </pc:sldChg>
      <pc:sldChg chg="add del">
        <pc:chgData name="Dmitriy Beznosko" userId="8bcdeb23-d2dd-465e-bda6-8e644f22b48c" providerId="ADAL" clId="{43597312-0B08-469D-A9A5-BE4C50BD931D}" dt="2021-10-02T23:46:08.951" v="191" actId="47"/>
        <pc:sldMkLst>
          <pc:docMk/>
          <pc:sldMk cId="3047271174" sldId="266"/>
        </pc:sldMkLst>
      </pc:sldChg>
      <pc:sldChg chg="add del">
        <pc:chgData name="Dmitriy Beznosko" userId="8bcdeb23-d2dd-465e-bda6-8e644f22b48c" providerId="ADAL" clId="{43597312-0B08-469D-A9A5-BE4C50BD931D}" dt="2021-10-02T23:46:09.830" v="192" actId="47"/>
        <pc:sldMkLst>
          <pc:docMk/>
          <pc:sldMk cId="248923305" sldId="267"/>
        </pc:sldMkLst>
      </pc:sldChg>
      <pc:sldChg chg="addSp delSp modSp add mod setBg delAnim modAnim">
        <pc:chgData name="Dmitriy Beznosko" userId="8bcdeb23-d2dd-465e-bda6-8e644f22b48c" providerId="ADAL" clId="{43597312-0B08-469D-A9A5-BE4C50BD931D}" dt="2021-10-02T23:43:01.985" v="134" actId="1076"/>
        <pc:sldMkLst>
          <pc:docMk/>
          <pc:sldMk cId="3556314835" sldId="268"/>
        </pc:sldMkLst>
        <pc:spChg chg="add del mod">
          <ac:chgData name="Dmitriy Beznosko" userId="8bcdeb23-d2dd-465e-bda6-8e644f22b48c" providerId="ADAL" clId="{43597312-0B08-469D-A9A5-BE4C50BD931D}" dt="2021-10-02T23:42:49.382" v="130"/>
          <ac:spMkLst>
            <pc:docMk/>
            <pc:sldMk cId="3556314835" sldId="268"/>
            <ac:spMk id="3" creationId="{2A786B1D-05D4-4B7E-8DEA-095CA5BFC0A3}"/>
          </ac:spMkLst>
        </pc:spChg>
        <pc:spChg chg="mod">
          <ac:chgData name="Dmitriy Beznosko" userId="8bcdeb23-d2dd-465e-bda6-8e644f22b48c" providerId="ADAL" clId="{43597312-0B08-469D-A9A5-BE4C50BD931D}" dt="2021-10-02T23:42:58.722" v="133" actId="1076"/>
          <ac:spMkLst>
            <pc:docMk/>
            <pc:sldMk cId="3556314835" sldId="268"/>
            <ac:spMk id="5" creationId="{4671530E-64B8-4B9A-849D-068BCE6AA712}"/>
          </ac:spMkLst>
        </pc:spChg>
        <pc:picChg chg="add mod">
          <ac:chgData name="Dmitriy Beznosko" userId="8bcdeb23-d2dd-465e-bda6-8e644f22b48c" providerId="ADAL" clId="{43597312-0B08-469D-A9A5-BE4C50BD931D}" dt="2021-10-02T23:43:01.985" v="134" actId="1076"/>
          <ac:picMkLst>
            <pc:docMk/>
            <pc:sldMk cId="3556314835" sldId="268"/>
            <ac:picMk id="6" creationId="{68DE1FD5-C298-4155-930A-E010BA06F51F}"/>
          </ac:picMkLst>
        </pc:picChg>
        <pc:picChg chg="del">
          <ac:chgData name="Dmitriy Beznosko" userId="8bcdeb23-d2dd-465e-bda6-8e644f22b48c" providerId="ADAL" clId="{43597312-0B08-469D-A9A5-BE4C50BD931D}" dt="2021-10-02T23:41:48.884" v="91" actId="478"/>
          <ac:picMkLst>
            <pc:docMk/>
            <pc:sldMk cId="3556314835" sldId="268"/>
            <ac:picMk id="7" creationId="{2D85A19D-08D9-42A0-A0DF-D854A0F27C3A}"/>
          </ac:picMkLst>
        </pc:picChg>
      </pc:sldChg>
      <pc:sldChg chg="addSp modSp add mod setBg">
        <pc:chgData name="Dmitriy Beznosko" userId="8bcdeb23-d2dd-465e-bda6-8e644f22b48c" providerId="ADAL" clId="{43597312-0B08-469D-A9A5-BE4C50BD931D}" dt="2021-10-02T23:44:28.257" v="145" actId="26606"/>
        <pc:sldMkLst>
          <pc:docMk/>
          <pc:sldMk cId="1671449927" sldId="269"/>
        </pc:sldMkLst>
        <pc:spChg chg="mod">
          <ac:chgData name="Dmitriy Beznosko" userId="8bcdeb23-d2dd-465e-bda6-8e644f22b48c" providerId="ADAL" clId="{43597312-0B08-469D-A9A5-BE4C50BD931D}" dt="2021-10-02T23:44:28.257" v="145" actId="26606"/>
          <ac:spMkLst>
            <pc:docMk/>
            <pc:sldMk cId="1671449927" sldId="269"/>
            <ac:spMk id="2" creationId="{00000000-0000-0000-0000-000000000000}"/>
          </ac:spMkLst>
        </pc:spChg>
        <pc:spChg chg="mod ord">
          <ac:chgData name="Dmitriy Beznosko" userId="8bcdeb23-d2dd-465e-bda6-8e644f22b48c" providerId="ADAL" clId="{43597312-0B08-469D-A9A5-BE4C50BD931D}" dt="2021-10-02T23:44:28.257" v="145" actId="26606"/>
          <ac:spMkLst>
            <pc:docMk/>
            <pc:sldMk cId="1671449927" sldId="269"/>
            <ac:spMk id="4" creationId="{00000000-0000-0000-0000-000000000000}"/>
          </ac:spMkLst>
        </pc:spChg>
        <pc:spChg chg="add">
          <ac:chgData name="Dmitriy Beznosko" userId="8bcdeb23-d2dd-465e-bda6-8e644f22b48c" providerId="ADAL" clId="{43597312-0B08-469D-A9A5-BE4C50BD931D}" dt="2021-10-02T23:44:28.257" v="145" actId="26606"/>
          <ac:spMkLst>
            <pc:docMk/>
            <pc:sldMk cId="1671449927" sldId="269"/>
            <ac:spMk id="71" creationId="{F1ACBE00-0221-433D-8EA5-D9D7B45F35BE}"/>
          </ac:spMkLst>
        </pc:spChg>
        <pc:spChg chg="add">
          <ac:chgData name="Dmitriy Beznosko" userId="8bcdeb23-d2dd-465e-bda6-8e644f22b48c" providerId="ADAL" clId="{43597312-0B08-469D-A9A5-BE4C50BD931D}" dt="2021-10-02T23:44:28.257" v="145" actId="26606"/>
          <ac:spMkLst>
            <pc:docMk/>
            <pc:sldMk cId="1671449927" sldId="269"/>
            <ac:spMk id="73" creationId="{06980910-96FA-4DA6-93F5-97873AF1B76D}"/>
          </ac:spMkLst>
        </pc:spChg>
        <pc:spChg chg="add">
          <ac:chgData name="Dmitriy Beznosko" userId="8bcdeb23-d2dd-465e-bda6-8e644f22b48c" providerId="ADAL" clId="{43597312-0B08-469D-A9A5-BE4C50BD931D}" dt="2021-10-02T23:44:28.257" v="145" actId="26606"/>
          <ac:spMkLst>
            <pc:docMk/>
            <pc:sldMk cId="1671449927" sldId="269"/>
            <ac:spMk id="75" creationId="{9F1CB7E2-0098-4A7C-B377-037DCA4C80AD}"/>
          </ac:spMkLst>
        </pc:spChg>
        <pc:picChg chg="mod">
          <ac:chgData name="Dmitriy Beznosko" userId="8bcdeb23-d2dd-465e-bda6-8e644f22b48c" providerId="ADAL" clId="{43597312-0B08-469D-A9A5-BE4C50BD931D}" dt="2021-10-02T23:44:28.257" v="145" actId="26606"/>
          <ac:picMkLst>
            <pc:docMk/>
            <pc:sldMk cId="1671449927" sldId="269"/>
            <ac:picMk id="3074" creationId="{00000000-0000-0000-0000-000000000000}"/>
          </ac:picMkLst>
        </pc:picChg>
      </pc:sldChg>
      <pc:sldChg chg="addSp modSp add mod">
        <pc:chgData name="Dmitriy Beznosko" userId="8bcdeb23-d2dd-465e-bda6-8e644f22b48c" providerId="ADAL" clId="{43597312-0B08-469D-A9A5-BE4C50BD931D}" dt="2021-10-02T23:45:36.682" v="185" actId="1076"/>
        <pc:sldMkLst>
          <pc:docMk/>
          <pc:sldMk cId="635263567" sldId="270"/>
        </pc:sldMkLst>
        <pc:spChg chg="add mod">
          <ac:chgData name="Dmitriy Beznosko" userId="8bcdeb23-d2dd-465e-bda6-8e644f22b48c" providerId="ADAL" clId="{43597312-0B08-469D-A9A5-BE4C50BD931D}" dt="2021-10-02T23:45:32.041" v="184" actId="1076"/>
          <ac:spMkLst>
            <pc:docMk/>
            <pc:sldMk cId="635263567" sldId="270"/>
            <ac:spMk id="3" creationId="{A4122BA2-803B-47C7-BB52-3FB1757285B6}"/>
          </ac:spMkLst>
        </pc:spChg>
        <pc:picChg chg="mod">
          <ac:chgData name="Dmitriy Beznosko" userId="8bcdeb23-d2dd-465e-bda6-8e644f22b48c" providerId="ADAL" clId="{43597312-0B08-469D-A9A5-BE4C50BD931D}" dt="2021-10-02T23:45:10.143" v="149" actId="1076"/>
          <ac:picMkLst>
            <pc:docMk/>
            <pc:sldMk cId="635263567" sldId="270"/>
            <ac:picMk id="4098" creationId="{00000000-0000-0000-0000-000000000000}"/>
          </ac:picMkLst>
        </pc:picChg>
        <pc:picChg chg="mod">
          <ac:chgData name="Dmitriy Beznosko" userId="8bcdeb23-d2dd-465e-bda6-8e644f22b48c" providerId="ADAL" clId="{43597312-0B08-469D-A9A5-BE4C50BD931D}" dt="2021-10-02T23:44:46.021" v="148" actId="1076"/>
          <ac:picMkLst>
            <pc:docMk/>
            <pc:sldMk cId="635263567" sldId="270"/>
            <ac:picMk id="4100" creationId="{00000000-0000-0000-0000-000000000000}"/>
          </ac:picMkLst>
        </pc:picChg>
        <pc:cxnChg chg="mod">
          <ac:chgData name="Dmitriy Beznosko" userId="8bcdeb23-d2dd-465e-bda6-8e644f22b48c" providerId="ADAL" clId="{43597312-0B08-469D-A9A5-BE4C50BD931D}" dt="2021-10-02T23:45:36.682" v="185" actId="1076"/>
          <ac:cxnSpMkLst>
            <pc:docMk/>
            <pc:sldMk cId="635263567" sldId="270"/>
            <ac:cxnSpMk id="6" creationId="{00000000-0000-0000-0000-000000000000}"/>
          </ac:cxnSpMkLst>
        </pc:cxnChg>
      </pc:sldChg>
      <pc:sldChg chg="del">
        <pc:chgData name="Dmitriy Beznosko" userId="8bcdeb23-d2dd-465e-bda6-8e644f22b48c" providerId="ADAL" clId="{43597312-0B08-469D-A9A5-BE4C50BD931D}" dt="2021-10-02T23:28:00.966" v="2" actId="47"/>
        <pc:sldMkLst>
          <pc:docMk/>
          <pc:sldMk cId="1456691892" sldId="270"/>
        </pc:sldMkLst>
      </pc:sldChg>
      <pc:sldChg chg="addSp modSp add mod setBg">
        <pc:chgData name="Dmitriy Beznosko" userId="8bcdeb23-d2dd-465e-bda6-8e644f22b48c" providerId="ADAL" clId="{43597312-0B08-469D-A9A5-BE4C50BD931D}" dt="2021-10-03T00:12:55.411" v="194" actId="1076"/>
        <pc:sldMkLst>
          <pc:docMk/>
          <pc:sldMk cId="3793280138" sldId="271"/>
        </pc:sldMkLst>
        <pc:spChg chg="mod">
          <ac:chgData name="Dmitriy Beznosko" userId="8bcdeb23-d2dd-465e-bda6-8e644f22b48c" providerId="ADAL" clId="{43597312-0B08-469D-A9A5-BE4C50BD931D}" dt="2021-10-02T23:45:55.493" v="187" actId="26606"/>
          <ac:spMkLst>
            <pc:docMk/>
            <pc:sldMk cId="3793280138" sldId="271"/>
            <ac:spMk id="2" creationId="{00000000-0000-0000-0000-000000000000}"/>
          </ac:spMkLst>
        </pc:spChg>
        <pc:spChg chg="mod ord">
          <ac:chgData name="Dmitriy Beznosko" userId="8bcdeb23-d2dd-465e-bda6-8e644f22b48c" providerId="ADAL" clId="{43597312-0B08-469D-A9A5-BE4C50BD931D}" dt="2021-10-02T23:45:55.493" v="187" actId="26606"/>
          <ac:spMkLst>
            <pc:docMk/>
            <pc:sldMk cId="3793280138" sldId="271"/>
            <ac:spMk id="4" creationId="{00000000-0000-0000-0000-000000000000}"/>
          </ac:spMkLst>
        </pc:spChg>
        <pc:spChg chg="add">
          <ac:chgData name="Dmitriy Beznosko" userId="8bcdeb23-d2dd-465e-bda6-8e644f22b48c" providerId="ADAL" clId="{43597312-0B08-469D-A9A5-BE4C50BD931D}" dt="2021-10-02T23:45:55.493" v="187" actId="26606"/>
          <ac:spMkLst>
            <pc:docMk/>
            <pc:sldMk cId="3793280138" sldId="271"/>
            <ac:spMk id="71" creationId="{F1ACBE00-0221-433D-8EA5-D9D7B45F35BE}"/>
          </ac:spMkLst>
        </pc:spChg>
        <pc:spChg chg="add">
          <ac:chgData name="Dmitriy Beznosko" userId="8bcdeb23-d2dd-465e-bda6-8e644f22b48c" providerId="ADAL" clId="{43597312-0B08-469D-A9A5-BE4C50BD931D}" dt="2021-10-02T23:45:55.493" v="187" actId="26606"/>
          <ac:spMkLst>
            <pc:docMk/>
            <pc:sldMk cId="3793280138" sldId="271"/>
            <ac:spMk id="73" creationId="{06980910-96FA-4DA6-93F5-97873AF1B76D}"/>
          </ac:spMkLst>
        </pc:spChg>
        <pc:spChg chg="add">
          <ac:chgData name="Dmitriy Beznosko" userId="8bcdeb23-d2dd-465e-bda6-8e644f22b48c" providerId="ADAL" clId="{43597312-0B08-469D-A9A5-BE4C50BD931D}" dt="2021-10-02T23:45:55.493" v="187" actId="26606"/>
          <ac:spMkLst>
            <pc:docMk/>
            <pc:sldMk cId="3793280138" sldId="271"/>
            <ac:spMk id="75" creationId="{9F1CB7E2-0098-4A7C-B377-037DCA4C80AD}"/>
          </ac:spMkLst>
        </pc:spChg>
        <pc:picChg chg="mod">
          <ac:chgData name="Dmitriy Beznosko" userId="8bcdeb23-d2dd-465e-bda6-8e644f22b48c" providerId="ADAL" clId="{43597312-0B08-469D-A9A5-BE4C50BD931D}" dt="2021-10-03T00:12:55.411" v="194" actId="1076"/>
          <ac:picMkLst>
            <pc:docMk/>
            <pc:sldMk cId="3793280138" sldId="271"/>
            <ac:picMk id="7170" creationId="{00000000-0000-0000-0000-000000000000}"/>
          </ac:picMkLst>
        </pc:picChg>
      </pc:sldChg>
      <pc:sldChg chg="addSp modSp add mod setBg">
        <pc:chgData name="Dmitriy Beznosko" userId="8bcdeb23-d2dd-465e-bda6-8e644f22b48c" providerId="ADAL" clId="{43597312-0B08-469D-A9A5-BE4C50BD931D}" dt="2021-10-02T23:45:50.818" v="186" actId="26606"/>
        <pc:sldMkLst>
          <pc:docMk/>
          <pc:sldMk cId="827608935" sldId="272"/>
        </pc:sldMkLst>
        <pc:spChg chg="mod">
          <ac:chgData name="Dmitriy Beznosko" userId="8bcdeb23-d2dd-465e-bda6-8e644f22b48c" providerId="ADAL" clId="{43597312-0B08-469D-A9A5-BE4C50BD931D}" dt="2021-10-02T23:45:50.818" v="186" actId="26606"/>
          <ac:spMkLst>
            <pc:docMk/>
            <pc:sldMk cId="827608935" sldId="272"/>
            <ac:spMk id="2" creationId="{00000000-0000-0000-0000-000000000000}"/>
          </ac:spMkLst>
        </pc:spChg>
        <pc:spChg chg="mod ord">
          <ac:chgData name="Dmitriy Beznosko" userId="8bcdeb23-d2dd-465e-bda6-8e644f22b48c" providerId="ADAL" clId="{43597312-0B08-469D-A9A5-BE4C50BD931D}" dt="2021-10-02T23:45:50.818" v="186" actId="26606"/>
          <ac:spMkLst>
            <pc:docMk/>
            <pc:sldMk cId="827608935" sldId="272"/>
            <ac:spMk id="4" creationId="{00000000-0000-0000-0000-000000000000}"/>
          </ac:spMkLst>
        </pc:spChg>
        <pc:spChg chg="add">
          <ac:chgData name="Dmitriy Beznosko" userId="8bcdeb23-d2dd-465e-bda6-8e644f22b48c" providerId="ADAL" clId="{43597312-0B08-469D-A9A5-BE4C50BD931D}" dt="2021-10-02T23:45:50.818" v="186" actId="26606"/>
          <ac:spMkLst>
            <pc:docMk/>
            <pc:sldMk cId="827608935" sldId="272"/>
            <ac:spMk id="71" creationId="{F1ACBE00-0221-433D-8EA5-D9D7B45F35BE}"/>
          </ac:spMkLst>
        </pc:spChg>
        <pc:spChg chg="add">
          <ac:chgData name="Dmitriy Beznosko" userId="8bcdeb23-d2dd-465e-bda6-8e644f22b48c" providerId="ADAL" clId="{43597312-0B08-469D-A9A5-BE4C50BD931D}" dt="2021-10-02T23:45:50.818" v="186" actId="26606"/>
          <ac:spMkLst>
            <pc:docMk/>
            <pc:sldMk cId="827608935" sldId="272"/>
            <ac:spMk id="73" creationId="{06980910-96FA-4DA6-93F5-97873AF1B76D}"/>
          </ac:spMkLst>
        </pc:spChg>
        <pc:spChg chg="add">
          <ac:chgData name="Dmitriy Beznosko" userId="8bcdeb23-d2dd-465e-bda6-8e644f22b48c" providerId="ADAL" clId="{43597312-0B08-469D-A9A5-BE4C50BD931D}" dt="2021-10-02T23:45:50.818" v="186" actId="26606"/>
          <ac:spMkLst>
            <pc:docMk/>
            <pc:sldMk cId="827608935" sldId="272"/>
            <ac:spMk id="75" creationId="{9F1CB7E2-0098-4A7C-B377-037DCA4C80AD}"/>
          </ac:spMkLst>
        </pc:spChg>
        <pc:picChg chg="mod">
          <ac:chgData name="Dmitriy Beznosko" userId="8bcdeb23-d2dd-465e-bda6-8e644f22b48c" providerId="ADAL" clId="{43597312-0B08-469D-A9A5-BE4C50BD931D}" dt="2021-10-02T23:45:50.818" v="186" actId="26606"/>
          <ac:picMkLst>
            <pc:docMk/>
            <pc:sldMk cId="827608935" sldId="272"/>
            <ac:picMk id="5122" creationId="{00000000-0000-0000-0000-000000000000}"/>
          </ac:picMkLst>
        </pc:picChg>
      </pc:sldChg>
      <pc:sldChg chg="addSp modSp add mod setBg">
        <pc:chgData name="Dmitriy Beznosko" userId="8bcdeb23-d2dd-465e-bda6-8e644f22b48c" providerId="ADAL" clId="{43597312-0B08-469D-A9A5-BE4C50BD931D}" dt="2021-10-02T23:46:03.035" v="188" actId="26606"/>
        <pc:sldMkLst>
          <pc:docMk/>
          <pc:sldMk cId="3769228584" sldId="273"/>
        </pc:sldMkLst>
        <pc:spChg chg="mod">
          <ac:chgData name="Dmitriy Beznosko" userId="8bcdeb23-d2dd-465e-bda6-8e644f22b48c" providerId="ADAL" clId="{43597312-0B08-469D-A9A5-BE4C50BD931D}" dt="2021-10-02T23:46:03.035" v="188" actId="26606"/>
          <ac:spMkLst>
            <pc:docMk/>
            <pc:sldMk cId="3769228584" sldId="273"/>
            <ac:spMk id="2" creationId="{00000000-0000-0000-0000-000000000000}"/>
          </ac:spMkLst>
        </pc:spChg>
        <pc:spChg chg="mod ord">
          <ac:chgData name="Dmitriy Beznosko" userId="8bcdeb23-d2dd-465e-bda6-8e644f22b48c" providerId="ADAL" clId="{43597312-0B08-469D-A9A5-BE4C50BD931D}" dt="2021-10-02T23:46:03.035" v="188" actId="26606"/>
          <ac:spMkLst>
            <pc:docMk/>
            <pc:sldMk cId="3769228584" sldId="273"/>
            <ac:spMk id="4" creationId="{00000000-0000-0000-0000-000000000000}"/>
          </ac:spMkLst>
        </pc:spChg>
        <pc:spChg chg="add">
          <ac:chgData name="Dmitriy Beznosko" userId="8bcdeb23-d2dd-465e-bda6-8e644f22b48c" providerId="ADAL" clId="{43597312-0B08-469D-A9A5-BE4C50BD931D}" dt="2021-10-02T23:46:03.035" v="188" actId="26606"/>
          <ac:spMkLst>
            <pc:docMk/>
            <pc:sldMk cId="3769228584" sldId="273"/>
            <ac:spMk id="71" creationId="{5D5E0904-721C-4D68-9EB8-1C9752E329A7}"/>
          </ac:spMkLst>
        </pc:spChg>
        <pc:picChg chg="mod">
          <ac:chgData name="Dmitriy Beznosko" userId="8bcdeb23-d2dd-465e-bda6-8e644f22b48c" providerId="ADAL" clId="{43597312-0B08-469D-A9A5-BE4C50BD931D}" dt="2021-10-02T23:46:03.035" v="188" actId="26606"/>
          <ac:picMkLst>
            <pc:docMk/>
            <pc:sldMk cId="3769228584" sldId="273"/>
            <ac:picMk id="6146" creationId="{00000000-0000-0000-0000-000000000000}"/>
          </ac:picMkLst>
        </pc:picChg>
      </pc:sldChg>
      <pc:sldChg chg="del">
        <pc:chgData name="Dmitriy Beznosko" userId="8bcdeb23-d2dd-465e-bda6-8e644f22b48c" providerId="ADAL" clId="{43597312-0B08-469D-A9A5-BE4C50BD931D}" dt="2021-10-02T23:28:00.966" v="2" actId="47"/>
        <pc:sldMkLst>
          <pc:docMk/>
          <pc:sldMk cId="2096223164" sldId="286"/>
        </pc:sldMkLst>
      </pc:sldChg>
      <pc:sldChg chg="del">
        <pc:chgData name="Dmitriy Beznosko" userId="8bcdeb23-d2dd-465e-bda6-8e644f22b48c" providerId="ADAL" clId="{43597312-0B08-469D-A9A5-BE4C50BD931D}" dt="2021-10-02T23:28:00.966" v="2" actId="47"/>
        <pc:sldMkLst>
          <pc:docMk/>
          <pc:sldMk cId="4146621984" sldId="287"/>
        </pc:sldMkLst>
      </pc:sldChg>
      <pc:sldChg chg="del">
        <pc:chgData name="Dmitriy Beznosko" userId="8bcdeb23-d2dd-465e-bda6-8e644f22b48c" providerId="ADAL" clId="{43597312-0B08-469D-A9A5-BE4C50BD931D}" dt="2021-10-02T23:28:00.966" v="2" actId="47"/>
        <pc:sldMkLst>
          <pc:docMk/>
          <pc:sldMk cId="1071700815" sldId="288"/>
        </pc:sldMkLst>
      </pc:sldChg>
      <pc:sldChg chg="del">
        <pc:chgData name="Dmitriy Beznosko" userId="8bcdeb23-d2dd-465e-bda6-8e644f22b48c" providerId="ADAL" clId="{43597312-0B08-469D-A9A5-BE4C50BD931D}" dt="2021-10-02T23:28:00.966" v="2" actId="47"/>
        <pc:sldMkLst>
          <pc:docMk/>
          <pc:sldMk cId="3519658782" sldId="289"/>
        </pc:sldMkLst>
      </pc:sldChg>
      <pc:sldChg chg="del">
        <pc:chgData name="Dmitriy Beznosko" userId="8bcdeb23-d2dd-465e-bda6-8e644f22b48c" providerId="ADAL" clId="{43597312-0B08-469D-A9A5-BE4C50BD931D}" dt="2021-10-02T23:28:00.966" v="2" actId="47"/>
        <pc:sldMkLst>
          <pc:docMk/>
          <pc:sldMk cId="3798726072" sldId="290"/>
        </pc:sldMkLst>
      </pc:sldChg>
      <pc:sldChg chg="del">
        <pc:chgData name="Dmitriy Beznosko" userId="8bcdeb23-d2dd-465e-bda6-8e644f22b48c" providerId="ADAL" clId="{43597312-0B08-469D-A9A5-BE4C50BD931D}" dt="2021-10-02T23:28:00.966" v="2" actId="47"/>
        <pc:sldMkLst>
          <pc:docMk/>
          <pc:sldMk cId="3535705490" sldId="291"/>
        </pc:sldMkLst>
      </pc:sldChg>
      <pc:sldChg chg="del">
        <pc:chgData name="Dmitriy Beznosko" userId="8bcdeb23-d2dd-465e-bda6-8e644f22b48c" providerId="ADAL" clId="{43597312-0B08-469D-A9A5-BE4C50BD931D}" dt="2021-10-02T23:28:00.966" v="2" actId="47"/>
        <pc:sldMkLst>
          <pc:docMk/>
          <pc:sldMk cId="1763574390" sldId="292"/>
        </pc:sldMkLst>
      </pc:sldChg>
      <pc:sldChg chg="del">
        <pc:chgData name="Dmitriy Beznosko" userId="8bcdeb23-d2dd-465e-bda6-8e644f22b48c" providerId="ADAL" clId="{43597312-0B08-469D-A9A5-BE4C50BD931D}" dt="2021-10-02T23:28:00.966" v="2" actId="47"/>
        <pc:sldMkLst>
          <pc:docMk/>
          <pc:sldMk cId="4174638831" sldId="293"/>
        </pc:sldMkLst>
      </pc:sldChg>
      <pc:sldChg chg="del">
        <pc:chgData name="Dmitriy Beznosko" userId="8bcdeb23-d2dd-465e-bda6-8e644f22b48c" providerId="ADAL" clId="{43597312-0B08-469D-A9A5-BE4C50BD931D}" dt="2021-10-02T23:28:00.966" v="2" actId="47"/>
        <pc:sldMkLst>
          <pc:docMk/>
          <pc:sldMk cId="2320057786" sldId="294"/>
        </pc:sldMkLst>
      </pc:sldChg>
      <pc:sldChg chg="del">
        <pc:chgData name="Dmitriy Beznosko" userId="8bcdeb23-d2dd-465e-bda6-8e644f22b48c" providerId="ADAL" clId="{43597312-0B08-469D-A9A5-BE4C50BD931D}" dt="2021-10-02T23:28:00.966" v="2" actId="47"/>
        <pc:sldMkLst>
          <pc:docMk/>
          <pc:sldMk cId="3226184339" sldId="295"/>
        </pc:sldMkLst>
      </pc:sldChg>
      <pc:sldChg chg="del">
        <pc:chgData name="Dmitriy Beznosko" userId="8bcdeb23-d2dd-465e-bda6-8e644f22b48c" providerId="ADAL" clId="{43597312-0B08-469D-A9A5-BE4C50BD931D}" dt="2021-10-02T23:28:00.966" v="2" actId="47"/>
        <pc:sldMkLst>
          <pc:docMk/>
          <pc:sldMk cId="1594351071" sldId="296"/>
        </pc:sldMkLst>
      </pc:sldChg>
    </pc:docChg>
  </pc:docChgLst>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203479B7-70E5-4FA6-87AF-983E13798F3D}"/>
    <pc:docChg chg="undo custSel addSld delSld modSld">
      <pc:chgData name="Dmitriy Beznosko" userId="8bcdeb23-d2dd-465e-bda6-8e644f22b48c" providerId="ADAL" clId="{203479B7-70E5-4FA6-87AF-983E13798F3D}" dt="2021-10-22T01:49:20.056" v="609" actId="313"/>
      <pc:docMkLst>
        <pc:docMk/>
      </pc:docMkLst>
      <pc:sldChg chg="modSp mod">
        <pc:chgData name="Dmitriy Beznosko" userId="8bcdeb23-d2dd-465e-bda6-8e644f22b48c" providerId="ADAL" clId="{203479B7-70E5-4FA6-87AF-983E13798F3D}" dt="2021-10-21T13:52:35.527" v="1" actId="20577"/>
        <pc:sldMkLst>
          <pc:docMk/>
          <pc:sldMk cId="4186887544" sldId="257"/>
        </pc:sldMkLst>
        <pc:spChg chg="mod">
          <ac:chgData name="Dmitriy Beznosko" userId="8bcdeb23-d2dd-465e-bda6-8e644f22b48c" providerId="ADAL" clId="{203479B7-70E5-4FA6-87AF-983E13798F3D}" dt="2021-10-21T13:52:35.527" v="1" actId="20577"/>
          <ac:spMkLst>
            <pc:docMk/>
            <pc:sldMk cId="4186887544" sldId="257"/>
            <ac:spMk id="2" creationId="{0A085278-B6F6-4825-A44F-8C128C113109}"/>
          </ac:spMkLst>
        </pc:spChg>
      </pc:sldChg>
      <pc:sldChg chg="addSp delSp modSp mod">
        <pc:chgData name="Dmitriy Beznosko" userId="8bcdeb23-d2dd-465e-bda6-8e644f22b48c" providerId="ADAL" clId="{203479B7-70E5-4FA6-87AF-983E13798F3D}" dt="2021-10-21T13:58:15.259" v="53" actId="1076"/>
        <pc:sldMkLst>
          <pc:docMk/>
          <pc:sldMk cId="89361422" sldId="262"/>
        </pc:sldMkLst>
        <pc:spChg chg="add del mod">
          <ac:chgData name="Dmitriy Beznosko" userId="8bcdeb23-d2dd-465e-bda6-8e644f22b48c" providerId="ADAL" clId="{203479B7-70E5-4FA6-87AF-983E13798F3D}" dt="2021-10-21T13:56:27.071" v="19" actId="478"/>
          <ac:spMkLst>
            <pc:docMk/>
            <pc:sldMk cId="89361422" sldId="262"/>
            <ac:spMk id="2" creationId="{3D15CE82-4AA1-458D-BF45-EE33DA30B572}"/>
          </ac:spMkLst>
        </pc:spChg>
        <pc:spChg chg="mod">
          <ac:chgData name="Dmitriy Beznosko" userId="8bcdeb23-d2dd-465e-bda6-8e644f22b48c" providerId="ADAL" clId="{203479B7-70E5-4FA6-87AF-983E13798F3D}" dt="2021-10-21T13:57:59.600" v="27" actId="27636"/>
          <ac:spMkLst>
            <pc:docMk/>
            <pc:sldMk cId="89361422" sldId="262"/>
            <ac:spMk id="5" creationId="{A52C2679-8ACE-4D00-81CC-5DBC919C23EB}"/>
          </ac:spMkLst>
        </pc:spChg>
        <pc:spChg chg="add del mod">
          <ac:chgData name="Dmitriy Beznosko" userId="8bcdeb23-d2dd-465e-bda6-8e644f22b48c" providerId="ADAL" clId="{203479B7-70E5-4FA6-87AF-983E13798F3D}" dt="2021-10-21T13:57:43.229" v="21" actId="931"/>
          <ac:spMkLst>
            <pc:docMk/>
            <pc:sldMk cId="89361422" sldId="262"/>
            <ac:spMk id="6" creationId="{448867A9-A14B-4E2E-BC59-2863EAF0EDBC}"/>
          </ac:spMkLst>
        </pc:spChg>
        <pc:spChg chg="add del mod">
          <ac:chgData name="Dmitriy Beznosko" userId="8bcdeb23-d2dd-465e-bda6-8e644f22b48c" providerId="ADAL" clId="{203479B7-70E5-4FA6-87AF-983E13798F3D}" dt="2021-10-21T13:57:50.093" v="25" actId="478"/>
          <ac:spMkLst>
            <pc:docMk/>
            <pc:sldMk cId="89361422" sldId="262"/>
            <ac:spMk id="10" creationId="{CFCB5D5C-7F97-4C10-A8CD-046D55B8B31D}"/>
          </ac:spMkLst>
        </pc:spChg>
        <pc:spChg chg="mod">
          <ac:chgData name="Dmitriy Beznosko" userId="8bcdeb23-d2dd-465e-bda6-8e644f22b48c" providerId="ADAL" clId="{203479B7-70E5-4FA6-87AF-983E13798F3D}" dt="2021-10-21T13:58:15.259" v="53" actId="1076"/>
          <ac:spMkLst>
            <pc:docMk/>
            <pc:sldMk cId="89361422" sldId="262"/>
            <ac:spMk id="18" creationId="{54DBF085-E51C-4554-8DBA-E1A4A01799F7}"/>
          </ac:spMkLst>
        </pc:spChg>
        <pc:spChg chg="del">
          <ac:chgData name="Dmitriy Beznosko" userId="8bcdeb23-d2dd-465e-bda6-8e644f22b48c" providerId="ADAL" clId="{203479B7-70E5-4FA6-87AF-983E13798F3D}" dt="2021-10-21T13:55:55.911" v="17" actId="26606"/>
          <ac:spMkLst>
            <pc:docMk/>
            <pc:sldMk cId="89361422" sldId="262"/>
            <ac:spMk id="26" creationId="{E53F4E5A-C9EE-4859-B46B-F018F7D73A03}"/>
          </ac:spMkLst>
        </pc:spChg>
        <pc:picChg chg="del mod">
          <ac:chgData name="Dmitriy Beznosko" userId="8bcdeb23-d2dd-465e-bda6-8e644f22b48c" providerId="ADAL" clId="{203479B7-70E5-4FA6-87AF-983E13798F3D}" dt="2021-10-21T13:56:27.071" v="19" actId="478"/>
          <ac:picMkLst>
            <pc:docMk/>
            <pc:sldMk cId="89361422" sldId="262"/>
            <ac:picMk id="7" creationId="{576D9A96-06F9-470D-B42B-404F14069029}"/>
          </ac:picMkLst>
        </pc:picChg>
        <pc:picChg chg="add mod">
          <ac:chgData name="Dmitriy Beznosko" userId="8bcdeb23-d2dd-465e-bda6-8e644f22b48c" providerId="ADAL" clId="{203479B7-70E5-4FA6-87AF-983E13798F3D}" dt="2021-10-21T13:57:46.879" v="24" actId="1076"/>
          <ac:picMkLst>
            <pc:docMk/>
            <pc:sldMk cId="89361422" sldId="262"/>
            <ac:picMk id="9" creationId="{CE9CBF77-D20C-4545-97A0-28C3CB984C50}"/>
          </ac:picMkLst>
        </pc:picChg>
        <pc:cxnChg chg="del">
          <ac:chgData name="Dmitriy Beznosko" userId="8bcdeb23-d2dd-465e-bda6-8e644f22b48c" providerId="ADAL" clId="{203479B7-70E5-4FA6-87AF-983E13798F3D}" dt="2021-10-21T13:55:55.911" v="17" actId="26606"/>
          <ac:cxnSpMkLst>
            <pc:docMk/>
            <pc:sldMk cId="89361422" sldId="262"/>
            <ac:cxnSpMk id="28" creationId="{041A955B-D579-48FD-A51C-51B0C0B69F9A}"/>
          </ac:cxnSpMkLst>
        </pc:cxnChg>
      </pc:sldChg>
      <pc:sldChg chg="del">
        <pc:chgData name="Dmitriy Beznosko" userId="8bcdeb23-d2dd-465e-bda6-8e644f22b48c" providerId="ADAL" clId="{203479B7-70E5-4FA6-87AF-983E13798F3D}" dt="2021-10-21T13:55:34.494" v="15" actId="47"/>
        <pc:sldMkLst>
          <pc:docMk/>
          <pc:sldMk cId="3601805877" sldId="263"/>
        </pc:sldMkLst>
      </pc:sldChg>
      <pc:sldChg chg="del">
        <pc:chgData name="Dmitriy Beznosko" userId="8bcdeb23-d2dd-465e-bda6-8e644f22b48c" providerId="ADAL" clId="{203479B7-70E5-4FA6-87AF-983E13798F3D}" dt="2021-10-21T13:55:34.494" v="15" actId="47"/>
        <pc:sldMkLst>
          <pc:docMk/>
          <pc:sldMk cId="3556314835" sldId="268"/>
        </pc:sldMkLst>
      </pc:sldChg>
      <pc:sldChg chg="addSp delSp modSp mod">
        <pc:chgData name="Dmitriy Beznosko" userId="8bcdeb23-d2dd-465e-bda6-8e644f22b48c" providerId="ADAL" clId="{203479B7-70E5-4FA6-87AF-983E13798F3D}" dt="2021-10-22T01:40:17.345" v="271" actId="20577"/>
        <pc:sldMkLst>
          <pc:docMk/>
          <pc:sldMk cId="1671449927" sldId="269"/>
        </pc:sldMkLst>
        <pc:spChg chg="mod">
          <ac:chgData name="Dmitriy Beznosko" userId="8bcdeb23-d2dd-465e-bda6-8e644f22b48c" providerId="ADAL" clId="{203479B7-70E5-4FA6-87AF-983E13798F3D}" dt="2021-10-22T01:40:17.345" v="271" actId="20577"/>
          <ac:spMkLst>
            <pc:docMk/>
            <pc:sldMk cId="1671449927" sldId="269"/>
            <ac:spMk id="2" creationId="{00000000-0000-0000-0000-000000000000}"/>
          </ac:spMkLst>
        </pc:spChg>
        <pc:spChg chg="add del mod">
          <ac:chgData name="Dmitriy Beznosko" userId="8bcdeb23-d2dd-465e-bda6-8e644f22b48c" providerId="ADAL" clId="{203479B7-70E5-4FA6-87AF-983E13798F3D}" dt="2021-10-21T13:53:46.398" v="11" actId="478"/>
          <ac:spMkLst>
            <pc:docMk/>
            <pc:sldMk cId="1671449927" sldId="269"/>
            <ac:spMk id="3" creationId="{B5961933-2D4F-411B-A896-C0500329D3F6}"/>
          </ac:spMkLst>
        </pc:spChg>
        <pc:spChg chg="add del mod">
          <ac:chgData name="Dmitriy Beznosko" userId="8bcdeb23-d2dd-465e-bda6-8e644f22b48c" providerId="ADAL" clId="{203479B7-70E5-4FA6-87AF-983E13798F3D}" dt="2021-10-21T13:54:58.741" v="13" actId="478"/>
          <ac:spMkLst>
            <pc:docMk/>
            <pc:sldMk cId="1671449927" sldId="269"/>
            <ac:spMk id="5" creationId="{6A47FABF-DBFC-4773-9819-E1A23122B5E1}"/>
          </ac:spMkLst>
        </pc:spChg>
        <pc:spChg chg="del">
          <ac:chgData name="Dmitriy Beznosko" userId="8bcdeb23-d2dd-465e-bda6-8e644f22b48c" providerId="ADAL" clId="{203479B7-70E5-4FA6-87AF-983E13798F3D}" dt="2021-10-21T13:55:14.174" v="14" actId="26606"/>
          <ac:spMkLst>
            <pc:docMk/>
            <pc:sldMk cId="1671449927" sldId="269"/>
            <ac:spMk id="71" creationId="{F1ACBE00-0221-433D-8EA5-D9D7B45F35BE}"/>
          </ac:spMkLst>
        </pc:spChg>
        <pc:spChg chg="del">
          <ac:chgData name="Dmitriy Beznosko" userId="8bcdeb23-d2dd-465e-bda6-8e644f22b48c" providerId="ADAL" clId="{203479B7-70E5-4FA6-87AF-983E13798F3D}" dt="2021-10-21T13:55:14.174" v="14" actId="26606"/>
          <ac:spMkLst>
            <pc:docMk/>
            <pc:sldMk cId="1671449927" sldId="269"/>
            <ac:spMk id="73" creationId="{06980910-96FA-4DA6-93F5-97873AF1B76D}"/>
          </ac:spMkLst>
        </pc:spChg>
        <pc:spChg chg="del">
          <ac:chgData name="Dmitriy Beznosko" userId="8bcdeb23-d2dd-465e-bda6-8e644f22b48c" providerId="ADAL" clId="{203479B7-70E5-4FA6-87AF-983E13798F3D}" dt="2021-10-21T13:55:14.174" v="14" actId="26606"/>
          <ac:spMkLst>
            <pc:docMk/>
            <pc:sldMk cId="1671449927" sldId="269"/>
            <ac:spMk id="75" creationId="{9F1CB7E2-0098-4A7C-B377-037DCA4C80AD}"/>
          </ac:spMkLst>
        </pc:spChg>
        <pc:spChg chg="add">
          <ac:chgData name="Dmitriy Beznosko" userId="8bcdeb23-d2dd-465e-bda6-8e644f22b48c" providerId="ADAL" clId="{203479B7-70E5-4FA6-87AF-983E13798F3D}" dt="2021-10-21T13:55:14.174" v="14" actId="26606"/>
          <ac:spMkLst>
            <pc:docMk/>
            <pc:sldMk cId="1671449927" sldId="269"/>
            <ac:spMk id="135" creationId="{F1ACBE00-0221-433D-8EA5-D9D7B45F35BE}"/>
          </ac:spMkLst>
        </pc:spChg>
        <pc:spChg chg="add">
          <ac:chgData name="Dmitriy Beznosko" userId="8bcdeb23-d2dd-465e-bda6-8e644f22b48c" providerId="ADAL" clId="{203479B7-70E5-4FA6-87AF-983E13798F3D}" dt="2021-10-21T13:55:14.174" v="14" actId="26606"/>
          <ac:spMkLst>
            <pc:docMk/>
            <pc:sldMk cId="1671449927" sldId="269"/>
            <ac:spMk id="137" creationId="{06980910-96FA-4DA6-93F5-97873AF1B76D}"/>
          </ac:spMkLst>
        </pc:spChg>
        <pc:spChg chg="add">
          <ac:chgData name="Dmitriy Beznosko" userId="8bcdeb23-d2dd-465e-bda6-8e644f22b48c" providerId="ADAL" clId="{203479B7-70E5-4FA6-87AF-983E13798F3D}" dt="2021-10-21T13:55:14.174" v="14" actId="26606"/>
          <ac:spMkLst>
            <pc:docMk/>
            <pc:sldMk cId="1671449927" sldId="269"/>
            <ac:spMk id="139" creationId="{9F1CB7E2-0098-4A7C-B377-037DCA4C80AD}"/>
          </ac:spMkLst>
        </pc:spChg>
        <pc:picChg chg="mod">
          <ac:chgData name="Dmitriy Beznosko" userId="8bcdeb23-d2dd-465e-bda6-8e644f22b48c" providerId="ADAL" clId="{203479B7-70E5-4FA6-87AF-983E13798F3D}" dt="2021-10-21T13:55:14.174" v="14" actId="26606"/>
          <ac:picMkLst>
            <pc:docMk/>
            <pc:sldMk cId="1671449927" sldId="269"/>
            <ac:picMk id="3074" creationId="{00000000-0000-0000-0000-000000000000}"/>
          </ac:picMkLst>
        </pc:picChg>
      </pc:sldChg>
      <pc:sldChg chg="addSp delSp modSp mod setBg modAnim">
        <pc:chgData name="Dmitriy Beznosko" userId="8bcdeb23-d2dd-465e-bda6-8e644f22b48c" providerId="ADAL" clId="{203479B7-70E5-4FA6-87AF-983E13798F3D}" dt="2021-10-22T01:35:58.911" v="196" actId="207"/>
        <pc:sldMkLst>
          <pc:docMk/>
          <pc:sldMk cId="635263567" sldId="270"/>
        </pc:sldMkLst>
        <pc:spChg chg="mod">
          <ac:chgData name="Dmitriy Beznosko" userId="8bcdeb23-d2dd-465e-bda6-8e644f22b48c" providerId="ADAL" clId="{203479B7-70E5-4FA6-87AF-983E13798F3D}" dt="2021-10-22T01:35:58.911" v="196" actId="207"/>
          <ac:spMkLst>
            <pc:docMk/>
            <pc:sldMk cId="635263567" sldId="270"/>
            <ac:spMk id="2" creationId="{00000000-0000-0000-0000-000000000000}"/>
          </ac:spMkLst>
        </pc:spChg>
        <pc:spChg chg="del">
          <ac:chgData name="Dmitriy Beznosko" userId="8bcdeb23-d2dd-465e-bda6-8e644f22b48c" providerId="ADAL" clId="{203479B7-70E5-4FA6-87AF-983E13798F3D}" dt="2021-10-22T01:33:20.305" v="158" actId="478"/>
          <ac:spMkLst>
            <pc:docMk/>
            <pc:sldMk cId="635263567" sldId="270"/>
            <ac:spMk id="3" creationId="{A4122BA2-803B-47C7-BB52-3FB1757285B6}"/>
          </ac:spMkLst>
        </pc:spChg>
        <pc:spChg chg="add del mod">
          <ac:chgData name="Dmitriy Beznosko" userId="8bcdeb23-d2dd-465e-bda6-8e644f22b48c" providerId="ADAL" clId="{203479B7-70E5-4FA6-87AF-983E13798F3D}" dt="2021-10-22T01:35:30.520" v="190"/>
          <ac:spMkLst>
            <pc:docMk/>
            <pc:sldMk cId="635263567" sldId="270"/>
            <ac:spMk id="5" creationId="{D626A107-5AE4-4DE0-BA01-21D73036B7A1}"/>
          </ac:spMkLst>
        </pc:spChg>
        <pc:picChg chg="add mod">
          <ac:chgData name="Dmitriy Beznosko" userId="8bcdeb23-d2dd-465e-bda6-8e644f22b48c" providerId="ADAL" clId="{203479B7-70E5-4FA6-87AF-983E13798F3D}" dt="2021-10-22T01:35:45.258" v="194" actId="1076"/>
          <ac:picMkLst>
            <pc:docMk/>
            <pc:sldMk cId="635263567" sldId="270"/>
            <ac:picMk id="7" creationId="{316BE0FB-C2F8-497C-B9E5-E43E58F24054}"/>
          </ac:picMkLst>
        </pc:picChg>
        <pc:picChg chg="del">
          <ac:chgData name="Dmitriy Beznosko" userId="8bcdeb23-d2dd-465e-bda6-8e644f22b48c" providerId="ADAL" clId="{203479B7-70E5-4FA6-87AF-983E13798F3D}" dt="2021-10-22T01:33:02.057" v="119" actId="478"/>
          <ac:picMkLst>
            <pc:docMk/>
            <pc:sldMk cId="635263567" sldId="270"/>
            <ac:picMk id="4098" creationId="{00000000-0000-0000-0000-000000000000}"/>
          </ac:picMkLst>
        </pc:picChg>
        <pc:picChg chg="del">
          <ac:chgData name="Dmitriy Beznosko" userId="8bcdeb23-d2dd-465e-bda6-8e644f22b48c" providerId="ADAL" clId="{203479B7-70E5-4FA6-87AF-983E13798F3D}" dt="2021-10-22T01:33:03.905" v="120" actId="478"/>
          <ac:picMkLst>
            <pc:docMk/>
            <pc:sldMk cId="635263567" sldId="270"/>
            <ac:picMk id="4100" creationId="{00000000-0000-0000-0000-000000000000}"/>
          </ac:picMkLst>
        </pc:picChg>
        <pc:cxnChg chg="del">
          <ac:chgData name="Dmitriy Beznosko" userId="8bcdeb23-d2dd-465e-bda6-8e644f22b48c" providerId="ADAL" clId="{203479B7-70E5-4FA6-87AF-983E13798F3D}" dt="2021-10-22T01:33:20.305" v="158" actId="478"/>
          <ac:cxnSpMkLst>
            <pc:docMk/>
            <pc:sldMk cId="635263567" sldId="270"/>
            <ac:cxnSpMk id="6" creationId="{00000000-0000-0000-0000-000000000000}"/>
          </ac:cxnSpMkLst>
        </pc:cxnChg>
      </pc:sldChg>
      <pc:sldChg chg="addSp modSp add mod">
        <pc:chgData name="Dmitriy Beznosko" userId="8bcdeb23-d2dd-465e-bda6-8e644f22b48c" providerId="ADAL" clId="{203479B7-70E5-4FA6-87AF-983E13798F3D}" dt="2021-10-22T01:41:02.996" v="300" actId="113"/>
        <pc:sldMkLst>
          <pc:docMk/>
          <pc:sldMk cId="1044196317" sldId="271"/>
        </pc:sldMkLst>
        <pc:spChg chg="mod">
          <ac:chgData name="Dmitriy Beznosko" userId="8bcdeb23-d2dd-465e-bda6-8e644f22b48c" providerId="ADAL" clId="{203479B7-70E5-4FA6-87AF-983E13798F3D}" dt="2021-10-22T01:39:32.105" v="249" actId="1076"/>
          <ac:spMkLst>
            <pc:docMk/>
            <pc:sldMk cId="1044196317" sldId="271"/>
            <ac:spMk id="10" creationId="{6A46D16C-B0CE-4AD7-8CBE-B9357E385680}"/>
          </ac:spMkLst>
        </pc:spChg>
        <pc:spChg chg="mod">
          <ac:chgData name="Dmitriy Beznosko" userId="8bcdeb23-d2dd-465e-bda6-8e644f22b48c" providerId="ADAL" clId="{203479B7-70E5-4FA6-87AF-983E13798F3D}" dt="2021-10-22T01:41:02.996" v="300" actId="113"/>
          <ac:spMkLst>
            <pc:docMk/>
            <pc:sldMk cId="1044196317" sldId="271"/>
            <ac:spMk id="16386" creationId="{5F98CA47-8FE6-460D-93E7-9BCD7D9E6E51}"/>
          </ac:spMkLst>
        </pc:spChg>
        <pc:spChg chg="mod">
          <ac:chgData name="Dmitriy Beznosko" userId="8bcdeb23-d2dd-465e-bda6-8e644f22b48c" providerId="ADAL" clId="{203479B7-70E5-4FA6-87AF-983E13798F3D}" dt="2021-10-22T01:40:26.969" v="277" actId="20577"/>
          <ac:spMkLst>
            <pc:docMk/>
            <pc:sldMk cId="1044196317" sldId="271"/>
            <ac:spMk id="21506" creationId="{C1316CD7-C536-4B01-8559-747C5D72A2DC}"/>
          </ac:spMkLst>
        </pc:spChg>
        <pc:spChg chg="mod">
          <ac:chgData name="Dmitriy Beznosko" userId="8bcdeb23-d2dd-465e-bda6-8e644f22b48c" providerId="ADAL" clId="{203479B7-70E5-4FA6-87AF-983E13798F3D}" dt="2021-10-22T01:38:36.223" v="233" actId="2711"/>
          <ac:spMkLst>
            <pc:docMk/>
            <pc:sldMk cId="1044196317" sldId="271"/>
            <ac:spMk id="21508" creationId="{BA085076-7B75-4DA6-8A1C-8FB20251CDAC}"/>
          </ac:spMkLst>
        </pc:spChg>
        <pc:spChg chg="mod">
          <ac:chgData name="Dmitriy Beznosko" userId="8bcdeb23-d2dd-465e-bda6-8e644f22b48c" providerId="ADAL" clId="{203479B7-70E5-4FA6-87AF-983E13798F3D}" dt="2021-10-22T01:39:32.105" v="249" actId="1076"/>
          <ac:spMkLst>
            <pc:docMk/>
            <pc:sldMk cId="1044196317" sldId="271"/>
            <ac:spMk id="21510" creationId="{6C05112D-353F-4FDE-A493-F4E16AD270EC}"/>
          </ac:spMkLst>
        </pc:spChg>
        <pc:grpChg chg="mod">
          <ac:chgData name="Dmitriy Beznosko" userId="8bcdeb23-d2dd-465e-bda6-8e644f22b48c" providerId="ADAL" clId="{203479B7-70E5-4FA6-87AF-983E13798F3D}" dt="2021-10-22T01:39:32.105" v="249" actId="1076"/>
          <ac:grpSpMkLst>
            <pc:docMk/>
            <pc:sldMk cId="1044196317" sldId="271"/>
            <ac:grpSpMk id="2" creationId="{E7481A9D-B86E-406D-9F9C-839A5B9E7286}"/>
          </ac:grpSpMkLst>
        </pc:grpChg>
        <pc:picChg chg="add mod">
          <ac:chgData name="Dmitriy Beznosko" userId="8bcdeb23-d2dd-465e-bda6-8e644f22b48c" providerId="ADAL" clId="{203479B7-70E5-4FA6-87AF-983E13798F3D}" dt="2021-10-22T01:39:07.619" v="237" actId="1076"/>
          <ac:picMkLst>
            <pc:docMk/>
            <pc:sldMk cId="1044196317" sldId="271"/>
            <ac:picMk id="4" creationId="{E1ED4FD5-7AA9-43FE-84EB-4FA5D532E674}"/>
          </ac:picMkLst>
        </pc:picChg>
        <pc:picChg chg="mod">
          <ac:chgData name="Dmitriy Beznosko" userId="8bcdeb23-d2dd-465e-bda6-8e644f22b48c" providerId="ADAL" clId="{203479B7-70E5-4FA6-87AF-983E13798F3D}" dt="2021-10-22T01:39:32.105" v="249" actId="1076"/>
          <ac:picMkLst>
            <pc:docMk/>
            <pc:sldMk cId="1044196317" sldId="271"/>
            <ac:picMk id="21509" creationId="{30E7A3EE-B5A2-4AF5-84E7-AF0A67008874}"/>
          </ac:picMkLst>
        </pc:picChg>
      </pc:sldChg>
      <pc:sldChg chg="del">
        <pc:chgData name="Dmitriy Beznosko" userId="8bcdeb23-d2dd-465e-bda6-8e644f22b48c" providerId="ADAL" clId="{203479B7-70E5-4FA6-87AF-983E13798F3D}" dt="2021-10-21T13:55:34.494" v="15" actId="47"/>
        <pc:sldMkLst>
          <pc:docMk/>
          <pc:sldMk cId="3793280138" sldId="271"/>
        </pc:sldMkLst>
      </pc:sldChg>
      <pc:sldChg chg="del">
        <pc:chgData name="Dmitriy Beznosko" userId="8bcdeb23-d2dd-465e-bda6-8e644f22b48c" providerId="ADAL" clId="{203479B7-70E5-4FA6-87AF-983E13798F3D}" dt="2021-10-21T13:55:34.494" v="15" actId="47"/>
        <pc:sldMkLst>
          <pc:docMk/>
          <pc:sldMk cId="827608935" sldId="272"/>
        </pc:sldMkLst>
      </pc:sldChg>
      <pc:sldChg chg="add del">
        <pc:chgData name="Dmitriy Beznosko" userId="8bcdeb23-d2dd-465e-bda6-8e644f22b48c" providerId="ADAL" clId="{203479B7-70E5-4FA6-87AF-983E13798F3D}" dt="2021-10-22T01:28:14.732" v="59" actId="27028"/>
        <pc:sldMkLst>
          <pc:docMk/>
          <pc:sldMk cId="1808437361" sldId="272"/>
        </pc:sldMkLst>
      </pc:sldChg>
      <pc:sldChg chg="add del">
        <pc:chgData name="Dmitriy Beznosko" userId="8bcdeb23-d2dd-465e-bda6-8e644f22b48c" providerId="ADAL" clId="{203479B7-70E5-4FA6-87AF-983E13798F3D}" dt="2021-10-22T01:28:34.723" v="62" actId="27028"/>
        <pc:sldMkLst>
          <pc:docMk/>
          <pc:sldMk cId="2097361273" sldId="272"/>
        </pc:sldMkLst>
      </pc:sldChg>
      <pc:sldChg chg="modSp add mod">
        <pc:chgData name="Dmitriy Beznosko" userId="8bcdeb23-d2dd-465e-bda6-8e644f22b48c" providerId="ADAL" clId="{203479B7-70E5-4FA6-87AF-983E13798F3D}" dt="2021-10-22T01:42:30.650" v="356" actId="6549"/>
        <pc:sldMkLst>
          <pc:docMk/>
          <pc:sldMk cId="3161698527" sldId="272"/>
        </pc:sldMkLst>
        <pc:spChg chg="mod">
          <ac:chgData name="Dmitriy Beznosko" userId="8bcdeb23-d2dd-465e-bda6-8e644f22b48c" providerId="ADAL" clId="{203479B7-70E5-4FA6-87AF-983E13798F3D}" dt="2021-10-22T01:42:30.650" v="356" actId="6549"/>
          <ac:spMkLst>
            <pc:docMk/>
            <pc:sldMk cId="3161698527" sldId="272"/>
            <ac:spMk id="2" creationId="{FC90F2C2-A0EC-44C9-8A2E-982D6768D768}"/>
          </ac:spMkLst>
        </pc:spChg>
        <pc:spChg chg="mod">
          <ac:chgData name="Dmitriy Beznosko" userId="8bcdeb23-d2dd-465e-bda6-8e644f22b48c" providerId="ADAL" clId="{203479B7-70E5-4FA6-87AF-983E13798F3D}" dt="2021-10-22T01:42:00.931" v="352" actId="6549"/>
          <ac:spMkLst>
            <pc:docMk/>
            <pc:sldMk cId="3161698527" sldId="272"/>
            <ac:spMk id="30721" creationId="{0378A2A1-F06A-4E3B-B8A2-F8218BF62ED3}"/>
          </ac:spMkLst>
        </pc:spChg>
        <pc:spChg chg="mod">
          <ac:chgData name="Dmitriy Beznosko" userId="8bcdeb23-d2dd-465e-bda6-8e644f22b48c" providerId="ADAL" clId="{203479B7-70E5-4FA6-87AF-983E13798F3D}" dt="2021-10-22T01:40:06.495" v="258" actId="2711"/>
          <ac:spMkLst>
            <pc:docMk/>
            <pc:sldMk cId="3161698527" sldId="272"/>
            <ac:spMk id="30724" creationId="{EAA61343-91FD-49EB-9991-167230A43A0A}"/>
          </ac:spMkLst>
        </pc:spChg>
        <pc:picChg chg="mod">
          <ac:chgData name="Dmitriy Beznosko" userId="8bcdeb23-d2dd-465e-bda6-8e644f22b48c" providerId="ADAL" clId="{203479B7-70E5-4FA6-87AF-983E13798F3D}" dt="2021-10-22T01:40:06.495" v="258" actId="2711"/>
          <ac:picMkLst>
            <pc:docMk/>
            <pc:sldMk cId="3161698527" sldId="272"/>
            <ac:picMk id="21507" creationId="{98B12343-8FA3-4CDD-A509-AC52ADB7F463}"/>
          </ac:picMkLst>
        </pc:picChg>
      </pc:sldChg>
      <pc:sldChg chg="modSp add mod">
        <pc:chgData name="Dmitriy Beznosko" userId="8bcdeb23-d2dd-465e-bda6-8e644f22b48c" providerId="ADAL" clId="{203479B7-70E5-4FA6-87AF-983E13798F3D}" dt="2021-10-22T01:42:54.327" v="361" actId="14100"/>
        <pc:sldMkLst>
          <pc:docMk/>
          <pc:sldMk cId="603472670" sldId="273"/>
        </pc:sldMkLst>
        <pc:spChg chg="mod">
          <ac:chgData name="Dmitriy Beznosko" userId="8bcdeb23-d2dd-465e-bda6-8e644f22b48c" providerId="ADAL" clId="{203479B7-70E5-4FA6-87AF-983E13798F3D}" dt="2021-10-22T01:42:45.814" v="357" actId="2711"/>
          <ac:spMkLst>
            <pc:docMk/>
            <pc:sldMk cId="603472670" sldId="273"/>
            <ac:spMk id="32769" creationId="{7718333C-08A0-45D5-AF9B-3186B3241494}"/>
          </ac:spMkLst>
        </pc:spChg>
        <pc:spChg chg="mod">
          <ac:chgData name="Dmitriy Beznosko" userId="8bcdeb23-d2dd-465e-bda6-8e644f22b48c" providerId="ADAL" clId="{203479B7-70E5-4FA6-87AF-983E13798F3D}" dt="2021-10-22T01:42:54.327" v="361" actId="14100"/>
          <ac:spMkLst>
            <pc:docMk/>
            <pc:sldMk cId="603472670" sldId="273"/>
            <ac:spMk id="32770" creationId="{CF95E9BC-4CB5-4AA3-9F5E-D26B9688E969}"/>
          </ac:spMkLst>
        </pc:spChg>
        <pc:spChg chg="mod">
          <ac:chgData name="Dmitriy Beznosko" userId="8bcdeb23-d2dd-465e-bda6-8e644f22b48c" providerId="ADAL" clId="{203479B7-70E5-4FA6-87AF-983E13798F3D}" dt="2021-10-22T01:42:49.930" v="360" actId="20577"/>
          <ac:spMkLst>
            <pc:docMk/>
            <pc:sldMk cId="603472670" sldId="273"/>
            <ac:spMk id="32772" creationId="{8899AF3F-F22B-4995-9DC1-E07DDEE9B3A4}"/>
          </ac:spMkLst>
        </pc:spChg>
        <pc:picChg chg="mod">
          <ac:chgData name="Dmitriy Beznosko" userId="8bcdeb23-d2dd-465e-bda6-8e644f22b48c" providerId="ADAL" clId="{203479B7-70E5-4FA6-87AF-983E13798F3D}" dt="2021-10-22T01:42:45.814" v="357" actId="2711"/>
          <ac:picMkLst>
            <pc:docMk/>
            <pc:sldMk cId="603472670" sldId="273"/>
            <ac:picMk id="32771" creationId="{C21C750D-4B5A-47A3-B1E0-77847A37BB85}"/>
          </ac:picMkLst>
        </pc:picChg>
      </pc:sldChg>
      <pc:sldChg chg="del">
        <pc:chgData name="Dmitriy Beznosko" userId="8bcdeb23-d2dd-465e-bda6-8e644f22b48c" providerId="ADAL" clId="{203479B7-70E5-4FA6-87AF-983E13798F3D}" dt="2021-10-21T13:55:34.494" v="15" actId="47"/>
        <pc:sldMkLst>
          <pc:docMk/>
          <pc:sldMk cId="3769228584" sldId="273"/>
        </pc:sldMkLst>
      </pc:sldChg>
      <pc:sldChg chg="modSp add del mod">
        <pc:chgData name="Dmitriy Beznosko" userId="8bcdeb23-d2dd-465e-bda6-8e644f22b48c" providerId="ADAL" clId="{203479B7-70E5-4FA6-87AF-983E13798F3D}" dt="2021-10-22T01:29:42.012" v="80" actId="27028"/>
        <pc:sldMkLst>
          <pc:docMk/>
          <pc:sldMk cId="37255888" sldId="274"/>
        </pc:sldMkLst>
        <pc:spChg chg="mod">
          <ac:chgData name="Dmitriy Beznosko" userId="8bcdeb23-d2dd-465e-bda6-8e644f22b48c" providerId="ADAL" clId="{203479B7-70E5-4FA6-87AF-983E13798F3D}" dt="2021-10-22T01:29:42.008" v="79" actId="27636"/>
          <ac:spMkLst>
            <pc:docMk/>
            <pc:sldMk cId="37255888" sldId="274"/>
            <ac:spMk id="10243" creationId="{EBA6365E-802F-453B-9D8C-D389DF0895E7}"/>
          </ac:spMkLst>
        </pc:spChg>
      </pc:sldChg>
      <pc:sldChg chg="add del">
        <pc:chgData name="Dmitriy Beznosko" userId="8bcdeb23-d2dd-465e-bda6-8e644f22b48c" providerId="ADAL" clId="{203479B7-70E5-4FA6-87AF-983E13798F3D}" dt="2021-10-22T01:29:53.658" v="83" actId="27028"/>
        <pc:sldMkLst>
          <pc:docMk/>
          <pc:sldMk cId="404159220" sldId="274"/>
        </pc:sldMkLst>
      </pc:sldChg>
      <pc:sldChg chg="add del">
        <pc:chgData name="Dmitriy Beznosko" userId="8bcdeb23-d2dd-465e-bda6-8e644f22b48c" providerId="ADAL" clId="{203479B7-70E5-4FA6-87AF-983E13798F3D}" dt="2021-10-22T01:30:11.373" v="89" actId="27028"/>
        <pc:sldMkLst>
          <pc:docMk/>
          <pc:sldMk cId="706353166" sldId="274"/>
        </pc:sldMkLst>
      </pc:sldChg>
      <pc:sldChg chg="add del">
        <pc:chgData name="Dmitriy Beznosko" userId="8bcdeb23-d2dd-465e-bda6-8e644f22b48c" providerId="ADAL" clId="{203479B7-70E5-4FA6-87AF-983E13798F3D}" dt="2021-10-22T01:30:03.677" v="86" actId="27028"/>
        <pc:sldMkLst>
          <pc:docMk/>
          <pc:sldMk cId="1105816156" sldId="274"/>
        </pc:sldMkLst>
      </pc:sldChg>
      <pc:sldChg chg="add del">
        <pc:chgData name="Dmitriy Beznosko" userId="8bcdeb23-d2dd-465e-bda6-8e644f22b48c" providerId="ADAL" clId="{203479B7-70E5-4FA6-87AF-983E13798F3D}" dt="2021-10-22T01:29:13.032" v="69" actId="27028"/>
        <pc:sldMkLst>
          <pc:docMk/>
          <pc:sldMk cId="2300543984" sldId="274"/>
        </pc:sldMkLst>
      </pc:sldChg>
      <pc:sldChg chg="modSp add mod">
        <pc:chgData name="Dmitriy Beznosko" userId="8bcdeb23-d2dd-465e-bda6-8e644f22b48c" providerId="ADAL" clId="{203479B7-70E5-4FA6-87AF-983E13798F3D}" dt="2021-10-22T01:46:03.801" v="559" actId="1076"/>
        <pc:sldMkLst>
          <pc:docMk/>
          <pc:sldMk cId="3282339039" sldId="274"/>
        </pc:sldMkLst>
        <pc:spChg chg="mod">
          <ac:chgData name="Dmitriy Beznosko" userId="8bcdeb23-d2dd-465e-bda6-8e644f22b48c" providerId="ADAL" clId="{203479B7-70E5-4FA6-87AF-983E13798F3D}" dt="2021-10-22T01:45:36.424" v="518" actId="207"/>
          <ac:spMkLst>
            <pc:docMk/>
            <pc:sldMk cId="3282339039" sldId="274"/>
            <ac:spMk id="59393" creationId="{796F9217-3599-4944-B881-10F5672EA740}"/>
          </ac:spMkLst>
        </pc:spChg>
        <pc:spChg chg="mod">
          <ac:chgData name="Dmitriy Beznosko" userId="8bcdeb23-d2dd-465e-bda6-8e644f22b48c" providerId="ADAL" clId="{203479B7-70E5-4FA6-87AF-983E13798F3D}" dt="2021-10-22T01:46:03.801" v="559" actId="1076"/>
          <ac:spMkLst>
            <pc:docMk/>
            <pc:sldMk cId="3282339039" sldId="274"/>
            <ac:spMk id="59395" creationId="{5A1E58E7-1A85-4992-8CC8-BA62B31AAB78}"/>
          </ac:spMkLst>
        </pc:spChg>
        <pc:spChg chg="mod">
          <ac:chgData name="Dmitriy Beznosko" userId="8bcdeb23-d2dd-465e-bda6-8e644f22b48c" providerId="ADAL" clId="{203479B7-70E5-4FA6-87AF-983E13798F3D}" dt="2021-10-22T01:43:35.038" v="398" actId="207"/>
          <ac:spMkLst>
            <pc:docMk/>
            <pc:sldMk cId="3282339039" sldId="274"/>
            <ac:spMk id="59396" creationId="{2B1DDE33-3C2D-4A96-9DFF-9FFBC76B1271}"/>
          </ac:spMkLst>
        </pc:spChg>
        <pc:picChg chg="mod">
          <ac:chgData name="Dmitriy Beznosko" userId="8bcdeb23-d2dd-465e-bda6-8e644f22b48c" providerId="ADAL" clId="{203479B7-70E5-4FA6-87AF-983E13798F3D}" dt="2021-10-22T01:43:05.454" v="362" actId="2711"/>
          <ac:picMkLst>
            <pc:docMk/>
            <pc:sldMk cId="3282339039" sldId="274"/>
            <ac:picMk id="59394" creationId="{82BDE4E8-3D27-44C1-BA25-46A6B7A7D9A1}"/>
          </ac:picMkLst>
        </pc:picChg>
      </pc:sldChg>
      <pc:sldChg chg="modSp add mod">
        <pc:chgData name="Dmitriy Beznosko" userId="8bcdeb23-d2dd-465e-bda6-8e644f22b48c" providerId="ADAL" clId="{203479B7-70E5-4FA6-87AF-983E13798F3D}" dt="2021-10-22T01:46:38.216" v="569" actId="27636"/>
        <pc:sldMkLst>
          <pc:docMk/>
          <pc:sldMk cId="458866180" sldId="275"/>
        </pc:sldMkLst>
        <pc:spChg chg="mod">
          <ac:chgData name="Dmitriy Beznosko" userId="8bcdeb23-d2dd-465e-bda6-8e644f22b48c" providerId="ADAL" clId="{203479B7-70E5-4FA6-87AF-983E13798F3D}" dt="2021-10-22T01:46:19.644" v="560" actId="2711"/>
          <ac:spMkLst>
            <pc:docMk/>
            <pc:sldMk cId="458866180" sldId="275"/>
            <ac:spMk id="14338" creationId="{616D4C99-45E3-4372-ACA3-4837DB9CCB40}"/>
          </ac:spMkLst>
        </pc:spChg>
        <pc:spChg chg="mod">
          <ac:chgData name="Dmitriy Beznosko" userId="8bcdeb23-d2dd-465e-bda6-8e644f22b48c" providerId="ADAL" clId="{203479B7-70E5-4FA6-87AF-983E13798F3D}" dt="2021-10-22T01:46:38.216" v="569" actId="27636"/>
          <ac:spMkLst>
            <pc:docMk/>
            <pc:sldMk cId="458866180" sldId="275"/>
            <ac:spMk id="14339" creationId="{F699EEC3-E24F-40E8-9E06-7B72D80FE696}"/>
          </ac:spMkLst>
        </pc:spChg>
        <pc:picChg chg="mod">
          <ac:chgData name="Dmitriy Beznosko" userId="8bcdeb23-d2dd-465e-bda6-8e644f22b48c" providerId="ADAL" clId="{203479B7-70E5-4FA6-87AF-983E13798F3D}" dt="2021-10-22T01:46:19.644" v="560" actId="2711"/>
          <ac:picMkLst>
            <pc:docMk/>
            <pc:sldMk cId="458866180" sldId="275"/>
            <ac:picMk id="73731" creationId="{4DC72F99-8AD5-42EA-899C-514D6431A196}"/>
          </ac:picMkLst>
        </pc:picChg>
      </pc:sldChg>
      <pc:sldChg chg="add del">
        <pc:chgData name="Dmitriy Beznosko" userId="8bcdeb23-d2dd-465e-bda6-8e644f22b48c" providerId="ADAL" clId="{203479B7-70E5-4FA6-87AF-983E13798F3D}" dt="2021-10-22T01:29:39.118" v="78" actId="27028"/>
        <pc:sldMkLst>
          <pc:docMk/>
          <pc:sldMk cId="948897424" sldId="275"/>
        </pc:sldMkLst>
      </pc:sldChg>
      <pc:sldChg chg="modSp add del">
        <pc:chgData name="Dmitriy Beznosko" userId="8bcdeb23-d2dd-465e-bda6-8e644f22b48c" providerId="ADAL" clId="{203479B7-70E5-4FA6-87AF-983E13798F3D}" dt="2021-10-22T01:30:54.656" v="98" actId="27028"/>
        <pc:sldMkLst>
          <pc:docMk/>
          <pc:sldMk cId="1663755690" sldId="275"/>
        </pc:sldMkLst>
        <pc:spChg chg="mod">
          <ac:chgData name="Dmitriy Beznosko" userId="8bcdeb23-d2dd-465e-bda6-8e644f22b48c" providerId="ADAL" clId="{203479B7-70E5-4FA6-87AF-983E13798F3D}" dt="2021-10-22T01:30:49.882" v="97" actId="207"/>
          <ac:spMkLst>
            <pc:docMk/>
            <pc:sldMk cId="1663755690" sldId="275"/>
            <ac:spMk id="57346" creationId="{B2003784-A66C-4E17-BBEB-50313822CB7B}"/>
          </ac:spMkLst>
        </pc:spChg>
        <pc:spChg chg="mod">
          <ac:chgData name="Dmitriy Beznosko" userId="8bcdeb23-d2dd-465e-bda6-8e644f22b48c" providerId="ADAL" clId="{203479B7-70E5-4FA6-87AF-983E13798F3D}" dt="2021-10-22T01:30:49.882" v="97" actId="207"/>
          <ac:spMkLst>
            <pc:docMk/>
            <pc:sldMk cId="1663755690" sldId="275"/>
            <ac:spMk id="61441" creationId="{43412AD3-F62E-4010-9EC3-7B71B3D7EA97}"/>
          </ac:spMkLst>
        </pc:spChg>
      </pc:sldChg>
      <pc:sldChg chg="add del">
        <pc:chgData name="Dmitriy Beznosko" userId="8bcdeb23-d2dd-465e-bda6-8e644f22b48c" providerId="ADAL" clId="{203479B7-70E5-4FA6-87AF-983E13798F3D}" dt="2021-10-22T01:29:33.220" v="75" actId="27028"/>
        <pc:sldMkLst>
          <pc:docMk/>
          <pc:sldMk cId="2363786075" sldId="275"/>
        </pc:sldMkLst>
      </pc:sldChg>
      <pc:sldChg chg="add del">
        <pc:chgData name="Dmitriy Beznosko" userId="8bcdeb23-d2dd-465e-bda6-8e644f22b48c" providerId="ADAL" clId="{203479B7-70E5-4FA6-87AF-983E13798F3D}" dt="2021-10-22T01:30:39.445" v="94" actId="27028"/>
        <pc:sldMkLst>
          <pc:docMk/>
          <pc:sldMk cId="3971090058" sldId="275"/>
        </pc:sldMkLst>
      </pc:sldChg>
      <pc:sldChg chg="add del">
        <pc:chgData name="Dmitriy Beznosko" userId="8bcdeb23-d2dd-465e-bda6-8e644f22b48c" providerId="ADAL" clId="{203479B7-70E5-4FA6-87AF-983E13798F3D}" dt="2021-10-22T01:31:41.911" v="104" actId="27028"/>
        <pc:sldMkLst>
          <pc:docMk/>
          <pc:sldMk cId="4084827889" sldId="275"/>
        </pc:sldMkLst>
      </pc:sldChg>
      <pc:sldChg chg="modSp add">
        <pc:chgData name="Dmitriy Beznosko" userId="8bcdeb23-d2dd-465e-bda6-8e644f22b48c" providerId="ADAL" clId="{203479B7-70E5-4FA6-87AF-983E13798F3D}" dt="2021-10-22T01:46:53.337" v="570" actId="2711"/>
        <pc:sldMkLst>
          <pc:docMk/>
          <pc:sldMk cId="71285346" sldId="276"/>
        </pc:sldMkLst>
        <pc:spChg chg="mod">
          <ac:chgData name="Dmitriy Beznosko" userId="8bcdeb23-d2dd-465e-bda6-8e644f22b48c" providerId="ADAL" clId="{203479B7-70E5-4FA6-87AF-983E13798F3D}" dt="2021-10-22T01:46:53.337" v="570" actId="2711"/>
          <ac:spMkLst>
            <pc:docMk/>
            <pc:sldMk cId="71285346" sldId="276"/>
            <ac:spMk id="75777" creationId="{58F46E14-62F7-4855-90C3-DD95B0FB2F87}"/>
          </ac:spMkLst>
        </pc:spChg>
      </pc:sldChg>
      <pc:sldChg chg="add del">
        <pc:chgData name="Dmitriy Beznosko" userId="8bcdeb23-d2dd-465e-bda6-8e644f22b48c" providerId="ADAL" clId="{203479B7-70E5-4FA6-87AF-983E13798F3D}" dt="2021-10-22T01:31:41.285" v="103" actId="27028"/>
        <pc:sldMkLst>
          <pc:docMk/>
          <pc:sldMk cId="2837246860" sldId="276"/>
        </pc:sldMkLst>
      </pc:sldChg>
      <pc:sldChg chg="modSp add mod">
        <pc:chgData name="Dmitriy Beznosko" userId="8bcdeb23-d2dd-465e-bda6-8e644f22b48c" providerId="ADAL" clId="{203479B7-70E5-4FA6-87AF-983E13798F3D}" dt="2021-10-22T01:48:22.228" v="593" actId="313"/>
        <pc:sldMkLst>
          <pc:docMk/>
          <pc:sldMk cId="1281886295" sldId="277"/>
        </pc:sldMkLst>
        <pc:spChg chg="mod">
          <ac:chgData name="Dmitriy Beznosko" userId="8bcdeb23-d2dd-465e-bda6-8e644f22b48c" providerId="ADAL" clId="{203479B7-70E5-4FA6-87AF-983E13798F3D}" dt="2021-10-22T01:48:01.591" v="572" actId="2711"/>
          <ac:spMkLst>
            <pc:docMk/>
            <pc:sldMk cId="1281886295" sldId="277"/>
            <ac:spMk id="83969" creationId="{F4EA4DAF-E927-4A58-B089-B319A4FD65DD}"/>
          </ac:spMkLst>
        </pc:spChg>
        <pc:spChg chg="mod">
          <ac:chgData name="Dmitriy Beznosko" userId="8bcdeb23-d2dd-465e-bda6-8e644f22b48c" providerId="ADAL" clId="{203479B7-70E5-4FA6-87AF-983E13798F3D}" dt="2021-10-22T01:48:22.228" v="593" actId="313"/>
          <ac:spMkLst>
            <pc:docMk/>
            <pc:sldMk cId="1281886295" sldId="277"/>
            <ac:spMk id="83971" creationId="{728CDCF7-A303-4CFD-A5BA-79F6A96F77E3}"/>
          </ac:spMkLst>
        </pc:spChg>
        <pc:spChg chg="mod">
          <ac:chgData name="Dmitriy Beznosko" userId="8bcdeb23-d2dd-465e-bda6-8e644f22b48c" providerId="ADAL" clId="{203479B7-70E5-4FA6-87AF-983E13798F3D}" dt="2021-10-22T01:48:01.591" v="572" actId="2711"/>
          <ac:spMkLst>
            <pc:docMk/>
            <pc:sldMk cId="1281886295" sldId="277"/>
            <ac:spMk id="83972" creationId="{1E4C57B4-4087-4A6C-A355-3D2CBD67F192}"/>
          </ac:spMkLst>
        </pc:spChg>
        <pc:spChg chg="mod">
          <ac:chgData name="Dmitriy Beznosko" userId="8bcdeb23-d2dd-465e-bda6-8e644f22b48c" providerId="ADAL" clId="{203479B7-70E5-4FA6-87AF-983E13798F3D}" dt="2021-10-22T01:48:01.591" v="572" actId="2711"/>
          <ac:spMkLst>
            <pc:docMk/>
            <pc:sldMk cId="1281886295" sldId="277"/>
            <ac:spMk id="83973" creationId="{A441B444-E4AF-46FC-B48D-F7CDA1DF6A7A}"/>
          </ac:spMkLst>
        </pc:spChg>
        <pc:picChg chg="mod">
          <ac:chgData name="Dmitriy Beznosko" userId="8bcdeb23-d2dd-465e-bda6-8e644f22b48c" providerId="ADAL" clId="{203479B7-70E5-4FA6-87AF-983E13798F3D}" dt="2021-10-22T01:48:01.591" v="572" actId="2711"/>
          <ac:picMkLst>
            <pc:docMk/>
            <pc:sldMk cId="1281886295" sldId="277"/>
            <ac:picMk id="83970" creationId="{5D2CB103-F28F-4B87-831A-C4C7D106F465}"/>
          </ac:picMkLst>
        </pc:picChg>
      </pc:sldChg>
      <pc:sldChg chg="add del">
        <pc:chgData name="Dmitriy Beznosko" userId="8bcdeb23-d2dd-465e-bda6-8e644f22b48c" providerId="ADAL" clId="{203479B7-70E5-4FA6-87AF-983E13798F3D}" dt="2021-10-22T01:32:03.303" v="112" actId="27028"/>
        <pc:sldMkLst>
          <pc:docMk/>
          <pc:sldMk cId="4192153434" sldId="277"/>
        </pc:sldMkLst>
      </pc:sldChg>
      <pc:sldChg chg="add">
        <pc:chgData name="Dmitriy Beznosko" userId="8bcdeb23-d2dd-465e-bda6-8e644f22b48c" providerId="ADAL" clId="{203479B7-70E5-4FA6-87AF-983E13798F3D}" dt="2021-10-22T01:32:22.240" v="116"/>
        <pc:sldMkLst>
          <pc:docMk/>
          <pc:sldMk cId="3482277342" sldId="278"/>
        </pc:sldMkLst>
      </pc:sldChg>
      <pc:sldChg chg="modSp add mod">
        <pc:chgData name="Dmitriy Beznosko" userId="8bcdeb23-d2dd-465e-bda6-8e644f22b48c" providerId="ADAL" clId="{203479B7-70E5-4FA6-87AF-983E13798F3D}" dt="2021-10-22T01:49:20.056" v="609" actId="313"/>
        <pc:sldMkLst>
          <pc:docMk/>
          <pc:sldMk cId="4275105913" sldId="279"/>
        </pc:sldMkLst>
        <pc:spChg chg="mod">
          <ac:chgData name="Dmitriy Beznosko" userId="8bcdeb23-d2dd-465e-bda6-8e644f22b48c" providerId="ADAL" clId="{203479B7-70E5-4FA6-87AF-983E13798F3D}" dt="2021-10-22T01:48:37.381" v="594" actId="2711"/>
          <ac:spMkLst>
            <pc:docMk/>
            <pc:sldMk cId="4275105913" sldId="279"/>
            <ac:spMk id="82950" creationId="{ADB16FF1-0185-4213-AA6D-B6D5E238FAFF}"/>
          </ac:spMkLst>
        </pc:spChg>
        <pc:spChg chg="mod">
          <ac:chgData name="Dmitriy Beznosko" userId="8bcdeb23-d2dd-465e-bda6-8e644f22b48c" providerId="ADAL" clId="{203479B7-70E5-4FA6-87AF-983E13798F3D}" dt="2021-10-22T01:49:20.056" v="609" actId="313"/>
          <ac:spMkLst>
            <pc:docMk/>
            <pc:sldMk cId="4275105913" sldId="279"/>
            <ac:spMk id="88065" creationId="{A8791F12-E9D1-4664-B400-C5299978643B}"/>
          </ac:spMkLst>
        </pc:spChg>
        <pc:spChg chg="mod">
          <ac:chgData name="Dmitriy Beznosko" userId="8bcdeb23-d2dd-465e-bda6-8e644f22b48c" providerId="ADAL" clId="{203479B7-70E5-4FA6-87AF-983E13798F3D}" dt="2021-10-22T01:49:13.420" v="608" actId="114"/>
          <ac:spMkLst>
            <pc:docMk/>
            <pc:sldMk cId="4275105913" sldId="279"/>
            <ac:spMk id="88069" creationId="{74348E6A-590E-46FE-B41B-E1D6F8634CF7}"/>
          </ac:spMkLst>
        </pc:spChg>
        <pc:grpChg chg="mod">
          <ac:chgData name="Dmitriy Beznosko" userId="8bcdeb23-d2dd-465e-bda6-8e644f22b48c" providerId="ADAL" clId="{203479B7-70E5-4FA6-87AF-983E13798F3D}" dt="2021-10-22T01:48:39.317" v="595" actId="207"/>
          <ac:grpSpMkLst>
            <pc:docMk/>
            <pc:sldMk cId="4275105913" sldId="279"/>
            <ac:grpSpMk id="2" creationId="{2DC363F3-5B41-424A-9DD1-B230233A40A6}"/>
          </ac:grpSpMkLst>
        </pc:grpChg>
        <pc:picChg chg="mod">
          <ac:chgData name="Dmitriy Beznosko" userId="8bcdeb23-d2dd-465e-bda6-8e644f22b48c" providerId="ADAL" clId="{203479B7-70E5-4FA6-87AF-983E13798F3D}" dt="2021-10-22T01:48:39.317" v="595" actId="207"/>
          <ac:picMkLst>
            <pc:docMk/>
            <pc:sldMk cId="4275105913" sldId="279"/>
            <ac:picMk id="88066" creationId="{D21E085D-774D-4BD4-88FC-ACA9E6A32C21}"/>
          </ac:picMkLst>
        </pc:picChg>
        <pc:picChg chg="mod">
          <ac:chgData name="Dmitriy Beznosko" userId="8bcdeb23-d2dd-465e-bda6-8e644f22b48c" providerId="ADAL" clId="{203479B7-70E5-4FA6-87AF-983E13798F3D}" dt="2021-10-22T01:48:37.381" v="594" actId="2711"/>
          <ac:picMkLst>
            <pc:docMk/>
            <pc:sldMk cId="4275105913" sldId="279"/>
            <ac:picMk id="88068" creationId="{BD5F463E-40D5-46A0-A891-4F05FCC6D623}"/>
          </ac:picMkLst>
        </pc:picChg>
      </pc:sldChg>
      <pc:sldChg chg="addSp delSp modSp new mod setBg modClrScheme modAnim chgLayout">
        <pc:chgData name="Dmitriy Beznosko" userId="8bcdeb23-d2dd-465e-bda6-8e644f22b48c" providerId="ADAL" clId="{203479B7-70E5-4FA6-87AF-983E13798F3D}" dt="2021-10-22T01:38:09.892" v="229"/>
        <pc:sldMkLst>
          <pc:docMk/>
          <pc:sldMk cId="3306198031" sldId="280"/>
        </pc:sldMkLst>
        <pc:spChg chg="del mod ord">
          <ac:chgData name="Dmitriy Beznosko" userId="8bcdeb23-d2dd-465e-bda6-8e644f22b48c" providerId="ADAL" clId="{203479B7-70E5-4FA6-87AF-983E13798F3D}" dt="2021-10-22T01:36:15.159" v="198" actId="700"/>
          <ac:spMkLst>
            <pc:docMk/>
            <pc:sldMk cId="3306198031" sldId="280"/>
            <ac:spMk id="2" creationId="{BAE43DFC-2C4D-4B16-9956-6FB0B6E8FFC9}"/>
          </ac:spMkLst>
        </pc:spChg>
        <pc:spChg chg="del mod ord">
          <ac:chgData name="Dmitriy Beznosko" userId="8bcdeb23-d2dd-465e-bda6-8e644f22b48c" providerId="ADAL" clId="{203479B7-70E5-4FA6-87AF-983E13798F3D}" dt="2021-10-22T01:36:15.159" v="198" actId="700"/>
          <ac:spMkLst>
            <pc:docMk/>
            <pc:sldMk cId="3306198031" sldId="280"/>
            <ac:spMk id="3" creationId="{7A0FC6FB-6E93-48A4-9543-A628838EF760}"/>
          </ac:spMkLst>
        </pc:spChg>
        <pc:spChg chg="mod ord">
          <ac:chgData name="Dmitriy Beznosko" userId="8bcdeb23-d2dd-465e-bda6-8e644f22b48c" providerId="ADAL" clId="{203479B7-70E5-4FA6-87AF-983E13798F3D}" dt="2021-10-22T01:36:15.159" v="198" actId="700"/>
          <ac:spMkLst>
            <pc:docMk/>
            <pc:sldMk cId="3306198031" sldId="280"/>
            <ac:spMk id="4" creationId="{51858BE9-29C9-47E8-95F8-4666536C8E92}"/>
          </ac:spMkLst>
        </pc:spChg>
        <pc:spChg chg="add mod ord">
          <ac:chgData name="Dmitriy Beznosko" userId="8bcdeb23-d2dd-465e-bda6-8e644f22b48c" providerId="ADAL" clId="{203479B7-70E5-4FA6-87AF-983E13798F3D}" dt="2021-10-22T01:37:50.386" v="225" actId="404"/>
          <ac:spMkLst>
            <pc:docMk/>
            <pc:sldMk cId="3306198031" sldId="280"/>
            <ac:spMk id="5" creationId="{ED6A19BF-DEB1-4961-B23C-D41B54B0C599}"/>
          </ac:spMkLst>
        </pc:spChg>
        <pc:spChg chg="add del mod ord">
          <ac:chgData name="Dmitriy Beznosko" userId="8bcdeb23-d2dd-465e-bda6-8e644f22b48c" providerId="ADAL" clId="{203479B7-70E5-4FA6-87AF-983E13798F3D}" dt="2021-10-22T01:37:58.708" v="226"/>
          <ac:spMkLst>
            <pc:docMk/>
            <pc:sldMk cId="3306198031" sldId="280"/>
            <ac:spMk id="6" creationId="{E9181D6E-0793-467A-B0CD-C074CB84DBFD}"/>
          </ac:spMkLst>
        </pc:spChg>
        <pc:picChg chg="add mod">
          <ac:chgData name="Dmitriy Beznosko" userId="8bcdeb23-d2dd-465e-bda6-8e644f22b48c" providerId="ADAL" clId="{203479B7-70E5-4FA6-87AF-983E13798F3D}" dt="2021-10-22T01:38:04.764" v="228" actId="14100"/>
          <ac:picMkLst>
            <pc:docMk/>
            <pc:sldMk cId="3306198031" sldId="280"/>
            <ac:picMk id="7" creationId="{D84371D9-2F38-4B70-AC2B-022857CF6CF1}"/>
          </ac:picMkLst>
        </pc:picChg>
      </pc:sldChg>
      <pc:sldMasterChg chg="addSldLayout">
        <pc:chgData name="Dmitriy Beznosko" userId="8bcdeb23-d2dd-465e-bda6-8e644f22b48c" providerId="ADAL" clId="{203479B7-70E5-4FA6-87AF-983E13798F3D}" dt="2021-10-22T01:27:53.701" v="54" actId="27028"/>
        <pc:sldMasterMkLst>
          <pc:docMk/>
          <pc:sldMasterMk cId="3550846268" sldId="2147483672"/>
        </pc:sldMasterMkLst>
        <pc:sldLayoutChg chg="add">
          <pc:chgData name="Dmitriy Beznosko" userId="8bcdeb23-d2dd-465e-bda6-8e644f22b48c" providerId="ADAL" clId="{203479B7-70E5-4FA6-87AF-983E13798F3D}" dt="2021-10-22T01:27:53.701" v="54" actId="27028"/>
          <pc:sldLayoutMkLst>
            <pc:docMk/>
            <pc:sldMasterMk cId="3550846268" sldId="2147483672"/>
            <pc:sldLayoutMk cId="2261064591" sldId="2147483916"/>
          </pc:sldLayoutMkLst>
        </pc:sldLayoutChg>
      </pc:sldMaster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docChgLst>
    <pc:chgData name="Dmitriy Beznosko" userId="8bcdeb23-d2dd-465e-bda6-8e644f22b48c" providerId="ADAL" clId="{6FCA7C54-11B9-4B32-8A07-CE5583F20352}"/>
    <pc:docChg chg="undo custSel addSld delSld modSld sldOrd">
      <pc:chgData name="Dmitriy Beznosko" userId="8bcdeb23-d2dd-465e-bda6-8e644f22b48c" providerId="ADAL" clId="{6FCA7C54-11B9-4B32-8A07-CE5583F20352}" dt="2021-09-26T17:45:36.386" v="1727" actId="113"/>
      <pc:docMkLst>
        <pc:docMk/>
      </pc:docMkLst>
      <pc:sldChg chg="modSp mod">
        <pc:chgData name="Dmitriy Beznosko" userId="8bcdeb23-d2dd-465e-bda6-8e644f22b48c" providerId="ADAL" clId="{6FCA7C54-11B9-4B32-8A07-CE5583F20352}" dt="2021-09-26T15:32:45.893" v="1" actId="20577"/>
        <pc:sldMkLst>
          <pc:docMk/>
          <pc:sldMk cId="4186887544" sldId="257"/>
        </pc:sldMkLst>
        <pc:spChg chg="mod">
          <ac:chgData name="Dmitriy Beznosko" userId="8bcdeb23-d2dd-465e-bda6-8e644f22b48c" providerId="ADAL" clId="{6FCA7C54-11B9-4B32-8A07-CE5583F20352}" dt="2021-09-26T15:32:45.893" v="1" actId="20577"/>
          <ac:spMkLst>
            <pc:docMk/>
            <pc:sldMk cId="4186887544" sldId="257"/>
            <ac:spMk id="2" creationId="{0A085278-B6F6-4825-A44F-8C128C113109}"/>
          </ac:spMkLst>
        </pc:spChg>
      </pc:sldChg>
      <pc:sldChg chg="del">
        <pc:chgData name="Dmitriy Beznosko" userId="8bcdeb23-d2dd-465e-bda6-8e644f22b48c" providerId="ADAL" clId="{6FCA7C54-11B9-4B32-8A07-CE5583F20352}" dt="2021-09-26T15:32:52.938" v="2" actId="2696"/>
        <pc:sldMkLst>
          <pc:docMk/>
          <pc:sldMk cId="1709021131" sldId="258"/>
        </pc:sldMkLst>
      </pc:sldChg>
      <pc:sldChg chg="del">
        <pc:chgData name="Dmitriy Beznosko" userId="8bcdeb23-d2dd-465e-bda6-8e644f22b48c" providerId="ADAL" clId="{6FCA7C54-11B9-4B32-8A07-CE5583F20352}" dt="2021-09-26T15:32:52.938" v="2" actId="2696"/>
        <pc:sldMkLst>
          <pc:docMk/>
          <pc:sldMk cId="2866573554" sldId="259"/>
        </pc:sldMkLst>
      </pc:sldChg>
      <pc:sldChg chg="del">
        <pc:chgData name="Dmitriy Beznosko" userId="8bcdeb23-d2dd-465e-bda6-8e644f22b48c" providerId="ADAL" clId="{6FCA7C54-11B9-4B32-8A07-CE5583F20352}" dt="2021-09-26T15:32:52.938" v="2" actId="2696"/>
        <pc:sldMkLst>
          <pc:docMk/>
          <pc:sldMk cId="816031462" sldId="260"/>
        </pc:sldMkLst>
      </pc:sldChg>
      <pc:sldChg chg="del">
        <pc:chgData name="Dmitriy Beznosko" userId="8bcdeb23-d2dd-465e-bda6-8e644f22b48c" providerId="ADAL" clId="{6FCA7C54-11B9-4B32-8A07-CE5583F20352}" dt="2021-09-26T15:32:52.938" v="2" actId="2696"/>
        <pc:sldMkLst>
          <pc:docMk/>
          <pc:sldMk cId="2747421691" sldId="261"/>
        </pc:sldMkLst>
      </pc:sldChg>
      <pc:sldChg chg="addSp delSp modSp mod setBg">
        <pc:chgData name="Dmitriy Beznosko" userId="8bcdeb23-d2dd-465e-bda6-8e644f22b48c" providerId="ADAL" clId="{6FCA7C54-11B9-4B32-8A07-CE5583F20352}" dt="2021-09-26T16:53:16.931" v="1149" actId="1076"/>
        <pc:sldMkLst>
          <pc:docMk/>
          <pc:sldMk cId="89361422" sldId="262"/>
        </pc:sldMkLst>
        <pc:spChg chg="mod ord">
          <ac:chgData name="Dmitriy Beznosko" userId="8bcdeb23-d2dd-465e-bda6-8e644f22b48c" providerId="ADAL" clId="{6FCA7C54-11B9-4B32-8A07-CE5583F20352}" dt="2021-09-26T16:52:36.860" v="1091" actId="26606"/>
          <ac:spMkLst>
            <pc:docMk/>
            <pc:sldMk cId="89361422" sldId="262"/>
            <ac:spMk id="4" creationId="{46F7A6AC-0A27-4103-BEC4-EB0B8AD8D7A5}"/>
          </ac:spMkLst>
        </pc:spChg>
        <pc:spChg chg="mod">
          <ac:chgData name="Dmitriy Beznosko" userId="8bcdeb23-d2dd-465e-bda6-8e644f22b48c" providerId="ADAL" clId="{6FCA7C54-11B9-4B32-8A07-CE5583F20352}" dt="2021-09-26T16:52:36.860" v="1091" actId="26606"/>
          <ac:spMkLst>
            <pc:docMk/>
            <pc:sldMk cId="89361422" sldId="262"/>
            <ac:spMk id="5" creationId="{A52C2679-8ACE-4D00-81CC-5DBC919C23EB}"/>
          </ac:spMkLst>
        </pc:spChg>
        <pc:spChg chg="add del mod">
          <ac:chgData name="Dmitriy Beznosko" userId="8bcdeb23-d2dd-465e-bda6-8e644f22b48c" providerId="ADAL" clId="{6FCA7C54-11B9-4B32-8A07-CE5583F20352}" dt="2021-09-26T16:52:27.530" v="1088" actId="931"/>
          <ac:spMkLst>
            <pc:docMk/>
            <pc:sldMk cId="89361422" sldId="262"/>
            <ac:spMk id="6" creationId="{E0E7B6D5-167A-4DA5-A1E0-9CE2E26DCDAD}"/>
          </ac:spMkLst>
        </pc:spChg>
        <pc:spChg chg="add">
          <ac:chgData name="Dmitriy Beznosko" userId="8bcdeb23-d2dd-465e-bda6-8e644f22b48c" providerId="ADAL" clId="{6FCA7C54-11B9-4B32-8A07-CE5583F20352}" dt="2021-09-26T16:52:36.860" v="1091" actId="26606"/>
          <ac:spMkLst>
            <pc:docMk/>
            <pc:sldMk cId="89361422" sldId="262"/>
            <ac:spMk id="13" creationId="{5D5E0904-721C-4D68-9EB8-1C9752E329A7}"/>
          </ac:spMkLst>
        </pc:spChg>
        <pc:spChg chg="add">
          <ac:chgData name="Dmitriy Beznosko" userId="8bcdeb23-d2dd-465e-bda6-8e644f22b48c" providerId="ADAL" clId="{6FCA7C54-11B9-4B32-8A07-CE5583F20352}" dt="2021-09-26T16:52:36.860" v="1091" actId="26606"/>
          <ac:spMkLst>
            <pc:docMk/>
            <pc:sldMk cId="89361422" sldId="262"/>
            <ac:spMk id="15" creationId="{B298ECBA-3258-45DF-8FD4-7581736BCCBC}"/>
          </ac:spMkLst>
        </pc:spChg>
        <pc:spChg chg="add">
          <ac:chgData name="Dmitriy Beznosko" userId="8bcdeb23-d2dd-465e-bda6-8e644f22b48c" providerId="ADAL" clId="{6FCA7C54-11B9-4B32-8A07-CE5583F20352}" dt="2021-09-26T16:52:36.860" v="1091" actId="26606"/>
          <ac:spMkLst>
            <pc:docMk/>
            <pc:sldMk cId="89361422" sldId="262"/>
            <ac:spMk id="17" creationId="{B62BF453-BD82-4B90-9FE7-51703133806E}"/>
          </ac:spMkLst>
        </pc:spChg>
        <pc:spChg chg="add mod">
          <ac:chgData name="Dmitriy Beznosko" userId="8bcdeb23-d2dd-465e-bda6-8e644f22b48c" providerId="ADAL" clId="{6FCA7C54-11B9-4B32-8A07-CE5583F20352}" dt="2021-09-26T16:53:16.931" v="1149" actId="1076"/>
          <ac:spMkLst>
            <pc:docMk/>
            <pc:sldMk cId="89361422" sldId="262"/>
            <ac:spMk id="18" creationId="{54DBF085-E51C-4554-8DBA-E1A4A01799F7}"/>
          </ac:spMkLst>
        </pc:spChg>
        <pc:spChg chg="add">
          <ac:chgData name="Dmitriy Beznosko" userId="8bcdeb23-d2dd-465e-bda6-8e644f22b48c" providerId="ADAL" clId="{6FCA7C54-11B9-4B32-8A07-CE5583F20352}" dt="2021-09-26T16:52:36.860" v="1091" actId="26606"/>
          <ac:spMkLst>
            <pc:docMk/>
            <pc:sldMk cId="89361422" sldId="262"/>
            <ac:spMk id="19" creationId="{072366D3-9B5C-42E1-9906-77FF6BB55EAB}"/>
          </ac:spMkLst>
        </pc:spChg>
        <pc:spChg chg="add">
          <ac:chgData name="Dmitriy Beznosko" userId="8bcdeb23-d2dd-465e-bda6-8e644f22b48c" providerId="ADAL" clId="{6FCA7C54-11B9-4B32-8A07-CE5583F20352}" dt="2021-09-26T16:52:36.860" v="1091" actId="26606"/>
          <ac:spMkLst>
            <pc:docMk/>
            <pc:sldMk cId="89361422" sldId="262"/>
            <ac:spMk id="21" creationId="{121F5E60-4E89-4B16-A245-12BD9935998D}"/>
          </ac:spMkLst>
        </pc:spChg>
        <pc:picChg chg="del">
          <ac:chgData name="Dmitriy Beznosko" userId="8bcdeb23-d2dd-465e-bda6-8e644f22b48c" providerId="ADAL" clId="{6FCA7C54-11B9-4B32-8A07-CE5583F20352}" dt="2021-09-26T15:32:55.602" v="3" actId="478"/>
          <ac:picMkLst>
            <pc:docMk/>
            <pc:sldMk cId="89361422" sldId="262"/>
            <ac:picMk id="3" creationId="{03460614-BC75-4425-815E-0572D6A9CD6F}"/>
          </ac:picMkLst>
        </pc:picChg>
        <pc:picChg chg="add mod">
          <ac:chgData name="Dmitriy Beznosko" userId="8bcdeb23-d2dd-465e-bda6-8e644f22b48c" providerId="ADAL" clId="{6FCA7C54-11B9-4B32-8A07-CE5583F20352}" dt="2021-09-26T16:52:36.860" v="1091" actId="26606"/>
          <ac:picMkLst>
            <pc:docMk/>
            <pc:sldMk cId="89361422" sldId="262"/>
            <ac:picMk id="8" creationId="{DBD4920A-E64B-4B9F-A01E-0248B8DEFF6E}"/>
          </ac:picMkLst>
        </pc:picChg>
        <pc:picChg chg="add del mod">
          <ac:chgData name="Dmitriy Beznosko" userId="8bcdeb23-d2dd-465e-bda6-8e644f22b48c" providerId="ADAL" clId="{6FCA7C54-11B9-4B32-8A07-CE5583F20352}" dt="2021-09-26T16:52:46.810" v="1093"/>
          <ac:picMkLst>
            <pc:docMk/>
            <pc:sldMk cId="89361422" sldId="262"/>
            <ac:picMk id="10" creationId="{9D7A034A-C708-477B-BFD6-4E38EC4025BA}"/>
          </ac:picMkLst>
        </pc:picChg>
      </pc:sldChg>
      <pc:sldChg chg="addSp delSp modSp new mod setBg modClrScheme chgLayout">
        <pc:chgData name="Dmitriy Beznosko" userId="8bcdeb23-d2dd-465e-bda6-8e644f22b48c" providerId="ADAL" clId="{6FCA7C54-11B9-4B32-8A07-CE5583F20352}" dt="2021-09-26T16:12:30.254" v="409" actId="20577"/>
        <pc:sldMkLst>
          <pc:docMk/>
          <pc:sldMk cId="2878837384" sldId="263"/>
        </pc:sldMkLst>
        <pc:spChg chg="del mod ord">
          <ac:chgData name="Dmitriy Beznosko" userId="8bcdeb23-d2dd-465e-bda6-8e644f22b48c" providerId="ADAL" clId="{6FCA7C54-11B9-4B32-8A07-CE5583F20352}" dt="2021-09-26T15:33:04.037" v="5" actId="700"/>
          <ac:spMkLst>
            <pc:docMk/>
            <pc:sldMk cId="2878837384" sldId="263"/>
            <ac:spMk id="2" creationId="{EDC58888-CF56-4D83-93A6-37B7AD92FC3D}"/>
          </ac:spMkLst>
        </pc:spChg>
        <pc:spChg chg="del mod ord">
          <ac:chgData name="Dmitriy Beznosko" userId="8bcdeb23-d2dd-465e-bda6-8e644f22b48c" providerId="ADAL" clId="{6FCA7C54-11B9-4B32-8A07-CE5583F20352}" dt="2021-09-26T15:33:04.037" v="5" actId="700"/>
          <ac:spMkLst>
            <pc:docMk/>
            <pc:sldMk cId="2878837384" sldId="263"/>
            <ac:spMk id="3" creationId="{0711F03E-4CE9-4E85-B1FB-C158D030A06A}"/>
          </ac:spMkLst>
        </pc:spChg>
        <pc:spChg chg="mod ord">
          <ac:chgData name="Dmitriy Beznosko" userId="8bcdeb23-d2dd-465e-bda6-8e644f22b48c" providerId="ADAL" clId="{6FCA7C54-11B9-4B32-8A07-CE5583F20352}" dt="2021-09-26T16:08:51.601" v="390" actId="26606"/>
          <ac:spMkLst>
            <pc:docMk/>
            <pc:sldMk cId="2878837384" sldId="263"/>
            <ac:spMk id="4" creationId="{39506A45-70C4-480F-BC08-335CE0F81D94}"/>
          </ac:spMkLst>
        </pc:spChg>
        <pc:spChg chg="add mod ord">
          <ac:chgData name="Dmitriy Beznosko" userId="8bcdeb23-d2dd-465e-bda6-8e644f22b48c" providerId="ADAL" clId="{6FCA7C54-11B9-4B32-8A07-CE5583F20352}" dt="2021-09-26T16:08:51.601" v="390" actId="26606"/>
          <ac:spMkLst>
            <pc:docMk/>
            <pc:sldMk cId="2878837384" sldId="263"/>
            <ac:spMk id="5" creationId="{343A2FFF-8D40-47FA-9376-922E22619679}"/>
          </ac:spMkLst>
        </pc:spChg>
        <pc:spChg chg="add mod ord">
          <ac:chgData name="Dmitriy Beznosko" userId="8bcdeb23-d2dd-465e-bda6-8e644f22b48c" providerId="ADAL" clId="{6FCA7C54-11B9-4B32-8A07-CE5583F20352}" dt="2021-09-26T16:12:30.254" v="409" actId="20577"/>
          <ac:spMkLst>
            <pc:docMk/>
            <pc:sldMk cId="2878837384" sldId="263"/>
            <ac:spMk id="6" creationId="{1D78EC3C-EE5D-4631-A1E9-2E75CD0FE6A9}"/>
          </ac:spMkLst>
        </pc:spChg>
        <pc:spChg chg="add del mod">
          <ac:chgData name="Dmitriy Beznosko" userId="8bcdeb23-d2dd-465e-bda6-8e644f22b48c" providerId="ADAL" clId="{6FCA7C54-11B9-4B32-8A07-CE5583F20352}" dt="2021-09-26T16:08:31.236" v="389" actId="478"/>
          <ac:spMkLst>
            <pc:docMk/>
            <pc:sldMk cId="2878837384" sldId="263"/>
            <ac:spMk id="9" creationId="{5FCB7B1D-9889-47B2-ABAD-E725C77A9691}"/>
          </ac:spMkLst>
        </pc:spChg>
        <pc:spChg chg="add">
          <ac:chgData name="Dmitriy Beznosko" userId="8bcdeb23-d2dd-465e-bda6-8e644f22b48c" providerId="ADAL" clId="{6FCA7C54-11B9-4B32-8A07-CE5583F20352}" dt="2021-09-26T16:08:51.601" v="390" actId="26606"/>
          <ac:spMkLst>
            <pc:docMk/>
            <pc:sldMk cId="2878837384" sldId="263"/>
            <ac:spMk id="13" creationId="{989683EB-D202-4B4D-B1BD-8BA6965FBEF5}"/>
          </ac:spMkLst>
        </pc:spChg>
        <pc:picChg chg="add mod ord">
          <ac:chgData name="Dmitriy Beznosko" userId="8bcdeb23-d2dd-465e-bda6-8e644f22b48c" providerId="ADAL" clId="{6FCA7C54-11B9-4B32-8A07-CE5583F20352}" dt="2021-09-26T16:08:51.601" v="390" actId="26606"/>
          <ac:picMkLst>
            <pc:docMk/>
            <pc:sldMk cId="2878837384" sldId="263"/>
            <ac:picMk id="8" creationId="{1F756F53-A486-42C0-845C-7D0B24E4A77E}"/>
          </ac:picMkLst>
        </pc:picChg>
        <pc:picChg chg="add mod">
          <ac:chgData name="Dmitriy Beznosko" userId="8bcdeb23-d2dd-465e-bda6-8e644f22b48c" providerId="ADAL" clId="{6FCA7C54-11B9-4B32-8A07-CE5583F20352}" dt="2021-09-26T16:11:09.530" v="394" actId="1076"/>
          <ac:picMkLst>
            <pc:docMk/>
            <pc:sldMk cId="2878837384" sldId="263"/>
            <ac:picMk id="11" creationId="{29145176-BF19-43CE-A5CF-8A170317EF13}"/>
          </ac:picMkLst>
        </pc:picChg>
      </pc:sldChg>
      <pc:sldChg chg="addSp delSp modSp add mod setBg addAnim">
        <pc:chgData name="Dmitriy Beznosko" userId="8bcdeb23-d2dd-465e-bda6-8e644f22b48c" providerId="ADAL" clId="{6FCA7C54-11B9-4B32-8A07-CE5583F20352}" dt="2021-09-26T16:43:12.642" v="863" actId="20577"/>
        <pc:sldMkLst>
          <pc:docMk/>
          <pc:sldMk cId="4168058210" sldId="264"/>
        </pc:sldMkLst>
        <pc:spChg chg="mod ord">
          <ac:chgData name="Dmitriy Beznosko" userId="8bcdeb23-d2dd-465e-bda6-8e644f22b48c" providerId="ADAL" clId="{6FCA7C54-11B9-4B32-8A07-CE5583F20352}" dt="2021-09-26T16:41:54.032" v="669" actId="26606"/>
          <ac:spMkLst>
            <pc:docMk/>
            <pc:sldMk cId="4168058210" sldId="264"/>
            <ac:spMk id="4" creationId="{39506A45-70C4-480F-BC08-335CE0F81D94}"/>
          </ac:spMkLst>
        </pc:spChg>
        <pc:spChg chg="mod">
          <ac:chgData name="Dmitriy Beznosko" userId="8bcdeb23-d2dd-465e-bda6-8e644f22b48c" providerId="ADAL" clId="{6FCA7C54-11B9-4B32-8A07-CE5583F20352}" dt="2021-09-26T16:41:59.878" v="671" actId="14100"/>
          <ac:spMkLst>
            <pc:docMk/>
            <pc:sldMk cId="4168058210" sldId="264"/>
            <ac:spMk id="5" creationId="{343A2FFF-8D40-47FA-9376-922E22619679}"/>
          </ac:spMkLst>
        </pc:spChg>
        <pc:spChg chg="mod">
          <ac:chgData name="Dmitriy Beznosko" userId="8bcdeb23-d2dd-465e-bda6-8e644f22b48c" providerId="ADAL" clId="{6FCA7C54-11B9-4B32-8A07-CE5583F20352}" dt="2021-09-26T16:43:12.642" v="863" actId="20577"/>
          <ac:spMkLst>
            <pc:docMk/>
            <pc:sldMk cId="4168058210" sldId="264"/>
            <ac:spMk id="6" creationId="{1D78EC3C-EE5D-4631-A1E9-2E75CD0FE6A9}"/>
          </ac:spMkLst>
        </pc:spChg>
        <pc:spChg chg="add del mod">
          <ac:chgData name="Dmitriy Beznosko" userId="8bcdeb23-d2dd-465e-bda6-8e644f22b48c" providerId="ADAL" clId="{6FCA7C54-11B9-4B32-8A07-CE5583F20352}" dt="2021-09-26T16:02:25.164" v="17" actId="478"/>
          <ac:spMkLst>
            <pc:docMk/>
            <pc:sldMk cId="4168058210" sldId="264"/>
            <ac:spMk id="7" creationId="{DB902944-1DDE-4210-A3F6-C0D68C208752}"/>
          </ac:spMkLst>
        </pc:spChg>
        <pc:spChg chg="add del mod">
          <ac:chgData name="Dmitriy Beznosko" userId="8bcdeb23-d2dd-465e-bda6-8e644f22b48c" providerId="ADAL" clId="{6FCA7C54-11B9-4B32-8A07-CE5583F20352}" dt="2021-09-26T16:41:17.482" v="664" actId="478"/>
          <ac:spMkLst>
            <pc:docMk/>
            <pc:sldMk cId="4168058210" sldId="264"/>
            <ac:spMk id="12" creationId="{F413F5B5-251A-4884-97E5-44FC78DFB374}"/>
          </ac:spMkLst>
        </pc:spChg>
        <pc:spChg chg="add">
          <ac:chgData name="Dmitriy Beznosko" userId="8bcdeb23-d2dd-465e-bda6-8e644f22b48c" providerId="ADAL" clId="{6FCA7C54-11B9-4B32-8A07-CE5583F20352}" dt="2021-09-26T16:41:54.032" v="669" actId="26606"/>
          <ac:spMkLst>
            <pc:docMk/>
            <pc:sldMk cId="4168058210" sldId="264"/>
            <ac:spMk id="16" creationId="{D2781DDF-FAC9-41BA-A2E2-B4F31ED7333B}"/>
          </ac:spMkLst>
        </pc:spChg>
        <pc:picChg chg="add del mod ord">
          <ac:chgData name="Dmitriy Beznosko" userId="8bcdeb23-d2dd-465e-bda6-8e644f22b48c" providerId="ADAL" clId="{6FCA7C54-11B9-4B32-8A07-CE5583F20352}" dt="2021-09-26T16:40:30.002" v="639" actId="478"/>
          <ac:picMkLst>
            <pc:docMk/>
            <pc:sldMk cId="4168058210" sldId="264"/>
            <ac:picMk id="3" creationId="{AC4C1DC5-E371-4EE9-8B61-8CD35A072383}"/>
          </ac:picMkLst>
        </pc:picChg>
        <pc:picChg chg="add mod ord">
          <ac:chgData name="Dmitriy Beznosko" userId="8bcdeb23-d2dd-465e-bda6-8e644f22b48c" providerId="ADAL" clId="{6FCA7C54-11B9-4B32-8A07-CE5583F20352}" dt="2021-09-26T16:41:54.032" v="669" actId="26606"/>
          <ac:picMkLst>
            <pc:docMk/>
            <pc:sldMk cId="4168058210" sldId="264"/>
            <ac:picMk id="9" creationId="{1911F80D-174D-499F-91E3-531BA85C2635}"/>
          </ac:picMkLst>
        </pc:picChg>
        <pc:picChg chg="add mod">
          <ac:chgData name="Dmitriy Beznosko" userId="8bcdeb23-d2dd-465e-bda6-8e644f22b48c" providerId="ADAL" clId="{6FCA7C54-11B9-4B32-8A07-CE5583F20352}" dt="2021-09-26T16:41:54.032" v="669" actId="26606"/>
          <ac:picMkLst>
            <pc:docMk/>
            <pc:sldMk cId="4168058210" sldId="264"/>
            <ac:picMk id="11" creationId="{B2624B7C-2F0E-428D-9F75-B20AE79FBF94}"/>
          </ac:picMkLst>
        </pc:picChg>
      </pc:sldChg>
      <pc:sldChg chg="addSp delSp modSp add mod ord setBg addAnim">
        <pc:chgData name="Dmitriy Beznosko" userId="8bcdeb23-d2dd-465e-bda6-8e644f22b48c" providerId="ADAL" clId="{6FCA7C54-11B9-4B32-8A07-CE5583F20352}" dt="2021-09-26T17:09:17.922" v="1639" actId="931"/>
        <pc:sldMkLst>
          <pc:docMk/>
          <pc:sldMk cId="3577413526" sldId="265"/>
        </pc:sldMkLst>
        <pc:spChg chg="mod">
          <ac:chgData name="Dmitriy Beznosko" userId="8bcdeb23-d2dd-465e-bda6-8e644f22b48c" providerId="ADAL" clId="{6FCA7C54-11B9-4B32-8A07-CE5583F20352}" dt="2021-09-26T16:45:34.322" v="901" actId="26606"/>
          <ac:spMkLst>
            <pc:docMk/>
            <pc:sldMk cId="3577413526" sldId="265"/>
            <ac:spMk id="4" creationId="{39506A45-70C4-480F-BC08-335CE0F81D94}"/>
          </ac:spMkLst>
        </pc:spChg>
        <pc:spChg chg="mod">
          <ac:chgData name="Dmitriy Beznosko" userId="8bcdeb23-d2dd-465e-bda6-8e644f22b48c" providerId="ADAL" clId="{6FCA7C54-11B9-4B32-8A07-CE5583F20352}" dt="2021-09-26T16:48:30.701" v="1075" actId="1076"/>
          <ac:spMkLst>
            <pc:docMk/>
            <pc:sldMk cId="3577413526" sldId="265"/>
            <ac:spMk id="5" creationId="{343A2FFF-8D40-47FA-9376-922E22619679}"/>
          </ac:spMkLst>
        </pc:spChg>
        <pc:spChg chg="mod ord">
          <ac:chgData name="Dmitriy Beznosko" userId="8bcdeb23-d2dd-465e-bda6-8e644f22b48c" providerId="ADAL" clId="{6FCA7C54-11B9-4B32-8A07-CE5583F20352}" dt="2021-09-26T17:05:51.065" v="1622" actId="20577"/>
          <ac:spMkLst>
            <pc:docMk/>
            <pc:sldMk cId="3577413526" sldId="265"/>
            <ac:spMk id="6" creationId="{1D78EC3C-EE5D-4631-A1E9-2E75CD0FE6A9}"/>
          </ac:spMkLst>
        </pc:spChg>
        <pc:spChg chg="add del mod">
          <ac:chgData name="Dmitriy Beznosko" userId="8bcdeb23-d2dd-465e-bda6-8e644f22b48c" providerId="ADAL" clId="{6FCA7C54-11B9-4B32-8A07-CE5583F20352}" dt="2021-09-26T16:45:17.674" v="897" actId="478"/>
          <ac:spMkLst>
            <pc:docMk/>
            <pc:sldMk cId="3577413526" sldId="265"/>
            <ac:spMk id="7" creationId="{7E7FE9D7-3DD6-47AC-8BD9-76583224AB4D}"/>
          </ac:spMkLst>
        </pc:spChg>
        <pc:spChg chg="add del mod">
          <ac:chgData name="Dmitriy Beznosko" userId="8bcdeb23-d2dd-465e-bda6-8e644f22b48c" providerId="ADAL" clId="{6FCA7C54-11B9-4B32-8A07-CE5583F20352}" dt="2021-09-26T16:45:18.602" v="898" actId="478"/>
          <ac:spMkLst>
            <pc:docMk/>
            <pc:sldMk cId="3577413526" sldId="265"/>
            <ac:spMk id="10" creationId="{2190A44A-37FD-4783-8569-D7910F1103EE}"/>
          </ac:spMkLst>
        </pc:spChg>
        <pc:spChg chg="add del mod">
          <ac:chgData name="Dmitriy Beznosko" userId="8bcdeb23-d2dd-465e-bda6-8e644f22b48c" providerId="ADAL" clId="{6FCA7C54-11B9-4B32-8A07-CE5583F20352}" dt="2021-09-26T16:45:15.818" v="896" actId="478"/>
          <ac:spMkLst>
            <pc:docMk/>
            <pc:sldMk cId="3577413526" sldId="265"/>
            <ac:spMk id="13" creationId="{2477A2F8-C108-4EF6-8F7C-FCD3EFF4503C}"/>
          </ac:spMkLst>
        </pc:spChg>
        <pc:spChg chg="add del mod">
          <ac:chgData name="Dmitriy Beznosko" userId="8bcdeb23-d2dd-465e-bda6-8e644f22b48c" providerId="ADAL" clId="{6FCA7C54-11B9-4B32-8A07-CE5583F20352}" dt="2021-09-26T17:07:35.778" v="1629" actId="931"/>
          <ac:spMkLst>
            <pc:docMk/>
            <pc:sldMk cId="3577413526" sldId="265"/>
            <ac:spMk id="16" creationId="{6987D12B-19E4-4994-AA00-0D6F991AAEA8}"/>
          </ac:spMkLst>
        </pc:spChg>
        <pc:spChg chg="add del">
          <ac:chgData name="Dmitriy Beznosko" userId="8bcdeb23-d2dd-465e-bda6-8e644f22b48c" providerId="ADAL" clId="{6FCA7C54-11B9-4B32-8A07-CE5583F20352}" dt="2021-09-26T16:45:34.322" v="901" actId="26606"/>
          <ac:spMkLst>
            <pc:docMk/>
            <pc:sldMk cId="3577413526" sldId="265"/>
            <ac:spMk id="18" creationId="{7F5E9321-8E84-45AC-AD89-51E914F68B42}"/>
          </ac:spMkLst>
        </pc:spChg>
        <pc:spChg chg="add del">
          <ac:chgData name="Dmitriy Beznosko" userId="8bcdeb23-d2dd-465e-bda6-8e644f22b48c" providerId="ADAL" clId="{6FCA7C54-11B9-4B32-8A07-CE5583F20352}" dt="2021-09-26T16:45:34.322" v="901" actId="26606"/>
          <ac:spMkLst>
            <pc:docMk/>
            <pc:sldMk cId="3577413526" sldId="265"/>
            <ac:spMk id="20" creationId="{C1A700DC-DD5C-4DE0-AC7B-CCBF3E1743AA}"/>
          </ac:spMkLst>
        </pc:spChg>
        <pc:spChg chg="add del mod">
          <ac:chgData name="Dmitriy Beznosko" userId="8bcdeb23-d2dd-465e-bda6-8e644f22b48c" providerId="ADAL" clId="{6FCA7C54-11B9-4B32-8A07-CE5583F20352}" dt="2021-09-26T17:08:18.209" v="1634" actId="931"/>
          <ac:spMkLst>
            <pc:docMk/>
            <pc:sldMk cId="3577413526" sldId="265"/>
            <ac:spMk id="21" creationId="{2B7DABB6-952F-4109-BAB0-7DF316C748DD}"/>
          </ac:spMkLst>
        </pc:spChg>
        <pc:spChg chg="add del">
          <ac:chgData name="Dmitriy Beznosko" userId="8bcdeb23-d2dd-465e-bda6-8e644f22b48c" providerId="ADAL" clId="{6FCA7C54-11B9-4B32-8A07-CE5583F20352}" dt="2021-09-26T16:45:34.322" v="901" actId="26606"/>
          <ac:spMkLst>
            <pc:docMk/>
            <pc:sldMk cId="3577413526" sldId="265"/>
            <ac:spMk id="22" creationId="{9F861D4E-31C2-4893-913B-12F1EB82E24D}"/>
          </ac:spMkLst>
        </pc:spChg>
        <pc:spChg chg="add del">
          <ac:chgData name="Dmitriy Beznosko" userId="8bcdeb23-d2dd-465e-bda6-8e644f22b48c" providerId="ADAL" clId="{6FCA7C54-11B9-4B32-8A07-CE5583F20352}" dt="2021-09-26T16:45:34.322" v="901" actId="26606"/>
          <ac:spMkLst>
            <pc:docMk/>
            <pc:sldMk cId="3577413526" sldId="265"/>
            <ac:spMk id="24" creationId="{DB554A7E-41A3-4DC5-9E04-47E7C1562002}"/>
          </ac:spMkLst>
        </pc:spChg>
        <pc:spChg chg="add del mod">
          <ac:chgData name="Dmitriy Beznosko" userId="8bcdeb23-d2dd-465e-bda6-8e644f22b48c" providerId="ADAL" clId="{6FCA7C54-11B9-4B32-8A07-CE5583F20352}" dt="2021-09-26T17:09:17.922" v="1639" actId="931"/>
          <ac:spMkLst>
            <pc:docMk/>
            <pc:sldMk cId="3577413526" sldId="265"/>
            <ac:spMk id="26" creationId="{286DCA9A-D67D-48DA-A55F-6A8E5F3A61B9}"/>
          </ac:spMkLst>
        </pc:spChg>
        <pc:spChg chg="add">
          <ac:chgData name="Dmitriy Beznosko" userId="8bcdeb23-d2dd-465e-bda6-8e644f22b48c" providerId="ADAL" clId="{6FCA7C54-11B9-4B32-8A07-CE5583F20352}" dt="2021-09-26T16:45:34.322" v="901" actId="26606"/>
          <ac:spMkLst>
            <pc:docMk/>
            <pc:sldMk cId="3577413526" sldId="265"/>
            <ac:spMk id="29" creationId="{554C70E2-B81C-49FD-87AB-36A4F9CAC33A}"/>
          </ac:spMkLst>
        </pc:spChg>
        <pc:spChg chg="add">
          <ac:chgData name="Dmitriy Beznosko" userId="8bcdeb23-d2dd-465e-bda6-8e644f22b48c" providerId="ADAL" clId="{6FCA7C54-11B9-4B32-8A07-CE5583F20352}" dt="2021-09-26T16:45:34.322" v="901" actId="26606"/>
          <ac:spMkLst>
            <pc:docMk/>
            <pc:sldMk cId="3577413526" sldId="265"/>
            <ac:spMk id="31" creationId="{6F77CED5-3E09-45CC-8632-769F0C30CB82}"/>
          </ac:spMkLst>
        </pc:spChg>
        <pc:picChg chg="add del mod ord">
          <ac:chgData name="Dmitriy Beznosko" userId="8bcdeb23-d2dd-465e-bda6-8e644f22b48c" providerId="ADAL" clId="{6FCA7C54-11B9-4B32-8A07-CE5583F20352}" dt="2021-09-26T16:48:19.106" v="1070" actId="478"/>
          <ac:picMkLst>
            <pc:docMk/>
            <pc:sldMk cId="3577413526" sldId="265"/>
            <ac:picMk id="3" creationId="{2FA6436C-A3E4-4644-BA0E-8B7326A171FB}"/>
          </ac:picMkLst>
        </pc:picChg>
        <pc:picChg chg="add mod ord">
          <ac:chgData name="Dmitriy Beznosko" userId="8bcdeb23-d2dd-465e-bda6-8e644f22b48c" providerId="ADAL" clId="{6FCA7C54-11B9-4B32-8A07-CE5583F20352}" dt="2021-09-26T16:46:15.148" v="914" actId="14100"/>
          <ac:picMkLst>
            <pc:docMk/>
            <pc:sldMk cId="3577413526" sldId="265"/>
            <ac:picMk id="9" creationId="{DC7DA22E-2B04-437A-8A69-6908D23461F2}"/>
          </ac:picMkLst>
        </pc:picChg>
        <pc:picChg chg="add mod ord">
          <ac:chgData name="Dmitriy Beznosko" userId="8bcdeb23-d2dd-465e-bda6-8e644f22b48c" providerId="ADAL" clId="{6FCA7C54-11B9-4B32-8A07-CE5583F20352}" dt="2021-09-26T16:48:22.280" v="1071" actId="1076"/>
          <ac:picMkLst>
            <pc:docMk/>
            <pc:sldMk cId="3577413526" sldId="265"/>
            <ac:picMk id="12" creationId="{62682D70-ECA5-47B8-A3F0-5D1E8726F4FB}"/>
          </ac:picMkLst>
        </pc:picChg>
        <pc:picChg chg="add del mod">
          <ac:chgData name="Dmitriy Beznosko" userId="8bcdeb23-d2dd-465e-bda6-8e644f22b48c" providerId="ADAL" clId="{6FCA7C54-11B9-4B32-8A07-CE5583F20352}" dt="2021-09-26T17:07:35.778" v="1629" actId="931"/>
          <ac:picMkLst>
            <pc:docMk/>
            <pc:sldMk cId="3577413526" sldId="265"/>
            <ac:picMk id="15" creationId="{890E5616-CC17-4425-B31D-1D792D34A3D7}"/>
          </ac:picMkLst>
        </pc:picChg>
        <pc:picChg chg="add del mod">
          <ac:chgData name="Dmitriy Beznosko" userId="8bcdeb23-d2dd-465e-bda6-8e644f22b48c" providerId="ADAL" clId="{6FCA7C54-11B9-4B32-8A07-CE5583F20352}" dt="2021-09-26T17:08:18.209" v="1634" actId="931"/>
          <ac:picMkLst>
            <pc:docMk/>
            <pc:sldMk cId="3577413526" sldId="265"/>
            <ac:picMk id="19" creationId="{DD92540C-206E-473E-B9C7-A7B9C40AB14A}"/>
          </ac:picMkLst>
        </pc:picChg>
        <pc:picChg chg="add del mod">
          <ac:chgData name="Dmitriy Beznosko" userId="8bcdeb23-d2dd-465e-bda6-8e644f22b48c" providerId="ADAL" clId="{6FCA7C54-11B9-4B32-8A07-CE5583F20352}" dt="2021-09-26T17:09:17.922" v="1639" actId="931"/>
          <ac:picMkLst>
            <pc:docMk/>
            <pc:sldMk cId="3577413526" sldId="265"/>
            <ac:picMk id="25" creationId="{02835820-CA85-4474-9C6F-B1E5A1446FDA}"/>
          </ac:picMkLst>
        </pc:picChg>
      </pc:sldChg>
      <pc:sldChg chg="add del">
        <pc:chgData name="Dmitriy Beznosko" userId="8bcdeb23-d2dd-465e-bda6-8e644f22b48c" providerId="ADAL" clId="{6FCA7C54-11B9-4B32-8A07-CE5583F20352}" dt="2021-09-26T16:51:45.151" v="1082" actId="47"/>
        <pc:sldMkLst>
          <pc:docMk/>
          <pc:sldMk cId="1229325226" sldId="266"/>
        </pc:sldMkLst>
      </pc:sldChg>
      <pc:sldChg chg="del">
        <pc:chgData name="Dmitriy Beznosko" userId="8bcdeb23-d2dd-465e-bda6-8e644f22b48c" providerId="ADAL" clId="{6FCA7C54-11B9-4B32-8A07-CE5583F20352}" dt="2021-09-26T15:32:52.938" v="2" actId="2696"/>
        <pc:sldMkLst>
          <pc:docMk/>
          <pc:sldMk cId="3744503915" sldId="267"/>
        </pc:sldMkLst>
      </pc:sldChg>
      <pc:sldChg chg="add del">
        <pc:chgData name="Dmitriy Beznosko" userId="8bcdeb23-d2dd-465e-bda6-8e644f22b48c" providerId="ADAL" clId="{6FCA7C54-11B9-4B32-8A07-CE5583F20352}" dt="2021-09-26T16:51:45.369" v="1083" actId="47"/>
        <pc:sldMkLst>
          <pc:docMk/>
          <pc:sldMk cId="3937209487" sldId="267"/>
        </pc:sldMkLst>
      </pc:sldChg>
      <pc:sldChg chg="del">
        <pc:chgData name="Dmitriy Beznosko" userId="8bcdeb23-d2dd-465e-bda6-8e644f22b48c" providerId="ADAL" clId="{6FCA7C54-11B9-4B32-8A07-CE5583F20352}" dt="2021-09-26T15:32:52.938" v="2" actId="2696"/>
        <pc:sldMkLst>
          <pc:docMk/>
          <pc:sldMk cId="1117902159" sldId="268"/>
        </pc:sldMkLst>
      </pc:sldChg>
      <pc:sldChg chg="add del">
        <pc:chgData name="Dmitriy Beznosko" userId="8bcdeb23-d2dd-465e-bda6-8e644f22b48c" providerId="ADAL" clId="{6FCA7C54-11B9-4B32-8A07-CE5583F20352}" dt="2021-09-26T16:51:46.047" v="1084" actId="47"/>
        <pc:sldMkLst>
          <pc:docMk/>
          <pc:sldMk cId="1823171279" sldId="268"/>
        </pc:sldMkLst>
      </pc:sldChg>
      <pc:sldChg chg="add del">
        <pc:chgData name="Dmitriy Beznosko" userId="8bcdeb23-d2dd-465e-bda6-8e644f22b48c" providerId="ADAL" clId="{6FCA7C54-11B9-4B32-8A07-CE5583F20352}" dt="2021-09-26T16:51:46.543" v="1085" actId="47"/>
        <pc:sldMkLst>
          <pc:docMk/>
          <pc:sldMk cId="883962171" sldId="269"/>
        </pc:sldMkLst>
      </pc:sldChg>
      <pc:sldChg chg="del">
        <pc:chgData name="Dmitriy Beznosko" userId="8bcdeb23-d2dd-465e-bda6-8e644f22b48c" providerId="ADAL" clId="{6FCA7C54-11B9-4B32-8A07-CE5583F20352}" dt="2021-09-26T15:32:52.938" v="2" actId="2696"/>
        <pc:sldMkLst>
          <pc:docMk/>
          <pc:sldMk cId="1678973397" sldId="269"/>
        </pc:sldMkLst>
      </pc:sldChg>
      <pc:sldChg chg="addSp delSp modSp add del mod ord">
        <pc:chgData name="Dmitriy Beznosko" userId="8bcdeb23-d2dd-465e-bda6-8e644f22b48c" providerId="ADAL" clId="{6FCA7C54-11B9-4B32-8A07-CE5583F20352}" dt="2021-09-26T17:05:02.341" v="1578" actId="1076"/>
        <pc:sldMkLst>
          <pc:docMk/>
          <pc:sldMk cId="1456691892" sldId="270"/>
        </pc:sldMkLst>
        <pc:spChg chg="mod">
          <ac:chgData name="Dmitriy Beznosko" userId="8bcdeb23-d2dd-465e-bda6-8e644f22b48c" providerId="ADAL" clId="{6FCA7C54-11B9-4B32-8A07-CE5583F20352}" dt="2021-09-26T17:01:21.923" v="1228" actId="14100"/>
          <ac:spMkLst>
            <pc:docMk/>
            <pc:sldMk cId="1456691892" sldId="270"/>
            <ac:spMk id="5" creationId="{343A2FFF-8D40-47FA-9376-922E22619679}"/>
          </ac:spMkLst>
        </pc:spChg>
        <pc:spChg chg="mod">
          <ac:chgData name="Dmitriy Beznosko" userId="8bcdeb23-d2dd-465e-bda6-8e644f22b48c" providerId="ADAL" clId="{6FCA7C54-11B9-4B32-8A07-CE5583F20352}" dt="2021-09-26T17:04:13.926" v="1571" actId="1076"/>
          <ac:spMkLst>
            <pc:docMk/>
            <pc:sldMk cId="1456691892" sldId="270"/>
            <ac:spMk id="6" creationId="{1D78EC3C-EE5D-4631-A1E9-2E75CD0FE6A9}"/>
          </ac:spMkLst>
        </pc:spChg>
        <pc:spChg chg="add del mod">
          <ac:chgData name="Dmitriy Beznosko" userId="8bcdeb23-d2dd-465e-bda6-8e644f22b48c" providerId="ADAL" clId="{6FCA7C54-11B9-4B32-8A07-CE5583F20352}" dt="2021-09-26T17:01:33.562" v="1232" actId="478"/>
          <ac:spMkLst>
            <pc:docMk/>
            <pc:sldMk cId="1456691892" sldId="270"/>
            <ac:spMk id="7" creationId="{D8375135-E118-485B-AC78-90499C06EBF5}"/>
          </ac:spMkLst>
        </pc:spChg>
        <pc:spChg chg="add del mod">
          <ac:chgData name="Dmitriy Beznosko" userId="8bcdeb23-d2dd-465e-bda6-8e644f22b48c" providerId="ADAL" clId="{6FCA7C54-11B9-4B32-8A07-CE5583F20352}" dt="2021-09-26T17:01:32.290" v="1231" actId="478"/>
          <ac:spMkLst>
            <pc:docMk/>
            <pc:sldMk cId="1456691892" sldId="270"/>
            <ac:spMk id="10" creationId="{6A276B65-BA24-4B45-ADD9-F408108FB41F}"/>
          </ac:spMkLst>
        </pc:spChg>
        <pc:spChg chg="add del mod">
          <ac:chgData name="Dmitriy Beznosko" userId="8bcdeb23-d2dd-465e-bda6-8e644f22b48c" providerId="ADAL" clId="{6FCA7C54-11B9-4B32-8A07-CE5583F20352}" dt="2021-09-26T17:00:35.225" v="1187" actId="478"/>
          <ac:spMkLst>
            <pc:docMk/>
            <pc:sldMk cId="1456691892" sldId="270"/>
            <ac:spMk id="13" creationId="{F10FEC84-32E9-46F9-AE6B-99EF267A9D4A}"/>
          </ac:spMkLst>
        </pc:spChg>
        <pc:spChg chg="add del mod">
          <ac:chgData name="Dmitriy Beznosko" userId="8bcdeb23-d2dd-465e-bda6-8e644f22b48c" providerId="ADAL" clId="{6FCA7C54-11B9-4B32-8A07-CE5583F20352}" dt="2021-09-26T17:04:48.098" v="1575" actId="478"/>
          <ac:spMkLst>
            <pc:docMk/>
            <pc:sldMk cId="1456691892" sldId="270"/>
            <ac:spMk id="16" creationId="{05F42643-2975-4DF0-B41B-3B501E6A8D34}"/>
          </ac:spMkLst>
        </pc:spChg>
        <pc:picChg chg="add mod">
          <ac:chgData name="Dmitriy Beznosko" userId="8bcdeb23-d2dd-465e-bda6-8e644f22b48c" providerId="ADAL" clId="{6FCA7C54-11B9-4B32-8A07-CE5583F20352}" dt="2021-09-26T17:01:37.225" v="1233" actId="1076"/>
          <ac:picMkLst>
            <pc:docMk/>
            <pc:sldMk cId="1456691892" sldId="270"/>
            <ac:picMk id="3" creationId="{DC25996A-6EEE-4CF1-9912-0AEAA00B8913}"/>
          </ac:picMkLst>
        </pc:picChg>
        <pc:picChg chg="add mod">
          <ac:chgData name="Dmitriy Beznosko" userId="8bcdeb23-d2dd-465e-bda6-8e644f22b48c" providerId="ADAL" clId="{6FCA7C54-11B9-4B32-8A07-CE5583F20352}" dt="2021-09-26T17:00:39.433" v="1189" actId="1076"/>
          <ac:picMkLst>
            <pc:docMk/>
            <pc:sldMk cId="1456691892" sldId="270"/>
            <ac:picMk id="9" creationId="{0DEF228D-A201-4C50-BBF3-EED6DA536994}"/>
          </ac:picMkLst>
        </pc:picChg>
        <pc:picChg chg="add mod">
          <ac:chgData name="Dmitriy Beznosko" userId="8bcdeb23-d2dd-465e-bda6-8e644f22b48c" providerId="ADAL" clId="{6FCA7C54-11B9-4B32-8A07-CE5583F20352}" dt="2021-09-26T17:01:28.767" v="1230" actId="14100"/>
          <ac:picMkLst>
            <pc:docMk/>
            <pc:sldMk cId="1456691892" sldId="270"/>
            <ac:picMk id="12" creationId="{2D9812A9-2907-40A2-962D-9508608E18C8}"/>
          </ac:picMkLst>
        </pc:picChg>
        <pc:picChg chg="add mod">
          <ac:chgData name="Dmitriy Beznosko" userId="8bcdeb23-d2dd-465e-bda6-8e644f22b48c" providerId="ADAL" clId="{6FCA7C54-11B9-4B32-8A07-CE5583F20352}" dt="2021-09-26T17:05:02.341" v="1578" actId="1076"/>
          <ac:picMkLst>
            <pc:docMk/>
            <pc:sldMk cId="1456691892" sldId="270"/>
            <ac:picMk id="15" creationId="{468E2037-0FE1-450E-8E8D-1F9D4E5C6A21}"/>
          </ac:picMkLst>
        </pc:picChg>
      </pc:sldChg>
      <pc:sldChg chg="del">
        <pc:chgData name="Dmitriy Beznosko" userId="8bcdeb23-d2dd-465e-bda6-8e644f22b48c" providerId="ADAL" clId="{6FCA7C54-11B9-4B32-8A07-CE5583F20352}" dt="2021-09-26T15:32:52.938" v="2" actId="2696"/>
        <pc:sldMkLst>
          <pc:docMk/>
          <pc:sldMk cId="3265866864" sldId="270"/>
        </pc:sldMkLst>
      </pc:sldChg>
      <pc:sldChg chg="delSp modSp add mod ord">
        <pc:chgData name="Dmitriy Beznosko" userId="8bcdeb23-d2dd-465e-bda6-8e644f22b48c" providerId="ADAL" clId="{6FCA7C54-11B9-4B32-8A07-CE5583F20352}" dt="2021-09-26T16:36:53.890" v="584" actId="14100"/>
        <pc:sldMkLst>
          <pc:docMk/>
          <pc:sldMk cId="2096223164" sldId="286"/>
        </pc:sldMkLst>
        <pc:spChg chg="mod">
          <ac:chgData name="Dmitriy Beznosko" userId="8bcdeb23-d2dd-465e-bda6-8e644f22b48c" providerId="ADAL" clId="{6FCA7C54-11B9-4B32-8A07-CE5583F20352}" dt="2021-09-26T16:36:53.890" v="584" actId="14100"/>
          <ac:spMkLst>
            <pc:docMk/>
            <pc:sldMk cId="2096223164" sldId="286"/>
            <ac:spMk id="2" creationId="{00000000-0000-0000-0000-000000000000}"/>
          </ac:spMkLst>
        </pc:spChg>
        <pc:spChg chg="mod">
          <ac:chgData name="Dmitriy Beznosko" userId="8bcdeb23-d2dd-465e-bda6-8e644f22b48c" providerId="ADAL" clId="{6FCA7C54-11B9-4B32-8A07-CE5583F20352}" dt="2021-09-26T16:36:37.274" v="582" actId="1076"/>
          <ac:spMkLst>
            <pc:docMk/>
            <pc:sldMk cId="2096223164" sldId="286"/>
            <ac:spMk id="5" creationId="{00000000-0000-0000-0000-000000000000}"/>
          </ac:spMkLst>
        </pc:spChg>
        <pc:spChg chg="del">
          <ac:chgData name="Dmitriy Beznosko" userId="8bcdeb23-d2dd-465e-bda6-8e644f22b48c" providerId="ADAL" clId="{6FCA7C54-11B9-4B32-8A07-CE5583F20352}" dt="2021-09-26T16:16:52.043" v="422" actId="478"/>
          <ac:spMkLst>
            <pc:docMk/>
            <pc:sldMk cId="2096223164" sldId="286"/>
            <ac:spMk id="8" creationId="{00000000-0000-0000-0000-000000000000}"/>
          </ac:spMkLst>
        </pc:spChg>
        <pc:picChg chg="mod">
          <ac:chgData name="Dmitriy Beznosko" userId="8bcdeb23-d2dd-465e-bda6-8e644f22b48c" providerId="ADAL" clId="{6FCA7C54-11B9-4B32-8A07-CE5583F20352}" dt="2021-09-26T16:36:45.649" v="583"/>
          <ac:picMkLst>
            <pc:docMk/>
            <pc:sldMk cId="2096223164" sldId="286"/>
            <ac:picMk id="4098" creationId="{00000000-0000-0000-0000-000000000000}"/>
          </ac:picMkLst>
        </pc:picChg>
        <pc:picChg chg="del">
          <ac:chgData name="Dmitriy Beznosko" userId="8bcdeb23-d2dd-465e-bda6-8e644f22b48c" providerId="ADAL" clId="{6FCA7C54-11B9-4B32-8A07-CE5583F20352}" dt="2021-09-26T16:16:50.387" v="421" actId="478"/>
          <ac:picMkLst>
            <pc:docMk/>
            <pc:sldMk cId="2096223164" sldId="286"/>
            <ac:picMk id="4100" creationId="{00000000-0000-0000-0000-000000000000}"/>
          </ac:picMkLst>
        </pc:picChg>
      </pc:sldChg>
      <pc:sldChg chg="add">
        <pc:chgData name="Dmitriy Beznosko" userId="8bcdeb23-d2dd-465e-bda6-8e644f22b48c" providerId="ADAL" clId="{6FCA7C54-11B9-4B32-8A07-CE5583F20352}" dt="2021-09-26T16:15:57.421" v="412"/>
        <pc:sldMkLst>
          <pc:docMk/>
          <pc:sldMk cId="4146621984" sldId="287"/>
        </pc:sldMkLst>
      </pc:sldChg>
      <pc:sldChg chg="add">
        <pc:chgData name="Dmitriy Beznosko" userId="8bcdeb23-d2dd-465e-bda6-8e644f22b48c" providerId="ADAL" clId="{6FCA7C54-11B9-4B32-8A07-CE5583F20352}" dt="2021-09-26T16:16:09.422" v="414"/>
        <pc:sldMkLst>
          <pc:docMk/>
          <pc:sldMk cId="1071700815" sldId="288"/>
        </pc:sldMkLst>
      </pc:sldChg>
      <pc:sldChg chg="add">
        <pc:chgData name="Dmitriy Beznosko" userId="8bcdeb23-d2dd-465e-bda6-8e644f22b48c" providerId="ADAL" clId="{6FCA7C54-11B9-4B32-8A07-CE5583F20352}" dt="2021-09-26T16:16:11.277" v="416"/>
        <pc:sldMkLst>
          <pc:docMk/>
          <pc:sldMk cId="3519658782" sldId="289"/>
        </pc:sldMkLst>
      </pc:sldChg>
      <pc:sldChg chg="addSp delSp modSp add mod">
        <pc:chgData name="Dmitriy Beznosko" userId="8bcdeb23-d2dd-465e-bda6-8e644f22b48c" providerId="ADAL" clId="{6FCA7C54-11B9-4B32-8A07-CE5583F20352}" dt="2021-09-26T16:19:34.529" v="508" actId="14100"/>
        <pc:sldMkLst>
          <pc:docMk/>
          <pc:sldMk cId="3798726072" sldId="290"/>
        </pc:sldMkLst>
        <pc:spChg chg="mod">
          <ac:chgData name="Dmitriy Beznosko" userId="8bcdeb23-d2dd-465e-bda6-8e644f22b48c" providerId="ADAL" clId="{6FCA7C54-11B9-4B32-8A07-CE5583F20352}" dt="2021-09-26T16:18:50.247" v="443" actId="403"/>
          <ac:spMkLst>
            <pc:docMk/>
            <pc:sldMk cId="3798726072" sldId="290"/>
            <ac:spMk id="2" creationId="{00000000-0000-0000-0000-000000000000}"/>
          </ac:spMkLst>
        </pc:spChg>
        <pc:spChg chg="add del mod">
          <ac:chgData name="Dmitriy Beznosko" userId="8bcdeb23-d2dd-465e-bda6-8e644f22b48c" providerId="ADAL" clId="{6FCA7C54-11B9-4B32-8A07-CE5583F20352}" dt="2021-09-26T16:17:24.821" v="429" actId="478"/>
          <ac:spMkLst>
            <pc:docMk/>
            <pc:sldMk cId="3798726072" sldId="290"/>
            <ac:spMk id="3" creationId="{B499676C-C666-414D-858D-A8EBD86F3FE0}"/>
          </ac:spMkLst>
        </pc:spChg>
        <pc:spChg chg="add mod">
          <ac:chgData name="Dmitriy Beznosko" userId="8bcdeb23-d2dd-465e-bda6-8e644f22b48c" providerId="ADAL" clId="{6FCA7C54-11B9-4B32-8A07-CE5583F20352}" dt="2021-09-26T16:19:34.529" v="508" actId="14100"/>
          <ac:spMkLst>
            <pc:docMk/>
            <pc:sldMk cId="3798726072" sldId="290"/>
            <ac:spMk id="10" creationId="{AAA1B0ED-EE5A-435E-BA81-08E25875DE39}"/>
          </ac:spMkLst>
        </pc:spChg>
        <pc:picChg chg="mod">
          <ac:chgData name="Dmitriy Beznosko" userId="8bcdeb23-d2dd-465e-bda6-8e644f22b48c" providerId="ADAL" clId="{6FCA7C54-11B9-4B32-8A07-CE5583F20352}" dt="2021-09-26T16:18:17.735" v="436" actId="1076"/>
          <ac:picMkLst>
            <pc:docMk/>
            <pc:sldMk cId="3798726072" sldId="290"/>
            <ac:picMk id="2052" creationId="{00000000-0000-0000-0000-000000000000}"/>
          </ac:picMkLst>
        </pc:picChg>
        <pc:picChg chg="mod">
          <ac:chgData name="Dmitriy Beznosko" userId="8bcdeb23-d2dd-465e-bda6-8e644f22b48c" providerId="ADAL" clId="{6FCA7C54-11B9-4B32-8A07-CE5583F20352}" dt="2021-09-26T16:19:24.572" v="505" actId="1076"/>
          <ac:picMkLst>
            <pc:docMk/>
            <pc:sldMk cId="3798726072" sldId="290"/>
            <ac:picMk id="2054" creationId="{00000000-0000-0000-0000-000000000000}"/>
          </ac:picMkLst>
        </pc:picChg>
        <pc:picChg chg="add del mod">
          <ac:chgData name="Dmitriy Beznosko" userId="8bcdeb23-d2dd-465e-bda6-8e644f22b48c" providerId="ADAL" clId="{6FCA7C54-11B9-4B32-8A07-CE5583F20352}" dt="2021-09-26T16:18:14.708" v="435" actId="1076"/>
          <ac:picMkLst>
            <pc:docMk/>
            <pc:sldMk cId="3798726072" sldId="290"/>
            <ac:picMk id="7170" creationId="{00000000-0000-0000-0000-000000000000}"/>
          </ac:picMkLst>
        </pc:picChg>
      </pc:sldChg>
      <pc:sldChg chg="modSp add mod">
        <pc:chgData name="Dmitriy Beznosko" userId="8bcdeb23-d2dd-465e-bda6-8e644f22b48c" providerId="ADAL" clId="{6FCA7C54-11B9-4B32-8A07-CE5583F20352}" dt="2021-09-26T16:51:02.394" v="1081" actId="20577"/>
        <pc:sldMkLst>
          <pc:docMk/>
          <pc:sldMk cId="3535705490" sldId="291"/>
        </pc:sldMkLst>
        <pc:spChg chg="mod">
          <ac:chgData name="Dmitriy Beznosko" userId="8bcdeb23-d2dd-465e-bda6-8e644f22b48c" providerId="ADAL" clId="{6FCA7C54-11B9-4B32-8A07-CE5583F20352}" dt="2021-09-26T16:51:02.394" v="1081" actId="20577"/>
          <ac:spMkLst>
            <pc:docMk/>
            <pc:sldMk cId="3535705490" sldId="291"/>
            <ac:spMk id="6" creationId="{00000000-0000-0000-0000-000000000000}"/>
          </ac:spMkLst>
        </pc:spChg>
      </pc:sldChg>
      <pc:sldChg chg="addSp delSp modSp add mod">
        <pc:chgData name="Dmitriy Beznosko" userId="8bcdeb23-d2dd-465e-bda6-8e644f22b48c" providerId="ADAL" clId="{6FCA7C54-11B9-4B32-8A07-CE5583F20352}" dt="2021-09-26T17:43:45.747" v="1715" actId="14100"/>
        <pc:sldMkLst>
          <pc:docMk/>
          <pc:sldMk cId="1763574390" sldId="292"/>
        </pc:sldMkLst>
        <pc:spChg chg="mod">
          <ac:chgData name="Dmitriy Beznosko" userId="8bcdeb23-d2dd-465e-bda6-8e644f22b48c" providerId="ADAL" clId="{6FCA7C54-11B9-4B32-8A07-CE5583F20352}" dt="2021-09-26T17:43:45.747" v="1715" actId="14100"/>
          <ac:spMkLst>
            <pc:docMk/>
            <pc:sldMk cId="1763574390" sldId="292"/>
            <ac:spMk id="3" creationId="{00000000-0000-0000-0000-000000000000}"/>
          </ac:spMkLst>
        </pc:spChg>
        <pc:spChg chg="add del mod">
          <ac:chgData name="Dmitriy Beznosko" userId="8bcdeb23-d2dd-465e-bda6-8e644f22b48c" providerId="ADAL" clId="{6FCA7C54-11B9-4B32-8A07-CE5583F20352}" dt="2021-09-26T17:10:25.917" v="1645" actId="21"/>
          <ac:spMkLst>
            <pc:docMk/>
            <pc:sldMk cId="1763574390" sldId="292"/>
            <ac:spMk id="7" creationId="{17D68CB9-3F68-48C3-B84D-5837E5AA545A}"/>
          </ac:spMkLst>
        </pc:spChg>
        <pc:spChg chg="add del mod">
          <ac:chgData name="Dmitriy Beznosko" userId="8bcdeb23-d2dd-465e-bda6-8e644f22b48c" providerId="ADAL" clId="{6FCA7C54-11B9-4B32-8A07-CE5583F20352}" dt="2021-09-26T17:10:25.917" v="1645" actId="21"/>
          <ac:spMkLst>
            <pc:docMk/>
            <pc:sldMk cId="1763574390" sldId="292"/>
            <ac:spMk id="10" creationId="{E44B4CFB-272A-4E7B-AB16-1BFFD7B14520}"/>
          </ac:spMkLst>
        </pc:spChg>
        <pc:picChg chg="add del mod">
          <ac:chgData name="Dmitriy Beznosko" userId="8bcdeb23-d2dd-465e-bda6-8e644f22b48c" providerId="ADAL" clId="{6FCA7C54-11B9-4B32-8A07-CE5583F20352}" dt="2021-09-26T17:10:25.917" v="1645" actId="21"/>
          <ac:picMkLst>
            <pc:docMk/>
            <pc:sldMk cId="1763574390" sldId="292"/>
            <ac:picMk id="6" creationId="{2938C0AB-B2FD-4999-B4D0-B826BDCF999F}"/>
          </ac:picMkLst>
        </pc:picChg>
        <pc:picChg chg="add del mod">
          <ac:chgData name="Dmitriy Beznosko" userId="8bcdeb23-d2dd-465e-bda6-8e644f22b48c" providerId="ADAL" clId="{6FCA7C54-11B9-4B32-8A07-CE5583F20352}" dt="2021-09-26T17:10:25.917" v="1645" actId="21"/>
          <ac:picMkLst>
            <pc:docMk/>
            <pc:sldMk cId="1763574390" sldId="292"/>
            <ac:picMk id="9" creationId="{4717122C-1313-4316-8A4B-4AE43108627A}"/>
          </ac:picMkLst>
        </pc:picChg>
        <pc:picChg chg="mod">
          <ac:chgData name="Dmitriy Beznosko" userId="8bcdeb23-d2dd-465e-bda6-8e644f22b48c" providerId="ADAL" clId="{6FCA7C54-11B9-4B32-8A07-CE5583F20352}" dt="2021-09-26T17:43:31.989" v="1711" actId="1076"/>
          <ac:picMkLst>
            <pc:docMk/>
            <pc:sldMk cId="1763574390" sldId="292"/>
            <ac:picMk id="1026" creationId="{00000000-0000-0000-0000-000000000000}"/>
          </ac:picMkLst>
        </pc:picChg>
      </pc:sldChg>
      <pc:sldChg chg="modSp add mod">
        <pc:chgData name="Dmitriy Beznosko" userId="8bcdeb23-d2dd-465e-bda6-8e644f22b48c" providerId="ADAL" clId="{6FCA7C54-11B9-4B32-8A07-CE5583F20352}" dt="2021-09-26T17:45:36.386" v="1727" actId="113"/>
        <pc:sldMkLst>
          <pc:docMk/>
          <pc:sldMk cId="4174638831" sldId="293"/>
        </pc:sldMkLst>
        <pc:spChg chg="mod">
          <ac:chgData name="Dmitriy Beznosko" userId="8bcdeb23-d2dd-465e-bda6-8e644f22b48c" providerId="ADAL" clId="{6FCA7C54-11B9-4B32-8A07-CE5583F20352}" dt="2021-09-26T17:45:36.386" v="1727" actId="113"/>
          <ac:spMkLst>
            <pc:docMk/>
            <pc:sldMk cId="4174638831" sldId="293"/>
            <ac:spMk id="3" creationId="{00000000-0000-0000-0000-000000000000}"/>
          </ac:spMkLst>
        </pc:spChg>
      </pc:sldChg>
      <pc:sldChg chg="modSp add mod">
        <pc:chgData name="Dmitriy Beznosko" userId="8bcdeb23-d2dd-465e-bda6-8e644f22b48c" providerId="ADAL" clId="{6FCA7C54-11B9-4B32-8A07-CE5583F20352}" dt="2021-09-26T17:44:02.976" v="1720" actId="1076"/>
        <pc:sldMkLst>
          <pc:docMk/>
          <pc:sldMk cId="2320057786" sldId="294"/>
        </pc:sldMkLst>
        <pc:spChg chg="mod">
          <ac:chgData name="Dmitriy Beznosko" userId="8bcdeb23-d2dd-465e-bda6-8e644f22b48c" providerId="ADAL" clId="{6FCA7C54-11B9-4B32-8A07-CE5583F20352}" dt="2021-09-26T17:43:56.169" v="1719" actId="20577"/>
          <ac:spMkLst>
            <pc:docMk/>
            <pc:sldMk cId="2320057786" sldId="294"/>
            <ac:spMk id="3" creationId="{00000000-0000-0000-0000-000000000000}"/>
          </ac:spMkLst>
        </pc:spChg>
        <pc:picChg chg="mod">
          <ac:chgData name="Dmitriy Beznosko" userId="8bcdeb23-d2dd-465e-bda6-8e644f22b48c" providerId="ADAL" clId="{6FCA7C54-11B9-4B32-8A07-CE5583F20352}" dt="2021-09-26T17:44:02.976" v="1720" actId="1076"/>
          <ac:picMkLst>
            <pc:docMk/>
            <pc:sldMk cId="2320057786" sldId="294"/>
            <ac:picMk id="1026" creationId="{00000000-0000-0000-0000-000000000000}"/>
          </ac:picMkLst>
        </pc:picChg>
      </pc:sldChg>
      <pc:sldChg chg="modSp add mod">
        <pc:chgData name="Dmitriy Beznosko" userId="8bcdeb23-d2dd-465e-bda6-8e644f22b48c" providerId="ADAL" clId="{6FCA7C54-11B9-4B32-8A07-CE5583F20352}" dt="2021-09-26T16:38:40.132" v="600" actId="6549"/>
        <pc:sldMkLst>
          <pc:docMk/>
          <pc:sldMk cId="3226184339" sldId="295"/>
        </pc:sldMkLst>
        <pc:spChg chg="mod">
          <ac:chgData name="Dmitriy Beznosko" userId="8bcdeb23-d2dd-465e-bda6-8e644f22b48c" providerId="ADAL" clId="{6FCA7C54-11B9-4B32-8A07-CE5583F20352}" dt="2021-09-26T16:38:40.132" v="600" actId="6549"/>
          <ac:spMkLst>
            <pc:docMk/>
            <pc:sldMk cId="3226184339" sldId="295"/>
            <ac:spMk id="3" creationId="{00000000-0000-0000-0000-000000000000}"/>
          </ac:spMkLst>
        </pc:spChg>
      </pc:sldChg>
      <pc:sldChg chg="addSp delSp modSp new mod ord modClrScheme chgLayout">
        <pc:chgData name="Dmitriy Beznosko" userId="8bcdeb23-d2dd-465e-bda6-8e644f22b48c" providerId="ADAL" clId="{6FCA7C54-11B9-4B32-8A07-CE5583F20352}" dt="2021-09-26T17:11:56.008" v="1707"/>
        <pc:sldMkLst>
          <pc:docMk/>
          <pc:sldMk cId="1594351071" sldId="296"/>
        </pc:sldMkLst>
        <pc:spChg chg="del mod ord">
          <ac:chgData name="Dmitriy Beznosko" userId="8bcdeb23-d2dd-465e-bda6-8e644f22b48c" providerId="ADAL" clId="{6FCA7C54-11B9-4B32-8A07-CE5583F20352}" dt="2021-09-26T17:10:32.774" v="1647" actId="700"/>
          <ac:spMkLst>
            <pc:docMk/>
            <pc:sldMk cId="1594351071" sldId="296"/>
            <ac:spMk id="2" creationId="{8584E584-B16D-4733-B5F2-B18B99654137}"/>
          </ac:spMkLst>
        </pc:spChg>
        <pc:spChg chg="del mod ord">
          <ac:chgData name="Dmitriy Beznosko" userId="8bcdeb23-d2dd-465e-bda6-8e644f22b48c" providerId="ADAL" clId="{6FCA7C54-11B9-4B32-8A07-CE5583F20352}" dt="2021-09-26T17:10:32.774" v="1647" actId="700"/>
          <ac:spMkLst>
            <pc:docMk/>
            <pc:sldMk cId="1594351071" sldId="296"/>
            <ac:spMk id="3" creationId="{E5E05C7E-644A-4FB3-A55A-759259BF9DAD}"/>
          </ac:spMkLst>
        </pc:spChg>
        <pc:spChg chg="mod ord">
          <ac:chgData name="Dmitriy Beznosko" userId="8bcdeb23-d2dd-465e-bda6-8e644f22b48c" providerId="ADAL" clId="{6FCA7C54-11B9-4B32-8A07-CE5583F20352}" dt="2021-09-26T17:10:32.774" v="1647" actId="700"/>
          <ac:spMkLst>
            <pc:docMk/>
            <pc:sldMk cId="1594351071" sldId="296"/>
            <ac:spMk id="4" creationId="{35057A79-9C72-42BA-A48D-10E8B7F761D4}"/>
          </ac:spMkLst>
        </pc:spChg>
        <pc:spChg chg="add mod ord">
          <ac:chgData name="Dmitriy Beznosko" userId="8bcdeb23-d2dd-465e-bda6-8e644f22b48c" providerId="ADAL" clId="{6FCA7C54-11B9-4B32-8A07-CE5583F20352}" dt="2021-09-26T17:11:34.513" v="1705" actId="1076"/>
          <ac:spMkLst>
            <pc:docMk/>
            <pc:sldMk cId="1594351071" sldId="296"/>
            <ac:spMk id="5" creationId="{A40A0634-49E1-4088-AC19-F091C9C7B995}"/>
          </ac:spMkLst>
        </pc:spChg>
        <pc:spChg chg="add mod ord">
          <ac:chgData name="Dmitriy Beznosko" userId="8bcdeb23-d2dd-465e-bda6-8e644f22b48c" providerId="ADAL" clId="{6FCA7C54-11B9-4B32-8A07-CE5583F20352}" dt="2021-09-26T17:10:34.105" v="1649" actId="20577"/>
          <ac:spMkLst>
            <pc:docMk/>
            <pc:sldMk cId="1594351071" sldId="296"/>
            <ac:spMk id="6" creationId="{8F1CC1E0-6C6D-4CFD-BE27-EDE9488F4593}"/>
          </ac:spMkLst>
        </pc:spChg>
        <pc:spChg chg="add del mod">
          <ac:chgData name="Dmitriy Beznosko" userId="8bcdeb23-d2dd-465e-bda6-8e644f22b48c" providerId="ADAL" clId="{6FCA7C54-11B9-4B32-8A07-CE5583F20352}" dt="2021-09-26T17:10:40.290" v="1651" actId="478"/>
          <ac:spMkLst>
            <pc:docMk/>
            <pc:sldMk cId="1594351071" sldId="296"/>
            <ac:spMk id="8" creationId="{BB3858AC-C7C1-4E73-885E-56FA071BF3E7}"/>
          </ac:spMkLst>
        </pc:spChg>
        <pc:spChg chg="add del mod">
          <ac:chgData name="Dmitriy Beznosko" userId="8bcdeb23-d2dd-465e-bda6-8e644f22b48c" providerId="ADAL" clId="{6FCA7C54-11B9-4B32-8A07-CE5583F20352}" dt="2021-09-26T17:10:43.889" v="1653" actId="478"/>
          <ac:spMkLst>
            <pc:docMk/>
            <pc:sldMk cId="1594351071" sldId="296"/>
            <ac:spMk id="10" creationId="{4CB1AD52-1731-427B-952D-E4817586D81B}"/>
          </ac:spMkLst>
        </pc:spChg>
        <pc:picChg chg="add mod">
          <ac:chgData name="Dmitriy Beznosko" userId="8bcdeb23-d2dd-465e-bda6-8e644f22b48c" providerId="ADAL" clId="{6FCA7C54-11B9-4B32-8A07-CE5583F20352}" dt="2021-09-26T17:11:24.785" v="1698" actId="1076"/>
          <ac:picMkLst>
            <pc:docMk/>
            <pc:sldMk cId="1594351071" sldId="296"/>
            <ac:picMk id="7" creationId="{D54DDA06-A6B5-4924-ACCA-BF401938B1C0}"/>
          </ac:picMkLst>
        </pc:picChg>
        <pc:picChg chg="add mod">
          <ac:chgData name="Dmitriy Beznosko" userId="8bcdeb23-d2dd-465e-bda6-8e644f22b48c" providerId="ADAL" clId="{6FCA7C54-11B9-4B32-8A07-CE5583F20352}" dt="2021-09-26T17:11:18.017" v="1696" actId="1076"/>
          <ac:picMkLst>
            <pc:docMk/>
            <pc:sldMk cId="1594351071" sldId="296"/>
            <ac:picMk id="9" creationId="{8386D4A4-927B-4036-B497-C2A9AF39AC0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6546AB-D7EE-42B6-A167-D8051465E5A6}" type="datetimeFigureOut">
              <a:rPr lang="en-US" smtClean="0"/>
              <a:t>10/21/2021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D84B68-AD34-4F4A-A53F-72912B44C274}" type="slidenum">
              <a:rPr lang="en-US" smtClean="0"/>
              <a:t>‹#›</a:t>
            </a:fld>
            <a:endParaRPr lang="en-US"/>
          </a:p>
        </p:txBody>
      </p:sp>
    </p:spTree>
    <p:extLst>
      <p:ext uri="{BB962C8B-B14F-4D97-AF65-F5344CB8AC3E}">
        <p14:creationId xmlns:p14="http://schemas.microsoft.com/office/powerpoint/2010/main" val="697811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a:extLst>
              <a:ext uri="{FF2B5EF4-FFF2-40B4-BE49-F238E27FC236}">
                <a16:creationId xmlns:a16="http://schemas.microsoft.com/office/drawing/2014/main" id="{D07883B9-A0C1-465E-B6C2-319EBBE0DCA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3B7F887-225E-4CB2-9EE0-92C50B122673}" type="slidenum">
              <a:rPr lang="en-US" altLang="en-US" sz="1200"/>
              <a:pPr/>
              <a:t>4</a:t>
            </a:fld>
            <a:endParaRPr lang="en-US" altLang="en-US" sz="1200" dirty="0"/>
          </a:p>
        </p:txBody>
      </p:sp>
      <p:sp>
        <p:nvSpPr>
          <p:cNvPr id="22530" name="Rectangle 2">
            <a:extLst>
              <a:ext uri="{FF2B5EF4-FFF2-40B4-BE49-F238E27FC236}">
                <a16:creationId xmlns:a16="http://schemas.microsoft.com/office/drawing/2014/main" id="{349C5C26-39CB-415A-BBD6-0604E2AC41C2}"/>
              </a:ext>
            </a:extLst>
          </p:cNvPr>
          <p:cNvSpPr>
            <a:spLocks noGrp="1" noRot="1" noChangeAspect="1" noChangeArrowheads="1" noTextEdit="1"/>
          </p:cNvSpPr>
          <p:nvPr>
            <p:ph type="sldImg"/>
          </p:nvPr>
        </p:nvSpPr>
        <p:spPr>
          <a:ln/>
        </p:spPr>
      </p:sp>
      <p:sp>
        <p:nvSpPr>
          <p:cNvPr id="22531" name="Rectangle 3">
            <a:extLst>
              <a:ext uri="{FF2B5EF4-FFF2-40B4-BE49-F238E27FC236}">
                <a16:creationId xmlns:a16="http://schemas.microsoft.com/office/drawing/2014/main" id="{E8317CA9-0A10-4CD9-B780-35853841C6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a:extLst>
              <a:ext uri="{FF2B5EF4-FFF2-40B4-BE49-F238E27FC236}">
                <a16:creationId xmlns:a16="http://schemas.microsoft.com/office/drawing/2014/main" id="{5DD029F2-B084-4CC0-85FA-B29884BB038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705A491-A20E-4A77-95B5-93BFB19DBCC6}" type="slidenum">
              <a:rPr lang="en-US" altLang="en-US" sz="1200"/>
              <a:pPr/>
              <a:t>5</a:t>
            </a:fld>
            <a:endParaRPr lang="en-US" altLang="en-US" sz="1200" dirty="0"/>
          </a:p>
        </p:txBody>
      </p:sp>
      <p:sp>
        <p:nvSpPr>
          <p:cNvPr id="31746" name="Rectangle 1026">
            <a:extLst>
              <a:ext uri="{FF2B5EF4-FFF2-40B4-BE49-F238E27FC236}">
                <a16:creationId xmlns:a16="http://schemas.microsoft.com/office/drawing/2014/main" id="{1B7724BA-374E-44B7-900B-5714C44664C1}"/>
              </a:ext>
            </a:extLst>
          </p:cNvPr>
          <p:cNvSpPr>
            <a:spLocks noGrp="1" noRot="1" noChangeAspect="1" noChangeArrowheads="1" noTextEdit="1"/>
          </p:cNvSpPr>
          <p:nvPr>
            <p:ph type="sldImg"/>
          </p:nvPr>
        </p:nvSpPr>
        <p:spPr>
          <a:ln/>
        </p:spPr>
      </p:sp>
      <p:sp>
        <p:nvSpPr>
          <p:cNvPr id="31747" name="Rectangle 1027">
            <a:extLst>
              <a:ext uri="{FF2B5EF4-FFF2-40B4-BE49-F238E27FC236}">
                <a16:creationId xmlns:a16="http://schemas.microsoft.com/office/drawing/2014/main" id="{3B87C8AF-960B-430E-8945-DD768CC7411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a:extLst>
              <a:ext uri="{FF2B5EF4-FFF2-40B4-BE49-F238E27FC236}">
                <a16:creationId xmlns:a16="http://schemas.microsoft.com/office/drawing/2014/main" id="{FA333BCA-D2E9-4DFF-9F85-CEF26AB79C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E5A4DDC-3584-4368-AC0C-8439E51354E8}" type="slidenum">
              <a:rPr lang="en-US" altLang="en-US" sz="1200"/>
              <a:pPr/>
              <a:t>6</a:t>
            </a:fld>
            <a:endParaRPr lang="en-US" altLang="en-US" sz="1200" dirty="0"/>
          </a:p>
        </p:txBody>
      </p:sp>
      <p:sp>
        <p:nvSpPr>
          <p:cNvPr id="33794" name="Rectangle 2">
            <a:extLst>
              <a:ext uri="{FF2B5EF4-FFF2-40B4-BE49-F238E27FC236}">
                <a16:creationId xmlns:a16="http://schemas.microsoft.com/office/drawing/2014/main" id="{6C8C370D-9D76-488B-91FA-49A8A8D26EF2}"/>
              </a:ext>
            </a:extLst>
          </p:cNvPr>
          <p:cNvSpPr>
            <a:spLocks noGrp="1" noRot="1" noChangeAspect="1" noChangeArrowheads="1" noTextEdit="1"/>
          </p:cNvSpPr>
          <p:nvPr>
            <p:ph type="sldImg"/>
          </p:nvPr>
        </p:nvSpPr>
        <p:spPr>
          <a:ln/>
        </p:spPr>
      </p:sp>
      <p:sp>
        <p:nvSpPr>
          <p:cNvPr id="33795" name="Rectangle 3">
            <a:extLst>
              <a:ext uri="{FF2B5EF4-FFF2-40B4-BE49-F238E27FC236}">
                <a16:creationId xmlns:a16="http://schemas.microsoft.com/office/drawing/2014/main" id="{C9407E60-99DF-43F0-A148-AE9AFC423FC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a:extLst>
              <a:ext uri="{FF2B5EF4-FFF2-40B4-BE49-F238E27FC236}">
                <a16:creationId xmlns:a16="http://schemas.microsoft.com/office/drawing/2014/main" id="{9C8630F6-B069-4609-A087-5BC4717336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CE007C7-A166-43D1-9E7B-7E5433630CCB}" type="slidenum">
              <a:rPr lang="en-US" altLang="en-US" sz="1200"/>
              <a:pPr/>
              <a:t>7</a:t>
            </a:fld>
            <a:endParaRPr lang="en-US" altLang="en-US" sz="1200" dirty="0"/>
          </a:p>
        </p:txBody>
      </p:sp>
      <p:sp>
        <p:nvSpPr>
          <p:cNvPr id="60418" name="Rectangle 2">
            <a:extLst>
              <a:ext uri="{FF2B5EF4-FFF2-40B4-BE49-F238E27FC236}">
                <a16:creationId xmlns:a16="http://schemas.microsoft.com/office/drawing/2014/main" id="{EE494E45-CCDD-48F9-84DF-E9EA6E1358BA}"/>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A522EA45-CC87-4C5A-AB3D-88E1213C29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a:extLst>
              <a:ext uri="{FF2B5EF4-FFF2-40B4-BE49-F238E27FC236}">
                <a16:creationId xmlns:a16="http://schemas.microsoft.com/office/drawing/2014/main" id="{B7EF23A3-80B1-49B3-BB96-DBE6C3A06E5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DC4CAA2-C197-441C-9405-83DD93733E48}" type="slidenum">
              <a:rPr lang="en-US" altLang="en-US" sz="1200"/>
              <a:pPr/>
              <a:t>8</a:t>
            </a:fld>
            <a:endParaRPr lang="en-US" altLang="en-US" sz="1200" dirty="0"/>
          </a:p>
        </p:txBody>
      </p:sp>
      <p:sp>
        <p:nvSpPr>
          <p:cNvPr id="74754" name="Rectangle 2">
            <a:extLst>
              <a:ext uri="{FF2B5EF4-FFF2-40B4-BE49-F238E27FC236}">
                <a16:creationId xmlns:a16="http://schemas.microsoft.com/office/drawing/2014/main" id="{49C1DDC2-68D0-41EA-9BF5-A1AC11EBABE2}"/>
              </a:ext>
            </a:extLst>
          </p:cNvPr>
          <p:cNvSpPr>
            <a:spLocks noGrp="1" noRot="1" noChangeAspect="1" noChangeArrowheads="1" noTextEdit="1"/>
          </p:cNvSpPr>
          <p:nvPr>
            <p:ph type="sldImg"/>
          </p:nvPr>
        </p:nvSpPr>
        <p:spPr>
          <a:ln/>
        </p:spPr>
      </p:sp>
      <p:sp>
        <p:nvSpPr>
          <p:cNvPr id="74755" name="Rectangle 3">
            <a:extLst>
              <a:ext uri="{FF2B5EF4-FFF2-40B4-BE49-F238E27FC236}">
                <a16:creationId xmlns:a16="http://schemas.microsoft.com/office/drawing/2014/main" id="{69BA2EDA-3BF6-445F-A4E9-64B1CBCF966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a:extLst>
              <a:ext uri="{FF2B5EF4-FFF2-40B4-BE49-F238E27FC236}">
                <a16:creationId xmlns:a16="http://schemas.microsoft.com/office/drawing/2014/main" id="{F91DD35F-6034-450F-8BEF-959B8B95EEA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871EB3F-8F47-4C45-A9A1-D34ADDB661F7}" type="slidenum">
              <a:rPr lang="en-US" altLang="en-US" sz="1200"/>
              <a:pPr/>
              <a:t>9</a:t>
            </a:fld>
            <a:endParaRPr lang="en-US" altLang="en-US" sz="1200"/>
          </a:p>
        </p:txBody>
      </p:sp>
      <p:sp>
        <p:nvSpPr>
          <p:cNvPr id="76802" name="Rectangle 2">
            <a:extLst>
              <a:ext uri="{FF2B5EF4-FFF2-40B4-BE49-F238E27FC236}">
                <a16:creationId xmlns:a16="http://schemas.microsoft.com/office/drawing/2014/main" id="{E88A42CD-D4FA-4CA5-AF72-968C10228D21}"/>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3A890B92-8EAC-4D41-8E87-34517B08CF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a:extLst>
              <a:ext uri="{FF2B5EF4-FFF2-40B4-BE49-F238E27FC236}">
                <a16:creationId xmlns:a16="http://schemas.microsoft.com/office/drawing/2014/main" id="{4AE6ADB0-3B6B-4943-8A55-65875809068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DFB64FD-D776-46E8-AF19-B1D017F6A2F8}" type="slidenum">
              <a:rPr lang="en-US" altLang="en-US" sz="1200"/>
              <a:pPr/>
              <a:t>10</a:t>
            </a:fld>
            <a:endParaRPr lang="en-US" altLang="en-US" sz="1200"/>
          </a:p>
        </p:txBody>
      </p:sp>
      <p:sp>
        <p:nvSpPr>
          <p:cNvPr id="84994" name="Rectangle 2">
            <a:extLst>
              <a:ext uri="{FF2B5EF4-FFF2-40B4-BE49-F238E27FC236}">
                <a16:creationId xmlns:a16="http://schemas.microsoft.com/office/drawing/2014/main" id="{1AE8E235-EDCA-4596-9149-DA266E0BEE3C}"/>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AA745495-7247-4DA8-AA8E-36C7EEDE81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SgrA* is only 6AU in diameter – would fit inside the orbit of Jupiter and is smaller than Betelgeuse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a:extLst>
              <a:ext uri="{FF2B5EF4-FFF2-40B4-BE49-F238E27FC236}">
                <a16:creationId xmlns:a16="http://schemas.microsoft.com/office/drawing/2014/main" id="{5F78C9AE-37E4-471C-B299-CD4CF4178A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F85AA4A-BE9B-43F2-80BB-2970E79049B4}" type="slidenum">
              <a:rPr lang="en-US" altLang="en-US" sz="1200"/>
              <a:pPr/>
              <a:t>11</a:t>
            </a:fld>
            <a:endParaRPr lang="en-US" altLang="en-US" sz="1200"/>
          </a:p>
        </p:txBody>
      </p:sp>
      <p:sp>
        <p:nvSpPr>
          <p:cNvPr id="87042" name="Rectangle 2">
            <a:extLst>
              <a:ext uri="{FF2B5EF4-FFF2-40B4-BE49-F238E27FC236}">
                <a16:creationId xmlns:a16="http://schemas.microsoft.com/office/drawing/2014/main" id="{F0571CA1-2BFF-4395-BE25-B4A6741706B5}"/>
              </a:ext>
            </a:extLst>
          </p:cNvPr>
          <p:cNvSpPr>
            <a:spLocks noGrp="1" noRot="1" noChangeAspect="1" noChangeArrowheads="1" noTextEdit="1"/>
          </p:cNvSpPr>
          <p:nvPr>
            <p:ph type="sldImg"/>
          </p:nvPr>
        </p:nvSpPr>
        <p:spPr>
          <a:ln/>
        </p:spPr>
      </p:sp>
      <p:sp>
        <p:nvSpPr>
          <p:cNvPr id="87043" name="Rectangle 3">
            <a:extLst>
              <a:ext uri="{FF2B5EF4-FFF2-40B4-BE49-F238E27FC236}">
                <a16:creationId xmlns:a16="http://schemas.microsoft.com/office/drawing/2014/main" id="{6A916A85-21D8-448F-AE7F-2C73579DBD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Would stars be tidally ripped apart before entering a BH of this mass?  In our homework, we found that a person would not be tidally ripped for BH mass greater than 2000.  But for stars (larger and more gaseous than people), they would be ripped apart before falling into the BH.  This is what produces the X-ray light we discuss in the next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a:extLst>
              <a:ext uri="{FF2B5EF4-FFF2-40B4-BE49-F238E27FC236}">
                <a16:creationId xmlns:a16="http://schemas.microsoft.com/office/drawing/2014/main" id="{698B352D-1C86-4C3D-BD6A-824798DD93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81DD20D-B794-4805-85A4-C30CA3425B81}" type="slidenum">
              <a:rPr lang="en-US" altLang="en-US" sz="1200"/>
              <a:pPr/>
              <a:t>12</a:t>
            </a:fld>
            <a:endParaRPr lang="en-US" altLang="en-US" sz="1200"/>
          </a:p>
        </p:txBody>
      </p:sp>
      <p:sp>
        <p:nvSpPr>
          <p:cNvPr id="89090" name="Rectangle 2">
            <a:extLst>
              <a:ext uri="{FF2B5EF4-FFF2-40B4-BE49-F238E27FC236}">
                <a16:creationId xmlns:a16="http://schemas.microsoft.com/office/drawing/2014/main" id="{D3B024D2-8231-4F6D-A9E3-7587091F732C}"/>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DD73EC41-F338-476E-8CC9-3269E31F8C6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678C6E8-67B4-41A7-8824-C07FA97187C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D578CEC-2BBB-4364-A220-BC23C39896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294930B6-9562-4E4A-988F-F6C75F80980D}"/>
              </a:ext>
            </a:extLst>
          </p:cNvPr>
          <p:cNvSpPr>
            <a:spLocks noGrp="1" noChangeArrowheads="1"/>
          </p:cNvSpPr>
          <p:nvPr>
            <p:ph type="sldNum" sz="quarter" idx="12"/>
          </p:nvPr>
        </p:nvSpPr>
        <p:spPr>
          <a:ln/>
        </p:spPr>
        <p:txBody>
          <a:bodyPr/>
          <a:lstStyle>
            <a:lvl1pPr>
              <a:defRPr/>
            </a:lvl1pPr>
          </a:lstStyle>
          <a:p>
            <a:fld id="{8B4FF392-937A-4A47-98CD-DADE02CB900A}" type="slidenum">
              <a:rPr lang="en-US" altLang="en-US"/>
              <a:pPr/>
              <a:t>‹#›</a:t>
            </a:fld>
            <a:endParaRPr lang="en-US" altLang="en-US"/>
          </a:p>
        </p:txBody>
      </p:sp>
    </p:spTree>
    <p:extLst>
      <p:ext uri="{BB962C8B-B14F-4D97-AF65-F5344CB8AC3E}">
        <p14:creationId xmlns:p14="http://schemas.microsoft.com/office/powerpoint/2010/main" val="226106459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10/21/2021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 id="2147483916" r:id="rId3"/>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video" Target="https://www.youtube.com/embed/-1VV2nh8GtE?feature=oembed"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physics.stackexchange.com/questions/217363/what-part-of-the-milky-way-do-we-see" TargetMode="External"/><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astronomy.stackexchange.com/questions/2521/why-do-pictures-of-the-milky-way-look-like-a-spiral" TargetMode="External"/><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video" Target="https://www.youtube.com/embed/tj_QPnO8vpQ?feature=oembe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25</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
            <a:extLst>
              <a:ext uri="{FF2B5EF4-FFF2-40B4-BE49-F238E27FC236}">
                <a16:creationId xmlns:a16="http://schemas.microsoft.com/office/drawing/2014/main" id="{F4EA4DAF-E927-4A58-B089-B319A4FD65DD}"/>
              </a:ext>
            </a:extLst>
          </p:cNvPr>
          <p:cNvSpPr txBox="1">
            <a:spLocks noChangeArrowheads="1"/>
          </p:cNvSpPr>
          <p:nvPr/>
        </p:nvSpPr>
        <p:spPr bwMode="auto">
          <a:xfrm>
            <a:off x="506413" y="238125"/>
            <a:ext cx="82012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800">
                <a:latin typeface="+mj-lt"/>
              </a:rPr>
              <a:t>Supermassive Black Hole in the Galactic Center</a:t>
            </a:r>
          </a:p>
        </p:txBody>
      </p:sp>
      <p:pic>
        <p:nvPicPr>
          <p:cNvPr id="83970" name="Picture 3" descr="F14-14">
            <a:extLst>
              <a:ext uri="{FF2B5EF4-FFF2-40B4-BE49-F238E27FC236}">
                <a16:creationId xmlns:a16="http://schemas.microsoft.com/office/drawing/2014/main" id="{5D2CB103-F28F-4B87-831A-C4C7D106F4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90600"/>
            <a:ext cx="8839200"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 Box 4">
            <a:extLst>
              <a:ext uri="{FF2B5EF4-FFF2-40B4-BE49-F238E27FC236}">
                <a16:creationId xmlns:a16="http://schemas.microsoft.com/office/drawing/2014/main" id="{728CDCF7-A303-4CFD-A5BA-79F6A96F77E3}"/>
              </a:ext>
            </a:extLst>
          </p:cNvPr>
          <p:cNvSpPr txBox="1">
            <a:spLocks noChangeArrowheads="1"/>
          </p:cNvSpPr>
          <p:nvPr/>
        </p:nvSpPr>
        <p:spPr bwMode="auto">
          <a:xfrm>
            <a:off x="381000" y="4419600"/>
            <a:ext cx="2743200" cy="17851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200" dirty="0">
                <a:latin typeface="+mj-lt"/>
              </a:rPr>
              <a:t>Radio image (80 pc across) shows feature </a:t>
            </a:r>
            <a:r>
              <a:rPr lang="en-US" altLang="en-US" sz="2200" dirty="0" err="1">
                <a:latin typeface="+mj-lt"/>
              </a:rPr>
              <a:t>SgrA</a:t>
            </a:r>
            <a:r>
              <a:rPr lang="en-US" altLang="en-US" sz="2200" dirty="0">
                <a:latin typeface="+mj-lt"/>
              </a:rPr>
              <a:t> (Sagittarius star A) and radio filaments</a:t>
            </a:r>
          </a:p>
        </p:txBody>
      </p:sp>
      <p:sp>
        <p:nvSpPr>
          <p:cNvPr id="83972" name="Text Box 5">
            <a:extLst>
              <a:ext uri="{FF2B5EF4-FFF2-40B4-BE49-F238E27FC236}">
                <a16:creationId xmlns:a16="http://schemas.microsoft.com/office/drawing/2014/main" id="{1E4C57B4-4087-4A6C-A355-3D2CBD67F192}"/>
              </a:ext>
            </a:extLst>
          </p:cNvPr>
          <p:cNvSpPr txBox="1">
            <a:spLocks noChangeArrowheads="1"/>
          </p:cNvSpPr>
          <p:nvPr/>
        </p:nvSpPr>
        <p:spPr bwMode="auto">
          <a:xfrm>
            <a:off x="3505200" y="4343400"/>
            <a:ext cx="2606675" cy="212365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200">
                <a:latin typeface="+mj-lt"/>
              </a:rPr>
              <a:t>Radio image (10 pc across) shows feature known as SgrA West – center of this is SgrA*</a:t>
            </a:r>
          </a:p>
        </p:txBody>
      </p:sp>
      <p:sp>
        <p:nvSpPr>
          <p:cNvPr id="83973" name="Text Box 6">
            <a:extLst>
              <a:ext uri="{FF2B5EF4-FFF2-40B4-BE49-F238E27FC236}">
                <a16:creationId xmlns:a16="http://schemas.microsoft.com/office/drawing/2014/main" id="{A441B444-E4AF-46FC-B48D-F7CDA1DF6A7A}"/>
              </a:ext>
            </a:extLst>
          </p:cNvPr>
          <p:cNvSpPr txBox="1">
            <a:spLocks noChangeArrowheads="1"/>
          </p:cNvSpPr>
          <p:nvPr/>
        </p:nvSpPr>
        <p:spPr bwMode="auto">
          <a:xfrm>
            <a:off x="6400800" y="4419600"/>
            <a:ext cx="2590800" cy="212365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200" dirty="0">
                <a:latin typeface="+mj-lt"/>
              </a:rPr>
              <a:t>Investigate IR stellar motions in region about 1pc across (a few lightyears) to estimate BH mass</a:t>
            </a:r>
          </a:p>
        </p:txBody>
      </p:sp>
    </p:spTree>
    <p:extLst>
      <p:ext uri="{BB962C8B-B14F-4D97-AF65-F5344CB8AC3E}">
        <p14:creationId xmlns:p14="http://schemas.microsoft.com/office/powerpoint/2010/main" val="128188629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 Box 4">
            <a:extLst>
              <a:ext uri="{FF2B5EF4-FFF2-40B4-BE49-F238E27FC236}">
                <a16:creationId xmlns:a16="http://schemas.microsoft.com/office/drawing/2014/main" id="{D2FBCAD5-B6E1-4E9F-BD54-337C1DE3568E}"/>
              </a:ext>
            </a:extLst>
          </p:cNvPr>
          <p:cNvSpPr txBox="1">
            <a:spLocks noChangeArrowheads="1"/>
          </p:cNvSpPr>
          <p:nvPr/>
        </p:nvSpPr>
        <p:spPr bwMode="auto">
          <a:xfrm>
            <a:off x="304800" y="152400"/>
            <a:ext cx="51054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800"/>
              <a:t>Measure proper motions of stars around Galactic Center</a:t>
            </a:r>
          </a:p>
          <a:p>
            <a:pPr>
              <a:buFontTx/>
              <a:buChar char="•"/>
            </a:pPr>
            <a:r>
              <a:rPr lang="en-US" altLang="en-US" sz="1800"/>
              <a:t>Adaptive optics at large telescopes improved ground-based resolution to 0.5</a:t>
            </a:r>
            <a:r>
              <a:rPr lang="ja-JP" altLang="en-US" sz="1800"/>
              <a:t>”</a:t>
            </a:r>
            <a:r>
              <a:rPr lang="en-US" altLang="ja-JP" sz="1800"/>
              <a:t> in IR (stellar positions measured to 0.002</a:t>
            </a:r>
            <a:r>
              <a:rPr lang="ja-JP" altLang="en-US" sz="1800"/>
              <a:t>”</a:t>
            </a:r>
            <a:r>
              <a:rPr lang="en-US" altLang="ja-JP" sz="1800"/>
              <a:t>)</a:t>
            </a:r>
          </a:p>
          <a:p>
            <a:pPr>
              <a:buFontTx/>
              <a:buChar char="•"/>
            </a:pPr>
            <a:r>
              <a:rPr lang="en-US" altLang="en-US" sz="1800"/>
              <a:t>90 stars identified and proper motions (largest at 1400 km/s!) centered about SgrA* to within 0.1</a:t>
            </a:r>
            <a:r>
              <a:rPr lang="ja-JP" altLang="en-US" sz="1800"/>
              <a:t>”</a:t>
            </a:r>
            <a:endParaRPr lang="en-US" altLang="ja-JP" sz="1800"/>
          </a:p>
          <a:p>
            <a:pPr>
              <a:buFontTx/>
              <a:buChar char="•"/>
            </a:pPr>
            <a:r>
              <a:rPr lang="en-US" altLang="en-US" sz="1800"/>
              <a:t>Velocities consistent with Keplarian motion (all mass at center)</a:t>
            </a:r>
          </a:p>
          <a:p>
            <a:pPr>
              <a:buFontTx/>
              <a:buChar char="•"/>
            </a:pPr>
            <a:r>
              <a:rPr lang="en-US" altLang="en-US" sz="1800"/>
              <a:t>M = 2.6 +/- 0.2 x 10</a:t>
            </a:r>
            <a:r>
              <a:rPr lang="en-US" altLang="en-US" sz="1800" baseline="30000"/>
              <a:t>6</a:t>
            </a:r>
            <a:r>
              <a:rPr lang="en-US" altLang="en-US" sz="1800"/>
              <a:t> M</a:t>
            </a:r>
            <a:r>
              <a:rPr lang="en-US" altLang="en-US" sz="1800" baseline="-25000"/>
              <a:t>sun</a:t>
            </a:r>
            <a:endParaRPr lang="en-US" altLang="en-US" sz="1800"/>
          </a:p>
        </p:txBody>
      </p:sp>
      <p:pic>
        <p:nvPicPr>
          <p:cNvPr id="86018" name="Picture 6">
            <a:extLst>
              <a:ext uri="{FF2B5EF4-FFF2-40B4-BE49-F238E27FC236}">
                <a16:creationId xmlns:a16="http://schemas.microsoft.com/office/drawing/2014/main" id="{5AEBD3EE-EA09-483F-800A-1504131CC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81000"/>
            <a:ext cx="2995613"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Line 7">
            <a:extLst>
              <a:ext uri="{FF2B5EF4-FFF2-40B4-BE49-F238E27FC236}">
                <a16:creationId xmlns:a16="http://schemas.microsoft.com/office/drawing/2014/main" id="{2C20D26C-F67A-4FD4-A0F1-2608AEFF0DD2}"/>
              </a:ext>
            </a:extLst>
          </p:cNvPr>
          <p:cNvSpPr>
            <a:spLocks noChangeShapeType="1"/>
          </p:cNvSpPr>
          <p:nvPr/>
        </p:nvSpPr>
        <p:spPr bwMode="auto">
          <a:xfrm>
            <a:off x="3124200" y="3200400"/>
            <a:ext cx="22860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86020" name="2004orbit_animfull_sm.gif">
            <a:hlinkClick r:id="" action="ppaction://media"/>
            <a:extLst>
              <a:ext uri="{FF2B5EF4-FFF2-40B4-BE49-F238E27FC236}">
                <a16:creationId xmlns:a16="http://schemas.microsoft.com/office/drawing/2014/main" id="{365CC01F-4885-43B5-8315-58C683F729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276600"/>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27734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ext Box 2">
            <a:extLst>
              <a:ext uri="{FF2B5EF4-FFF2-40B4-BE49-F238E27FC236}">
                <a16:creationId xmlns:a16="http://schemas.microsoft.com/office/drawing/2014/main" id="{A8791F12-E9D1-4664-B400-C5299978643B}"/>
              </a:ext>
            </a:extLst>
          </p:cNvPr>
          <p:cNvSpPr txBox="1">
            <a:spLocks noChangeArrowheads="1"/>
          </p:cNvSpPr>
          <p:nvPr/>
        </p:nvSpPr>
        <p:spPr bwMode="auto">
          <a:xfrm>
            <a:off x="609600" y="228600"/>
            <a:ext cx="60198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000" dirty="0">
                <a:latin typeface="+mj-lt"/>
              </a:rPr>
              <a:t>Curvature of the paths near </a:t>
            </a:r>
            <a:r>
              <a:rPr lang="en-US" altLang="en-US" sz="2000" dirty="0" err="1">
                <a:latin typeface="+mj-lt"/>
              </a:rPr>
              <a:t>SgrA</a:t>
            </a:r>
            <a:r>
              <a:rPr lang="en-US" altLang="en-US" sz="2000" dirty="0">
                <a:latin typeface="+mj-lt"/>
              </a:rPr>
              <a:t>* constrain the volume of the mass to ~ Schwarzschild radius (few x 10</a:t>
            </a:r>
            <a:r>
              <a:rPr lang="en-US" altLang="en-US" sz="2000" baseline="30000" dirty="0">
                <a:latin typeface="+mj-lt"/>
              </a:rPr>
              <a:t>6</a:t>
            </a:r>
            <a:r>
              <a:rPr lang="en-US" altLang="en-US" sz="2000" dirty="0">
                <a:latin typeface="+mj-lt"/>
              </a:rPr>
              <a:t> km) </a:t>
            </a:r>
            <a:r>
              <a:rPr lang="en-US" altLang="en-US" sz="2000" dirty="0">
                <a:latin typeface="+mj-lt"/>
                <a:sym typeface="Wingdings" panose="05000000000000000000" pitchFamily="2" charset="2"/>
              </a:rPr>
              <a:t> Supermassive Black Hole</a:t>
            </a:r>
            <a:endParaRPr lang="en-US" altLang="en-US" dirty="0">
              <a:latin typeface="+mj-lt"/>
            </a:endParaRPr>
          </a:p>
        </p:txBody>
      </p:sp>
      <p:pic>
        <p:nvPicPr>
          <p:cNvPr id="88066" name="Picture 5">
            <a:extLst>
              <a:ext uri="{FF2B5EF4-FFF2-40B4-BE49-F238E27FC236}">
                <a16:creationId xmlns:a16="http://schemas.microsoft.com/office/drawing/2014/main" id="{D21E085D-774D-4BD4-88FC-ACA9E6A32C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836" t="6934" r="5928" b="4764"/>
          <a:stretch>
            <a:fillRect/>
          </a:stretch>
        </p:blipFill>
        <p:spPr bwMode="auto">
          <a:xfrm>
            <a:off x="6705600" y="228600"/>
            <a:ext cx="1981200"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7">
            <a:extLst>
              <a:ext uri="{FF2B5EF4-FFF2-40B4-BE49-F238E27FC236}">
                <a16:creationId xmlns:a16="http://schemas.microsoft.com/office/drawing/2014/main" id="{2DC363F3-5B41-424A-9DD1-B230233A40A6}"/>
              </a:ext>
            </a:extLst>
          </p:cNvPr>
          <p:cNvGrpSpPr>
            <a:grpSpLocks/>
          </p:cNvGrpSpPr>
          <p:nvPr/>
        </p:nvGrpSpPr>
        <p:grpSpPr bwMode="auto">
          <a:xfrm>
            <a:off x="457200" y="1522413"/>
            <a:ext cx="8461075" cy="5041900"/>
            <a:chOff x="288" y="959"/>
            <a:chExt cx="5136" cy="3176"/>
          </a:xfrm>
        </p:grpSpPr>
        <p:pic>
          <p:nvPicPr>
            <p:cNvPr id="88068" name="Picture 3" descr="0203long_xray">
              <a:extLst>
                <a:ext uri="{FF2B5EF4-FFF2-40B4-BE49-F238E27FC236}">
                  <a16:creationId xmlns:a16="http://schemas.microsoft.com/office/drawing/2014/main" id="{BD5F463E-40D5-46A0-A891-4F05FCC6D6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 y="1440"/>
              <a:ext cx="2496"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Rectangle 4">
              <a:extLst>
                <a:ext uri="{FF2B5EF4-FFF2-40B4-BE49-F238E27FC236}">
                  <a16:creationId xmlns:a16="http://schemas.microsoft.com/office/drawing/2014/main" id="{74348E6A-590E-46FE-B41B-E1D6F8634CF7}"/>
                </a:ext>
              </a:extLst>
            </p:cNvPr>
            <p:cNvSpPr>
              <a:spLocks noChangeArrowheads="1"/>
            </p:cNvSpPr>
            <p:nvPr/>
          </p:nvSpPr>
          <p:spPr bwMode="auto">
            <a:xfrm>
              <a:off x="3024" y="1440"/>
              <a:ext cx="2400" cy="2695"/>
            </a:xfrm>
            <a:prstGeom prst="rect">
              <a:avLst/>
            </a:prstGeom>
            <a:solidFill>
              <a:schemeClr val="bg1"/>
            </a:solidFill>
            <a:ln w="9525">
              <a:solidFill>
                <a:schemeClr val="accent1"/>
              </a:solidFill>
              <a:miter lim="800000"/>
              <a:headEnd/>
              <a:tailEnd/>
            </a:ln>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buFontTx/>
                <a:buChar char="•"/>
              </a:pPr>
              <a:r>
                <a:rPr lang="en-US" altLang="en-US" sz="1600" dirty="0">
                  <a:latin typeface="+mj-lt"/>
                </a:rPr>
                <a:t>Chandra telescope X-ray image of </a:t>
              </a:r>
              <a:r>
                <a:rPr lang="en-US" altLang="en-US" sz="1600" dirty="0" err="1">
                  <a:latin typeface="+mj-lt"/>
                </a:rPr>
                <a:t>Sgr</a:t>
              </a:r>
              <a:r>
                <a:rPr lang="en-US" altLang="en-US" sz="1600" dirty="0">
                  <a:latin typeface="+mj-lt"/>
                </a:rPr>
                <a:t> A* showing nucleus and several thousand other X-ray sources.</a:t>
              </a:r>
            </a:p>
            <a:p>
              <a:pPr>
                <a:buFontTx/>
                <a:buChar char="•"/>
              </a:pPr>
              <a:endParaRPr lang="en-US" altLang="en-US" sz="1600" dirty="0">
                <a:latin typeface="+mj-lt"/>
              </a:endParaRPr>
            </a:p>
            <a:p>
              <a:pPr>
                <a:buFontTx/>
                <a:buChar char="•"/>
              </a:pPr>
              <a:r>
                <a:rPr lang="en-US" altLang="en-US" sz="1600" dirty="0">
                  <a:latin typeface="+mj-lt"/>
                </a:rPr>
                <a:t>During 2-week observation period, several X-ray flares occurred.</a:t>
              </a:r>
            </a:p>
            <a:p>
              <a:pPr>
                <a:buFontTx/>
                <a:buChar char="•"/>
              </a:pPr>
              <a:endParaRPr lang="en-US" altLang="en-US" sz="1600" dirty="0">
                <a:latin typeface="+mj-lt"/>
              </a:endParaRPr>
            </a:p>
            <a:p>
              <a:pPr>
                <a:buFontTx/>
                <a:buChar char="•"/>
              </a:pPr>
              <a:r>
                <a:rPr lang="en-US" altLang="en-US" sz="1600" dirty="0">
                  <a:latin typeface="+mj-lt"/>
                </a:rPr>
                <a:t>Rapidity of flares indicates they originate near the Schwarzschild radius of the BH.</a:t>
              </a:r>
            </a:p>
            <a:p>
              <a:pPr>
                <a:buFontTx/>
                <a:buChar char="•"/>
              </a:pPr>
              <a:endParaRPr lang="en-US" altLang="en-US" sz="1600" dirty="0">
                <a:latin typeface="+mj-lt"/>
              </a:endParaRPr>
            </a:p>
            <a:p>
              <a:pPr>
                <a:buFontTx/>
                <a:buChar char="•"/>
              </a:pPr>
              <a:r>
                <a:rPr lang="en-US" altLang="en-US" sz="1600" dirty="0">
                  <a:latin typeface="+mj-lt"/>
                </a:rPr>
                <a:t>Even during the flares, X-ray emission from the nucleus is relatively weak. Suggests that </a:t>
              </a:r>
              <a:r>
                <a:rPr lang="en-US" altLang="en-US" sz="1600" dirty="0" err="1">
                  <a:latin typeface="+mj-lt"/>
                </a:rPr>
                <a:t>Sgr</a:t>
              </a:r>
              <a:r>
                <a:rPr lang="en-US" altLang="en-US" sz="1600" dirty="0">
                  <a:latin typeface="+mj-lt"/>
                </a:rPr>
                <a:t> A* is a </a:t>
              </a:r>
              <a:r>
                <a:rPr lang="en-US" altLang="en-US" sz="1600" i="1" dirty="0">
                  <a:latin typeface="+mj-lt"/>
                </a:rPr>
                <a:t>starved</a:t>
              </a:r>
              <a:r>
                <a:rPr lang="en-US" altLang="en-US" sz="1600" dirty="0">
                  <a:latin typeface="+mj-lt"/>
                </a:rPr>
                <a:t> black hole, possibly because explosive events in the past have cleared much of the gas from around it.</a:t>
              </a:r>
            </a:p>
          </p:txBody>
        </p:sp>
        <p:sp>
          <p:nvSpPr>
            <p:cNvPr id="82950" name="Text Box 6">
              <a:extLst>
                <a:ext uri="{FF2B5EF4-FFF2-40B4-BE49-F238E27FC236}">
                  <a16:creationId xmlns:a16="http://schemas.microsoft.com/office/drawing/2014/main" id="{ADB16FF1-0185-4213-AA6D-B6D5E238FAFF}"/>
                </a:ext>
              </a:extLst>
            </p:cNvPr>
            <p:cNvSpPr txBox="1">
              <a:spLocks noChangeArrowheads="1"/>
            </p:cNvSpPr>
            <p:nvPr/>
          </p:nvSpPr>
          <p:spPr bwMode="auto">
            <a:xfrm>
              <a:off x="422" y="959"/>
              <a:ext cx="3061" cy="330"/>
            </a:xfrm>
            <a:prstGeom prst="rect">
              <a:avLst/>
            </a:prstGeom>
            <a:noFill/>
            <a:ln w="9525">
              <a:noFill/>
              <a:miter lim="800000"/>
              <a:headEnd/>
              <a:tailEnd/>
            </a:ln>
          </p:spPr>
          <p:txBody>
            <a:bodyPr wrap="none">
              <a:spAutoFit/>
            </a:bodyPr>
            <a:lstStyle/>
            <a:p>
              <a:pPr>
                <a:defRPr/>
              </a:pPr>
              <a:r>
                <a:rPr lang="en-US" dirty="0">
                  <a:latin typeface="+mj-lt"/>
                  <a:ea typeface="ＭＳ Ｐゴシック" charset="-128"/>
                </a:rPr>
                <a:t>Additional evidence - </a:t>
              </a:r>
              <a:r>
                <a:rPr lang="en-US" sz="2800" dirty="0">
                  <a:effectLst>
                    <a:outerShdw blurRad="38100" dist="38100" dir="2700000" algn="tl">
                      <a:srgbClr val="000000"/>
                    </a:outerShdw>
                  </a:effectLst>
                  <a:latin typeface="+mj-lt"/>
                  <a:ea typeface="ＭＳ Ｐゴシック" charset="-128"/>
                </a:rPr>
                <a:t>X-ray emission</a:t>
              </a:r>
              <a:r>
                <a:rPr lang="en-US" dirty="0">
                  <a:latin typeface="+mj-lt"/>
                  <a:ea typeface="ＭＳ Ｐゴシック" charset="-128"/>
                </a:rPr>
                <a:t> </a:t>
              </a:r>
            </a:p>
          </p:txBody>
        </p:sp>
      </p:grpSp>
    </p:spTree>
    <p:extLst>
      <p:ext uri="{BB962C8B-B14F-4D97-AF65-F5344CB8AC3E}">
        <p14:creationId xmlns:p14="http://schemas.microsoft.com/office/powerpoint/2010/main" val="427510591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3" y="365761"/>
            <a:ext cx="6708161" cy="624054"/>
          </a:xfrm>
        </p:spPr>
        <p:txBody>
          <a:bodyPr>
            <a:noAutofit/>
          </a:bodyPr>
          <a:lstStyle/>
          <a:p>
            <a:r>
              <a:rPr lang="en-US" sz="2800" dirty="0">
                <a:solidFill>
                  <a:schemeClr val="bg1">
                    <a:lumMod val="85000"/>
                  </a:schemeClr>
                </a:solidFill>
              </a:rPr>
              <a:t>Milky Way galaxy – long video</a:t>
            </a:r>
            <a:br>
              <a:rPr lang="en-US" sz="2800" dirty="0">
                <a:solidFill>
                  <a:schemeClr val="bg1">
                    <a:lumMod val="85000"/>
                  </a:schemeClr>
                </a:solidFill>
              </a:rPr>
            </a:br>
            <a:r>
              <a:rPr lang="en-US" sz="1800" dirty="0">
                <a:solidFill>
                  <a:schemeClr val="bg1">
                    <a:lumMod val="85000"/>
                  </a:schemeClr>
                </a:solidFill>
              </a:rPr>
              <a:t>https://www.youtube.com/watch?v=-1VV2nh8GtE</a:t>
            </a:r>
            <a:endParaRPr lang="en-US" sz="2800" dirty="0">
              <a:solidFill>
                <a:schemeClr val="bg1">
                  <a:lumMod val="85000"/>
                </a:schemeClr>
              </a:solidFill>
            </a:endParaRPr>
          </a:p>
        </p:txBody>
      </p:sp>
      <p:sp>
        <p:nvSpPr>
          <p:cNvPr id="4" name="Slide Number Placeholder 3"/>
          <p:cNvSpPr>
            <a:spLocks noGrp="1"/>
          </p:cNvSpPr>
          <p:nvPr>
            <p:ph type="sldNum" sz="quarter" idx="12"/>
          </p:nvPr>
        </p:nvSpPr>
        <p:spPr/>
        <p:txBody>
          <a:bodyPr/>
          <a:lstStyle/>
          <a:p>
            <a:fld id="{41981FBF-D86C-4C24-9F66-A76C0A1A1C3D}" type="slidenum">
              <a:rPr lang="en-US" smtClean="0"/>
              <a:t>13</a:t>
            </a:fld>
            <a:endParaRPr lang="en-US"/>
          </a:p>
        </p:txBody>
      </p:sp>
      <p:pic>
        <p:nvPicPr>
          <p:cNvPr id="7" name="Online Media 6" title="The Universe: Countless Wonders of the Milky Way (S2, E4) | Full Episode | History">
            <a:hlinkClick r:id="" action="ppaction://media"/>
            <a:extLst>
              <a:ext uri="{FF2B5EF4-FFF2-40B4-BE49-F238E27FC236}">
                <a16:creationId xmlns:a16="http://schemas.microsoft.com/office/drawing/2014/main" id="{316BE0FB-C2F8-497C-B9E5-E43E58F24054}"/>
              </a:ext>
            </a:extLst>
          </p:cNvPr>
          <p:cNvPicPr>
            <a:picLocks noGrp="1" noRot="1" noChangeAspect="1"/>
          </p:cNvPicPr>
          <p:nvPr>
            <p:ph idx="1"/>
            <a:videoFile r:link="rId1"/>
          </p:nvPr>
        </p:nvPicPr>
        <p:blipFill>
          <a:blip r:embed="rId3"/>
          <a:stretch>
            <a:fillRect/>
          </a:stretch>
        </p:blipFill>
        <p:spPr>
          <a:xfrm>
            <a:off x="0" y="1006888"/>
            <a:ext cx="9144000" cy="5165313"/>
          </a:xfrm>
          <a:prstGeom prst="rect">
            <a:avLst/>
          </a:prstGeom>
        </p:spPr>
      </p:pic>
    </p:spTree>
    <p:extLst>
      <p:ext uri="{BB962C8B-B14F-4D97-AF65-F5344CB8AC3E}">
        <p14:creationId xmlns:p14="http://schemas.microsoft.com/office/powerpoint/2010/main" val="63526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a:xfrm>
            <a:off x="946404" y="365760"/>
            <a:ext cx="7269480" cy="671188"/>
          </a:xfrm>
        </p:spPr>
        <p:txBody>
          <a:bodyPr vert="horz" lIns="91440" tIns="45720" rIns="91440" bIns="45720" rtlCol="0" anchor="b">
            <a:normAutofit fontScale="90000"/>
          </a:bodyPr>
          <a:lstStyle/>
          <a:p>
            <a:r>
              <a:rPr lang="en-US" sz="4400" dirty="0"/>
              <a:t>Any Questions?</a:t>
            </a:r>
          </a:p>
        </p:txBody>
      </p:sp>
      <p:sp>
        <p:nvSpPr>
          <p:cNvPr id="18" name="TextBox 17">
            <a:extLst>
              <a:ext uri="{FF2B5EF4-FFF2-40B4-BE49-F238E27FC236}">
                <a16:creationId xmlns:a16="http://schemas.microsoft.com/office/drawing/2014/main" id="{54DBF085-E51C-4554-8DBA-E1A4A01799F7}"/>
              </a:ext>
            </a:extLst>
          </p:cNvPr>
          <p:cNvSpPr txBox="1"/>
          <p:nvPr/>
        </p:nvSpPr>
        <p:spPr>
          <a:xfrm>
            <a:off x="2387346" y="1679051"/>
            <a:ext cx="4387596" cy="4246562"/>
          </a:xfrm>
          <a:prstGeom prst="rect">
            <a:avLst/>
          </a:prstGeom>
        </p:spPr>
        <p:txBody>
          <a:bodyPr vert="horz" lIns="91440" tIns="45720" rIns="91440" bIns="45720" rtlCol="0">
            <a:normAutofit/>
          </a:bodyPr>
          <a:lstStyle/>
          <a:p>
            <a:pPr indent="-182880" defTabSz="914400">
              <a:spcAft>
                <a:spcPts val="600"/>
              </a:spcAft>
              <a:buClr>
                <a:schemeClr val="accent1"/>
              </a:buClr>
            </a:pPr>
            <a:r>
              <a:rPr lang="en-US" spc="-50" baseline="0" dirty="0">
                <a:effectLst/>
              </a:rPr>
              <a:t>Milky Way galaxy - reconstruction</a:t>
            </a:r>
          </a:p>
        </p:txBody>
      </p:sp>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defTabSz="914400">
              <a:lnSpc>
                <a:spcPct val="90000"/>
              </a:lnSpc>
              <a:spcAft>
                <a:spcPts val="600"/>
              </a:spcAft>
            </a:pPr>
            <a:fld id="{CB905857-8EFC-4F61-985E-AF1AE17440E6}" type="slidenum">
              <a:rPr lang="en-US" sz="3600"/>
              <a:pPr defTabSz="914400">
                <a:lnSpc>
                  <a:spcPct val="90000"/>
                </a:lnSpc>
                <a:spcAft>
                  <a:spcPts val="600"/>
                </a:spcAft>
              </a:pPr>
              <a:t>14</a:t>
            </a:fld>
            <a:endParaRPr lang="en-US" sz="3600"/>
          </a:p>
        </p:txBody>
      </p:sp>
      <p:pic>
        <p:nvPicPr>
          <p:cNvPr id="9" name="Content Placeholder 8" descr="A picture containing text, star, outdoor object, night sky&#10;&#10;Description automatically generated">
            <a:extLst>
              <a:ext uri="{FF2B5EF4-FFF2-40B4-BE49-F238E27FC236}">
                <a16:creationId xmlns:a16="http://schemas.microsoft.com/office/drawing/2014/main" id="{CE9CBF77-D20C-4545-97A0-28C3CB984C50}"/>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8322" y="2373765"/>
            <a:ext cx="6446837" cy="4253403"/>
          </a:xfrm>
        </p:spPr>
      </p:pic>
    </p:spTree>
    <p:extLst>
      <p:ext uri="{BB962C8B-B14F-4D97-AF65-F5344CB8AC3E}">
        <p14:creationId xmlns:p14="http://schemas.microsoft.com/office/powerpoint/2010/main" val="8936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F1ACBE00-0221-433D-8EA5-D9D7B45F3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7" name="Rectangle 136">
            <a:extLst>
              <a:ext uri="{FF2B5EF4-FFF2-40B4-BE49-F238E27FC236}">
                <a16:creationId xmlns:a16="http://schemas.microsoft.com/office/drawing/2014/main" id="{06980910-96FA-4DA6-93F5-97873AF1B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26730" cy="5105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39" name="Rectangle 138">
            <a:extLst>
              <a:ext uri="{FF2B5EF4-FFF2-40B4-BE49-F238E27FC236}">
                <a16:creationId xmlns:a16="http://schemas.microsoft.com/office/drawing/2014/main" id="{9F1CB7E2-0098-4A7C-B377-037DCA4C8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5105400"/>
            <a:ext cx="8126730" cy="175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08137" y="5181600"/>
            <a:ext cx="7617326" cy="1076324"/>
          </a:xfrm>
        </p:spPr>
        <p:txBody>
          <a:bodyPr vert="horz" lIns="91440" tIns="45720" rIns="91440" bIns="45720" rtlCol="0" anchor="b">
            <a:normAutofit/>
          </a:bodyPr>
          <a:lstStyle/>
          <a:p>
            <a:pPr>
              <a:lnSpc>
                <a:spcPct val="85000"/>
              </a:lnSpc>
            </a:pPr>
            <a:r>
              <a:rPr lang="en-US" sz="4700" dirty="0"/>
              <a:t>Our Galaxy – Milky Way</a:t>
            </a:r>
          </a:p>
        </p:txBody>
      </p:sp>
      <p:pic>
        <p:nvPicPr>
          <p:cNvPr id="307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0035" b="20036"/>
          <a:stretch/>
        </p:blipFill>
        <p:spPr bwMode="auto">
          <a:xfrm>
            <a:off x="680682" y="442795"/>
            <a:ext cx="7451166" cy="421981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a:xfrm>
            <a:off x="8469630" y="6172200"/>
            <a:ext cx="685800" cy="593725"/>
          </a:xfrm>
        </p:spPr>
        <p:txBody>
          <a:bodyPr vert="horz" lIns="45720" tIns="45720" rIns="45720" bIns="45720" rtlCol="0" anchor="ctr">
            <a:normAutofit/>
          </a:bodyPr>
          <a:lstStyle/>
          <a:p>
            <a:pPr defTabSz="914400">
              <a:lnSpc>
                <a:spcPct val="90000"/>
              </a:lnSpc>
              <a:spcAft>
                <a:spcPts val="600"/>
              </a:spcAft>
            </a:pPr>
            <a:fld id="{41981FBF-D86C-4C24-9F66-A76C0A1A1C3D}" type="slidenum">
              <a:rPr lang="en-US" sz="3600" smtClean="0">
                <a:solidFill>
                  <a:schemeClr val="tx1">
                    <a:lumMod val="65000"/>
                  </a:schemeClr>
                </a:solidFill>
              </a:rPr>
              <a:pPr defTabSz="914400">
                <a:lnSpc>
                  <a:spcPct val="90000"/>
                </a:lnSpc>
                <a:spcAft>
                  <a:spcPts val="600"/>
                </a:spcAft>
              </a:pPr>
              <a:t>2</a:t>
            </a:fld>
            <a:endParaRPr lang="en-US" sz="3600" dirty="0">
              <a:solidFill>
                <a:schemeClr val="tx1">
                  <a:lumMod val="65000"/>
                </a:schemeClr>
              </a:solidFill>
            </a:endParaRPr>
          </a:p>
        </p:txBody>
      </p:sp>
    </p:spTree>
    <p:extLst>
      <p:ext uri="{BB962C8B-B14F-4D97-AF65-F5344CB8AC3E}">
        <p14:creationId xmlns:p14="http://schemas.microsoft.com/office/powerpoint/2010/main" val="1671449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D6A19BF-DEB1-4961-B23C-D41B54B0C599}"/>
              </a:ext>
            </a:extLst>
          </p:cNvPr>
          <p:cNvSpPr>
            <a:spLocks noGrp="1"/>
          </p:cNvSpPr>
          <p:nvPr>
            <p:ph type="title"/>
          </p:nvPr>
        </p:nvSpPr>
        <p:spPr>
          <a:xfrm>
            <a:off x="946404" y="365760"/>
            <a:ext cx="7269480" cy="642908"/>
          </a:xfrm>
        </p:spPr>
        <p:txBody>
          <a:bodyPr>
            <a:normAutofit fontScale="90000"/>
          </a:bodyPr>
          <a:lstStyle/>
          <a:p>
            <a:r>
              <a:rPr lang="en-US" dirty="0"/>
              <a:t>Our galaxy – intro</a:t>
            </a:r>
            <a:br>
              <a:rPr lang="en-US" dirty="0"/>
            </a:br>
            <a:r>
              <a:rPr lang="en-US" sz="2200" dirty="0"/>
              <a:t>https://www.youtube.com/watch?v=tj_QPnO8vpQ</a:t>
            </a:r>
            <a:endParaRPr lang="en-US" dirty="0"/>
          </a:p>
        </p:txBody>
      </p:sp>
      <p:pic>
        <p:nvPicPr>
          <p:cNvPr id="7" name="Online Media 6" title="The Milky Way: Crash Course Astronomy #37">
            <a:hlinkClick r:id="" action="ppaction://media"/>
            <a:extLst>
              <a:ext uri="{FF2B5EF4-FFF2-40B4-BE49-F238E27FC236}">
                <a16:creationId xmlns:a16="http://schemas.microsoft.com/office/drawing/2014/main" id="{D84371D9-2F38-4B70-AC2B-022857CF6CF1}"/>
              </a:ext>
            </a:extLst>
          </p:cNvPr>
          <p:cNvPicPr>
            <a:picLocks noGrp="1" noRot="1" noChangeAspect="1"/>
          </p:cNvPicPr>
          <p:nvPr>
            <p:ph idx="1"/>
            <a:videoFile r:link="rId1"/>
          </p:nvPr>
        </p:nvPicPr>
        <p:blipFill>
          <a:blip r:embed="rId3"/>
          <a:stretch>
            <a:fillRect/>
          </a:stretch>
        </p:blipFill>
        <p:spPr>
          <a:xfrm>
            <a:off x="0" y="1008668"/>
            <a:ext cx="9144000" cy="5165313"/>
          </a:xfrm>
          <a:prstGeom prst="rect">
            <a:avLst/>
          </a:prstGeom>
        </p:spPr>
      </p:pic>
      <p:sp>
        <p:nvSpPr>
          <p:cNvPr id="4" name="Slide Number Placeholder 3">
            <a:extLst>
              <a:ext uri="{FF2B5EF4-FFF2-40B4-BE49-F238E27FC236}">
                <a16:creationId xmlns:a16="http://schemas.microsoft.com/office/drawing/2014/main" id="{51858BE9-29C9-47E8-95F8-4666536C8E92}"/>
              </a:ext>
            </a:extLst>
          </p:cNvPr>
          <p:cNvSpPr>
            <a:spLocks noGrp="1"/>
          </p:cNvSpPr>
          <p:nvPr>
            <p:ph type="sldNum" sz="quarter" idx="12"/>
          </p:nvPr>
        </p:nvSpPr>
        <p:spPr/>
        <p:txBody>
          <a:bodyPr/>
          <a:lstStyle/>
          <a:p>
            <a:fld id="{CB905857-8EFC-4F61-985E-AF1AE17440E6}" type="slidenum">
              <a:rPr lang="en-US" smtClean="0"/>
              <a:t>3</a:t>
            </a:fld>
            <a:endParaRPr lang="en-US" dirty="0"/>
          </a:p>
        </p:txBody>
      </p:sp>
    </p:spTree>
    <p:extLst>
      <p:ext uri="{BB962C8B-B14F-4D97-AF65-F5344CB8AC3E}">
        <p14:creationId xmlns:p14="http://schemas.microsoft.com/office/powerpoint/2010/main" val="330619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a:extLst>
              <a:ext uri="{FF2B5EF4-FFF2-40B4-BE49-F238E27FC236}">
                <a16:creationId xmlns:a16="http://schemas.microsoft.com/office/drawing/2014/main" id="{5F98CA47-8FE6-460D-93E7-9BCD7D9E6E51}"/>
              </a:ext>
            </a:extLst>
          </p:cNvPr>
          <p:cNvSpPr txBox="1">
            <a:spLocks noChangeArrowheads="1"/>
          </p:cNvSpPr>
          <p:nvPr/>
        </p:nvSpPr>
        <p:spPr bwMode="auto">
          <a:xfrm>
            <a:off x="304800" y="5105400"/>
            <a:ext cx="8305800" cy="1200329"/>
          </a:xfrm>
          <a:prstGeom prst="rect">
            <a:avLst/>
          </a:prstGeom>
          <a:noFill/>
          <a:ln w="9525">
            <a:noFill/>
            <a:miter lim="800000"/>
            <a:headEnd/>
            <a:tailEnd/>
          </a:ln>
          <a:effec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dirty="0">
                <a:effectLst>
                  <a:outerShdw blurRad="38100" dist="38100" dir="2700000" algn="tl">
                    <a:srgbClr val="000066"/>
                  </a:outerShdw>
                </a:effectLst>
                <a:latin typeface="+mj-lt"/>
              </a:rPr>
              <a:t>Herschel could not account well for the effects of dust.</a:t>
            </a:r>
            <a:endParaRPr lang="en-US" altLang="en-US" sz="1800" dirty="0">
              <a:latin typeface="+mj-lt"/>
            </a:endParaRPr>
          </a:p>
          <a:p>
            <a:pPr eaLnBrk="1" hangingPunct="1"/>
            <a:endParaRPr lang="en-US" altLang="en-US" sz="1800" dirty="0">
              <a:solidFill>
                <a:srgbClr val="FF33CC"/>
              </a:solidFill>
              <a:latin typeface="+mj-lt"/>
            </a:endParaRPr>
          </a:p>
          <a:p>
            <a:pPr eaLnBrk="1" hangingPunct="1"/>
            <a:r>
              <a:rPr lang="en-US" altLang="en-US" sz="1800" dirty="0">
                <a:latin typeface="+mj-lt"/>
              </a:rPr>
              <a:t>Lots of dust along the disk causes the distribution of stars to drop-off – objects more than a few kiloparsec from the Sun are </a:t>
            </a:r>
            <a:r>
              <a:rPr lang="en-US" altLang="en-US" sz="1800" b="1" dirty="0">
                <a:latin typeface="+mj-lt"/>
              </a:rPr>
              <a:t>obscured</a:t>
            </a:r>
            <a:r>
              <a:rPr lang="en-US" altLang="en-US" sz="1800" dirty="0">
                <a:latin typeface="+mj-lt"/>
              </a:rPr>
              <a:t> by dust.</a:t>
            </a:r>
          </a:p>
        </p:txBody>
      </p:sp>
      <p:sp>
        <p:nvSpPr>
          <p:cNvPr id="21506" name="Rectangle 3">
            <a:extLst>
              <a:ext uri="{FF2B5EF4-FFF2-40B4-BE49-F238E27FC236}">
                <a16:creationId xmlns:a16="http://schemas.microsoft.com/office/drawing/2014/main" id="{C1316CD7-C536-4B01-8559-747C5D72A2DC}"/>
              </a:ext>
            </a:extLst>
          </p:cNvPr>
          <p:cNvSpPr>
            <a:spLocks noChangeArrowheads="1"/>
          </p:cNvSpPr>
          <p:nvPr/>
        </p:nvSpPr>
        <p:spPr bwMode="auto">
          <a:xfrm>
            <a:off x="212631" y="736937"/>
            <a:ext cx="661997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a:defRPr sz="2400">
                <a:solidFill>
                  <a:schemeClr val="tx1"/>
                </a:solidFill>
                <a:latin typeface="Arial" panose="020B0604020202020204" pitchFamily="34" charset="0"/>
                <a:ea typeface="MS PGothic" panose="020B0600070205080204" pitchFamily="34" charset="-128"/>
              </a:defRPr>
            </a:lvl2pPr>
            <a:lvl3pPr>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buClr>
                <a:schemeClr val="accent2"/>
              </a:buClr>
              <a:buFont typeface="Wingdings" panose="05000000000000000000" pitchFamily="2" charset="2"/>
              <a:buChar char="§"/>
            </a:pPr>
            <a:r>
              <a:rPr lang="en-US" altLang="en-US" sz="1800" dirty="0">
                <a:latin typeface="+mj-lt"/>
              </a:rPr>
              <a:t>1785 - Herschel attempted to determine the shape and size of Galaxy</a:t>
            </a:r>
          </a:p>
          <a:p>
            <a:pPr lvl="1">
              <a:buClr>
                <a:schemeClr val="accent2"/>
              </a:buClr>
              <a:buFont typeface="Wingdings" panose="05000000000000000000" pitchFamily="2" charset="2"/>
              <a:buNone/>
            </a:pPr>
            <a:r>
              <a:rPr lang="en-US" altLang="en-US" sz="1800" dirty="0">
                <a:latin typeface="+mj-lt"/>
              </a:rPr>
              <a:t>Assumptions:</a:t>
            </a:r>
          </a:p>
          <a:p>
            <a:pPr lvl="2">
              <a:buClr>
                <a:schemeClr val="accent2"/>
              </a:buClr>
              <a:buFont typeface="Wingdings" panose="05000000000000000000" pitchFamily="2" charset="2"/>
              <a:buChar char="§"/>
            </a:pPr>
            <a:r>
              <a:rPr lang="en-US" altLang="en-US" sz="1800" dirty="0">
                <a:latin typeface="+mj-lt"/>
              </a:rPr>
              <a:t>All stars have same intrinsic brightness</a:t>
            </a:r>
          </a:p>
          <a:p>
            <a:pPr lvl="2">
              <a:buClr>
                <a:schemeClr val="accent2"/>
              </a:buClr>
              <a:buFont typeface="Wingdings" panose="05000000000000000000" pitchFamily="2" charset="2"/>
              <a:buChar char="§"/>
            </a:pPr>
            <a:r>
              <a:rPr lang="en-US" altLang="en-US" sz="1800" dirty="0">
                <a:latin typeface="+mj-lt"/>
              </a:rPr>
              <a:t>Star are arranged uniformly throughout the galaxy</a:t>
            </a:r>
          </a:p>
          <a:p>
            <a:pPr lvl="2">
              <a:buClr>
                <a:schemeClr val="accent2"/>
              </a:buClr>
              <a:buFont typeface="Wingdings" panose="05000000000000000000" pitchFamily="2" charset="2"/>
              <a:buChar char="§"/>
            </a:pPr>
            <a:r>
              <a:rPr lang="en-US" altLang="en-US" sz="1800" dirty="0">
                <a:latin typeface="+mj-lt"/>
              </a:rPr>
              <a:t>He could see to the edge of the galaxy</a:t>
            </a:r>
          </a:p>
          <a:p>
            <a:pPr lvl="2">
              <a:buClr>
                <a:schemeClr val="accent2"/>
              </a:buClr>
            </a:pPr>
            <a:r>
              <a:rPr lang="en-US" altLang="en-US" sz="1800" dirty="0">
                <a:latin typeface="+mj-lt"/>
              </a:rPr>
              <a:t>    </a:t>
            </a:r>
            <a:endParaRPr lang="en-US" altLang="en-US" sz="1800" baseline="30000" dirty="0">
              <a:latin typeface="+mj-lt"/>
            </a:endParaRPr>
          </a:p>
        </p:txBody>
      </p:sp>
      <p:grpSp>
        <p:nvGrpSpPr>
          <p:cNvPr id="2" name="Group 10">
            <a:extLst>
              <a:ext uri="{FF2B5EF4-FFF2-40B4-BE49-F238E27FC236}">
                <a16:creationId xmlns:a16="http://schemas.microsoft.com/office/drawing/2014/main" id="{E7481A9D-B86E-406D-9F9C-839A5B9E7286}"/>
              </a:ext>
            </a:extLst>
          </p:cNvPr>
          <p:cNvGrpSpPr>
            <a:grpSpLocks/>
          </p:cNvGrpSpPr>
          <p:nvPr/>
        </p:nvGrpSpPr>
        <p:grpSpPr bwMode="auto">
          <a:xfrm>
            <a:off x="212631" y="2797099"/>
            <a:ext cx="7639842" cy="2247900"/>
            <a:chOff x="609600" y="2438400"/>
            <a:chExt cx="7639309" cy="2247900"/>
          </a:xfrm>
        </p:grpSpPr>
        <p:pic>
          <p:nvPicPr>
            <p:cNvPr id="21509" name="Picture 4">
              <a:extLst>
                <a:ext uri="{FF2B5EF4-FFF2-40B4-BE49-F238E27FC236}">
                  <a16:creationId xmlns:a16="http://schemas.microsoft.com/office/drawing/2014/main" id="{30E7A3EE-B5A2-4AF5-84E7-AF0A670088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438400"/>
              <a:ext cx="72771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Line 7">
              <a:extLst>
                <a:ext uri="{FF2B5EF4-FFF2-40B4-BE49-F238E27FC236}">
                  <a16:creationId xmlns:a16="http://schemas.microsoft.com/office/drawing/2014/main" id="{6C05112D-353F-4FDE-A493-F4E16AD270EC}"/>
                </a:ext>
              </a:extLst>
            </p:cNvPr>
            <p:cNvSpPr>
              <a:spLocks noChangeShapeType="1"/>
            </p:cNvSpPr>
            <p:nvPr/>
          </p:nvSpPr>
          <p:spPr bwMode="auto">
            <a:xfrm flipH="1" flipV="1">
              <a:off x="5101912" y="3657600"/>
              <a:ext cx="2441404" cy="6858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mj-lt"/>
              </a:endParaRPr>
            </a:p>
          </p:txBody>
        </p:sp>
        <p:sp>
          <p:nvSpPr>
            <p:cNvPr id="10" name="TextBox 9">
              <a:extLst>
                <a:ext uri="{FF2B5EF4-FFF2-40B4-BE49-F238E27FC236}">
                  <a16:creationId xmlns:a16="http://schemas.microsoft.com/office/drawing/2014/main" id="{6A46D16C-B0CE-4AD7-8CBE-B9357E385680}"/>
                </a:ext>
              </a:extLst>
            </p:cNvPr>
            <p:cNvSpPr txBox="1"/>
            <p:nvPr/>
          </p:nvSpPr>
          <p:spPr>
            <a:xfrm>
              <a:off x="7543316" y="4262438"/>
              <a:ext cx="705593" cy="369332"/>
            </a:xfrm>
            <a:prstGeom prst="rect">
              <a:avLst/>
            </a:prstGeom>
            <a:solidFill>
              <a:schemeClr val="bg2">
                <a:lumMod val="75000"/>
              </a:schemeClr>
            </a:solidFill>
            <a:ln>
              <a:solidFill>
                <a:schemeClr val="tx1"/>
              </a:solidFill>
            </a:ln>
          </p:spPr>
          <p:txBody>
            <a:bodyPr wrap="none">
              <a:spAutoFit/>
            </a:bodyPr>
            <a:lstStyle/>
            <a:p>
              <a:pPr>
                <a:defRPr/>
              </a:pPr>
              <a:r>
                <a:rPr lang="en-US" dirty="0">
                  <a:latin typeface="+mj-lt"/>
                  <a:ea typeface="ＭＳ Ｐゴシック" charset="-128"/>
                </a:rPr>
                <a:t>SUN</a:t>
              </a:r>
            </a:p>
          </p:txBody>
        </p:sp>
      </p:grpSp>
      <p:sp>
        <p:nvSpPr>
          <p:cNvPr id="21508" name="Text Box 2">
            <a:extLst>
              <a:ext uri="{FF2B5EF4-FFF2-40B4-BE49-F238E27FC236}">
                <a16:creationId xmlns:a16="http://schemas.microsoft.com/office/drawing/2014/main" id="{BA085076-7B75-4DA6-8A1C-8FB20251CDAC}"/>
              </a:ext>
            </a:extLst>
          </p:cNvPr>
          <p:cNvSpPr txBox="1">
            <a:spLocks noChangeArrowheads="1"/>
          </p:cNvSpPr>
          <p:nvPr/>
        </p:nvSpPr>
        <p:spPr bwMode="auto">
          <a:xfrm>
            <a:off x="441325" y="187325"/>
            <a:ext cx="30812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latin typeface="+mj-lt"/>
              </a:rPr>
              <a:t>Galactic Astronomy</a:t>
            </a:r>
          </a:p>
        </p:txBody>
      </p:sp>
      <p:pic>
        <p:nvPicPr>
          <p:cNvPr id="4" name="Picture 3" descr="A picture containing text, indoor, person&#10;&#10;Description automatically generated">
            <a:extLst>
              <a:ext uri="{FF2B5EF4-FFF2-40B4-BE49-F238E27FC236}">
                <a16:creationId xmlns:a16="http://schemas.microsoft.com/office/drawing/2014/main" id="{E1ED4FD5-7AA9-43FE-84EB-4FA5D532E6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6988" y="31955"/>
            <a:ext cx="1981200" cy="2859024"/>
          </a:xfrm>
          <a:prstGeom prst="rect">
            <a:avLst/>
          </a:prstGeom>
        </p:spPr>
      </p:pic>
    </p:spTree>
    <p:extLst>
      <p:ext uri="{BB962C8B-B14F-4D97-AF65-F5344CB8AC3E}">
        <p14:creationId xmlns:p14="http://schemas.microsoft.com/office/powerpoint/2010/main" val="104419631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fade">
                                      <p:cBhvr>
                                        <p:cTn id="12"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a:extLst>
              <a:ext uri="{FF2B5EF4-FFF2-40B4-BE49-F238E27FC236}">
                <a16:creationId xmlns:a16="http://schemas.microsoft.com/office/drawing/2014/main" id="{0378A2A1-F06A-4E3B-B8A2-F8218BF62ED3}"/>
              </a:ext>
            </a:extLst>
          </p:cNvPr>
          <p:cNvSpPr txBox="1">
            <a:spLocks noChangeArrowheads="1"/>
          </p:cNvSpPr>
          <p:nvPr/>
        </p:nvSpPr>
        <p:spPr bwMode="auto">
          <a:xfrm>
            <a:off x="381000" y="809625"/>
            <a:ext cx="803242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1600" dirty="0">
                <a:latin typeface="+mj-lt"/>
              </a:rPr>
              <a:t>In the early 1900’s,</a:t>
            </a:r>
            <a:r>
              <a:rPr lang="en-US" altLang="ja-JP" sz="1600" dirty="0">
                <a:latin typeface="+mj-lt"/>
              </a:rPr>
              <a:t> the first kinematic studies of the MW revealed the velocities of globular clusters (clusters of stars outside the galaxy disk) were ~250 km/s, much higher than the mass of the galaxy model would require. So, the galaxy must contain more stars (and mass) than originally thought in order to keep the star clusters from flying off.</a:t>
            </a:r>
          </a:p>
        </p:txBody>
      </p:sp>
      <p:pic>
        <p:nvPicPr>
          <p:cNvPr id="21507" name="Picture 3" descr="FG14_011">
            <a:extLst>
              <a:ext uri="{FF2B5EF4-FFF2-40B4-BE49-F238E27FC236}">
                <a16:creationId xmlns:a16="http://schemas.microsoft.com/office/drawing/2014/main" id="{98B12343-8FA3-4CDD-A509-AC52ADB7F463}"/>
              </a:ext>
            </a:extLst>
          </p:cNvPr>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l="14708" t="4695" r="16145" b="2583"/>
          <a:stretch>
            <a:fillRect/>
          </a:stretch>
        </p:blipFill>
        <p:spPr bwMode="auto">
          <a:xfrm>
            <a:off x="5029200" y="2286000"/>
            <a:ext cx="38100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FC90F2C2-A0EC-44C9-8A2E-982D6768D768}"/>
              </a:ext>
            </a:extLst>
          </p:cNvPr>
          <p:cNvSpPr/>
          <p:nvPr/>
        </p:nvSpPr>
        <p:spPr>
          <a:xfrm>
            <a:off x="381000" y="2230438"/>
            <a:ext cx="4572000" cy="3970318"/>
          </a:xfrm>
          <a:prstGeom prst="rect">
            <a:avLst/>
          </a:prstGeom>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1800" dirty="0">
                <a:latin typeface="+mj-lt"/>
              </a:rPr>
              <a:t>First detailed kinematic model (Lindblad 1927) revealed </a:t>
            </a:r>
          </a:p>
          <a:p>
            <a:endParaRPr lang="en-US" altLang="en-US" sz="1800" dirty="0">
              <a:latin typeface="+mj-lt"/>
            </a:endParaRPr>
          </a:p>
          <a:p>
            <a:pPr>
              <a:buFont typeface="Arial" panose="020B0604020202020204" pitchFamily="34" charset="0"/>
              <a:buChar char="•"/>
            </a:pPr>
            <a:r>
              <a:rPr lang="en-US" altLang="en-US" sz="1800" dirty="0">
                <a:latin typeface="+mj-lt"/>
              </a:rPr>
              <a:t>A spherical component with random motions (~250 km/s) </a:t>
            </a:r>
            <a:r>
              <a:rPr lang="en-US" altLang="en-US" sz="1800" dirty="0">
                <a:latin typeface="+mj-lt"/>
                <a:sym typeface="Wingdings" panose="05000000000000000000" pitchFamily="2" charset="2"/>
              </a:rPr>
              <a:t> </a:t>
            </a:r>
            <a:r>
              <a:rPr lang="en-US" altLang="en-US" sz="1800" dirty="0">
                <a:solidFill>
                  <a:srgbClr val="FF6600"/>
                </a:solidFill>
                <a:latin typeface="+mj-lt"/>
              </a:rPr>
              <a:t>HALO</a:t>
            </a:r>
          </a:p>
          <a:p>
            <a:pPr>
              <a:buFont typeface="Arial" panose="020B0604020202020204" pitchFamily="34" charset="0"/>
              <a:buChar char="•"/>
            </a:pPr>
            <a:endParaRPr lang="en-US" altLang="en-US" sz="1800" dirty="0">
              <a:latin typeface="+mj-lt"/>
            </a:endParaRPr>
          </a:p>
          <a:p>
            <a:pPr>
              <a:buFont typeface="Arial" panose="020B0604020202020204" pitchFamily="34" charset="0"/>
              <a:buChar char="•"/>
            </a:pPr>
            <a:r>
              <a:rPr lang="en-US" altLang="en-US" sz="1800" dirty="0">
                <a:latin typeface="+mj-lt"/>
              </a:rPr>
              <a:t>A flattened component with rotational motion measured at 200 to 300 km/s near the Sun – </a:t>
            </a:r>
            <a:r>
              <a:rPr lang="en-US" altLang="en-US" sz="1800" dirty="0">
                <a:solidFill>
                  <a:srgbClr val="FF6600"/>
                </a:solidFill>
                <a:latin typeface="+mj-lt"/>
              </a:rPr>
              <a:t>DISK</a:t>
            </a:r>
          </a:p>
          <a:p>
            <a:pPr>
              <a:buFont typeface="Arial" panose="020B0604020202020204" pitchFamily="34" charset="0"/>
              <a:buChar char="•"/>
            </a:pPr>
            <a:endParaRPr lang="en-US" altLang="en-US" sz="1800" dirty="0">
              <a:solidFill>
                <a:srgbClr val="FF6600"/>
              </a:solidFill>
              <a:latin typeface="+mj-lt"/>
            </a:endParaRPr>
          </a:p>
          <a:p>
            <a:pPr>
              <a:buFont typeface="Arial" panose="020B0604020202020204" pitchFamily="34" charset="0"/>
              <a:buChar char="•"/>
            </a:pPr>
            <a:r>
              <a:rPr lang="en-US" altLang="en-US" sz="1800" dirty="0">
                <a:latin typeface="+mj-lt"/>
              </a:rPr>
              <a:t>A third component, also spherical, exists in the center of the galaxy – </a:t>
            </a:r>
            <a:r>
              <a:rPr lang="en-US" altLang="en-US" sz="1800" dirty="0">
                <a:solidFill>
                  <a:srgbClr val="FF6600"/>
                </a:solidFill>
                <a:latin typeface="+mj-lt"/>
              </a:rPr>
              <a:t>BULGE</a:t>
            </a:r>
          </a:p>
          <a:p>
            <a:pPr marL="742950" lvl="1" indent="-285750">
              <a:buFont typeface="Arial" panose="020B0604020202020204" pitchFamily="34" charset="0"/>
              <a:buChar char="•"/>
            </a:pPr>
            <a:r>
              <a:rPr lang="en-US" altLang="en-US" sz="1800" dirty="0">
                <a:latin typeface="+mj-lt"/>
              </a:rPr>
              <a:t>Stars here move on mostly random orbits</a:t>
            </a:r>
          </a:p>
        </p:txBody>
      </p:sp>
      <p:sp>
        <p:nvSpPr>
          <p:cNvPr id="30724" name="TextBox 2">
            <a:extLst>
              <a:ext uri="{FF2B5EF4-FFF2-40B4-BE49-F238E27FC236}">
                <a16:creationId xmlns:a16="http://schemas.microsoft.com/office/drawing/2014/main" id="{EAA61343-91FD-49EB-9991-167230A43A0A}"/>
              </a:ext>
            </a:extLst>
          </p:cNvPr>
          <p:cNvSpPr txBox="1">
            <a:spLocks noChangeArrowheads="1"/>
          </p:cNvSpPr>
          <p:nvPr/>
        </p:nvSpPr>
        <p:spPr bwMode="auto">
          <a:xfrm>
            <a:off x="2819400" y="228600"/>
            <a:ext cx="38603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latin typeface="+mj-lt"/>
              </a:rPr>
              <a:t>Morphology of our Galaxy</a:t>
            </a:r>
          </a:p>
        </p:txBody>
      </p:sp>
    </p:spTree>
    <p:extLst>
      <p:ext uri="{BB962C8B-B14F-4D97-AF65-F5344CB8AC3E}">
        <p14:creationId xmlns:p14="http://schemas.microsoft.com/office/powerpoint/2010/main" val="316169852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1507"/>
                                        </p:tgtEl>
                                        <p:attrNameLst>
                                          <p:attrName>style.visibility</p:attrName>
                                        </p:attrNameLst>
                                      </p:cBhvr>
                                      <p:to>
                                        <p:strVal val="visible"/>
                                      </p:to>
                                    </p:set>
                                    <p:animEffect transition="in" filter="fade">
                                      <p:cBhvr>
                                        <p:cTn id="10"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2">
            <a:extLst>
              <a:ext uri="{FF2B5EF4-FFF2-40B4-BE49-F238E27FC236}">
                <a16:creationId xmlns:a16="http://schemas.microsoft.com/office/drawing/2014/main" id="{7718333C-08A0-45D5-AF9B-3186B3241494}"/>
              </a:ext>
            </a:extLst>
          </p:cNvPr>
          <p:cNvSpPr txBox="1">
            <a:spLocks noChangeArrowheads="1"/>
          </p:cNvSpPr>
          <p:nvPr/>
        </p:nvSpPr>
        <p:spPr bwMode="auto">
          <a:xfrm>
            <a:off x="441325" y="515938"/>
            <a:ext cx="184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600" dirty="0">
              <a:latin typeface="+mj-lt"/>
            </a:endParaRPr>
          </a:p>
        </p:txBody>
      </p:sp>
      <p:sp>
        <p:nvSpPr>
          <p:cNvPr id="32770" name="Text Box 3">
            <a:extLst>
              <a:ext uri="{FF2B5EF4-FFF2-40B4-BE49-F238E27FC236}">
                <a16:creationId xmlns:a16="http://schemas.microsoft.com/office/drawing/2014/main" id="{CF95E9BC-4CB5-4AA3-9F5E-D26B9688E969}"/>
              </a:ext>
            </a:extLst>
          </p:cNvPr>
          <p:cNvSpPr txBox="1">
            <a:spLocks noChangeArrowheads="1"/>
          </p:cNvSpPr>
          <p:nvPr/>
        </p:nvSpPr>
        <p:spPr bwMode="auto">
          <a:xfrm>
            <a:off x="533400" y="685800"/>
            <a:ext cx="784231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a:defRPr sz="2400">
                <a:solidFill>
                  <a:schemeClr val="tx1"/>
                </a:solidFill>
                <a:latin typeface="Arial" panose="020B0604020202020204" pitchFamily="34" charset="0"/>
                <a:ea typeface="MS PGothic" panose="020B0600070205080204" pitchFamily="34" charset="-128"/>
              </a:defRPr>
            </a:lvl2pPr>
            <a:lvl3pPr>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000" i="1" dirty="0">
                <a:latin typeface="+mj-lt"/>
              </a:rPr>
              <a:t>The three components of our galaxy (disk, halo and bulge) also differ in the mix of the types of stars they contain</a:t>
            </a:r>
          </a:p>
          <a:p>
            <a:pPr lvl="2"/>
            <a:endParaRPr lang="en-US" altLang="en-US" sz="1600" i="1" dirty="0">
              <a:latin typeface="+mj-lt"/>
            </a:endParaRPr>
          </a:p>
          <a:p>
            <a:pPr lvl="1">
              <a:buFontTx/>
              <a:buChar char="•"/>
            </a:pPr>
            <a:r>
              <a:rPr lang="en-US" altLang="en-US" sz="1600" b="1" dirty="0">
                <a:latin typeface="+mj-lt"/>
              </a:rPr>
              <a:t>Population I</a:t>
            </a:r>
            <a:r>
              <a:rPr lang="en-US" altLang="en-US" sz="1600" dirty="0">
                <a:latin typeface="+mj-lt"/>
              </a:rPr>
              <a:t>: Hot, blue stars and young open clusters accompanied by gas and dust are primarily found in the disk of the Milky Way</a:t>
            </a:r>
          </a:p>
          <a:p>
            <a:pPr lvl="1">
              <a:buFontTx/>
              <a:buChar char="•"/>
            </a:pPr>
            <a:endParaRPr lang="en-US" altLang="en-US" sz="1600" dirty="0">
              <a:latin typeface="+mj-lt"/>
            </a:endParaRPr>
          </a:p>
          <a:p>
            <a:pPr lvl="1">
              <a:buFontTx/>
              <a:buChar char="•"/>
            </a:pPr>
            <a:r>
              <a:rPr lang="en-US" altLang="en-US" sz="1600" b="1" dirty="0">
                <a:latin typeface="+mj-lt"/>
              </a:rPr>
              <a:t>Population II</a:t>
            </a:r>
            <a:r>
              <a:rPr lang="en-US" altLang="en-US" sz="1600" dirty="0">
                <a:latin typeface="+mj-lt"/>
              </a:rPr>
              <a:t>: red stars and older globular clusters are found in the halo of the Milky Way</a:t>
            </a:r>
          </a:p>
        </p:txBody>
      </p:sp>
      <p:pic>
        <p:nvPicPr>
          <p:cNvPr id="32771" name="Picture 4" descr="FG14_009">
            <a:extLst>
              <a:ext uri="{FF2B5EF4-FFF2-40B4-BE49-F238E27FC236}">
                <a16:creationId xmlns:a16="http://schemas.microsoft.com/office/drawing/2014/main" id="{C21C750D-4B5A-47A3-B1E0-77847A37BB85}"/>
              </a:ext>
            </a:extLst>
          </p:cNvPr>
          <p:cNvPicPr>
            <a:picLocks noChangeAspect="1" noChangeArrowheads="1"/>
          </p:cNvPicPr>
          <p:nvPr/>
        </p:nvPicPr>
        <p:blipFill>
          <a:blip r:embed="rId3">
            <a:lum contrast="18000"/>
            <a:extLst>
              <a:ext uri="{28A0092B-C50C-407E-A947-70E740481C1C}">
                <a14:useLocalDpi xmlns:a14="http://schemas.microsoft.com/office/drawing/2010/main" val="0"/>
              </a:ext>
            </a:extLst>
          </a:blip>
          <a:srcRect l="2730" t="4056" r="5125" b="7028"/>
          <a:stretch>
            <a:fillRect/>
          </a:stretch>
        </p:blipFill>
        <p:spPr bwMode="auto">
          <a:xfrm>
            <a:off x="1905000" y="2887663"/>
            <a:ext cx="54864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Box 7">
            <a:extLst>
              <a:ext uri="{FF2B5EF4-FFF2-40B4-BE49-F238E27FC236}">
                <a16:creationId xmlns:a16="http://schemas.microsoft.com/office/drawing/2014/main" id="{8899AF3F-F22B-4995-9DC1-E07DDEE9B3A4}"/>
              </a:ext>
            </a:extLst>
          </p:cNvPr>
          <p:cNvSpPr txBox="1">
            <a:spLocks noChangeArrowheads="1"/>
          </p:cNvSpPr>
          <p:nvPr/>
        </p:nvSpPr>
        <p:spPr bwMode="auto">
          <a:xfrm>
            <a:off x="2819400" y="228600"/>
            <a:ext cx="421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latin typeface="+mj-lt"/>
              </a:rPr>
              <a:t>Morphology of our Galaxy -2</a:t>
            </a:r>
          </a:p>
        </p:txBody>
      </p:sp>
    </p:spTree>
    <p:extLst>
      <p:ext uri="{BB962C8B-B14F-4D97-AF65-F5344CB8AC3E}">
        <p14:creationId xmlns:p14="http://schemas.microsoft.com/office/powerpoint/2010/main" val="60347267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a:extLst>
              <a:ext uri="{FF2B5EF4-FFF2-40B4-BE49-F238E27FC236}">
                <a16:creationId xmlns:a16="http://schemas.microsoft.com/office/drawing/2014/main" id="{796F9217-3599-4944-B881-10F5672EA740}"/>
              </a:ext>
            </a:extLst>
          </p:cNvPr>
          <p:cNvSpPr>
            <a:spLocks noChangeArrowheads="1"/>
          </p:cNvSpPr>
          <p:nvPr/>
        </p:nvSpPr>
        <p:spPr bwMode="auto">
          <a:xfrm>
            <a:off x="381000" y="809625"/>
            <a:ext cx="8229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1800" dirty="0">
                <a:latin typeface="+mj-lt"/>
              </a:rPr>
              <a:t>Since the Milky Way rotation curve shows no drop in velocities beyond the galactic bulge, and even within the disk disk (around R=15 kpc as expected by models), this indicates the presence of some additional, non-luminous</a:t>
            </a:r>
            <a:r>
              <a:rPr lang="en-US" altLang="en-US" sz="1800" dirty="0">
                <a:latin typeface="+mj-lt"/>
                <a:sym typeface="Wingdings" panose="05000000000000000000" pitchFamily="2" charset="2"/>
              </a:rPr>
              <a:t> material</a:t>
            </a:r>
            <a:r>
              <a:rPr lang="en-US" altLang="en-US" sz="1800" dirty="0">
                <a:solidFill>
                  <a:schemeClr val="tx2"/>
                </a:solidFill>
                <a:latin typeface="+mj-lt"/>
                <a:sym typeface="Wingdings" panose="05000000000000000000" pitchFamily="2" charset="2"/>
              </a:rPr>
              <a:t> that was later called the </a:t>
            </a:r>
            <a:r>
              <a:rPr lang="en-US" altLang="en-US" sz="1800" dirty="0">
                <a:solidFill>
                  <a:srgbClr val="FF0000"/>
                </a:solidFill>
                <a:latin typeface="+mj-lt"/>
                <a:sym typeface="Wingdings" panose="05000000000000000000" pitchFamily="2" charset="2"/>
              </a:rPr>
              <a:t>Dark Matter</a:t>
            </a:r>
          </a:p>
        </p:txBody>
      </p:sp>
      <p:pic>
        <p:nvPicPr>
          <p:cNvPr id="59394" name="Picture 3" descr="FG14_017">
            <a:extLst>
              <a:ext uri="{FF2B5EF4-FFF2-40B4-BE49-F238E27FC236}">
                <a16:creationId xmlns:a16="http://schemas.microsoft.com/office/drawing/2014/main" id="{82BDE4E8-3D27-44C1-BA25-46A6B7A7D9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75" t="22389" r="3833" b="13667"/>
          <a:stretch>
            <a:fillRect/>
          </a:stretch>
        </p:blipFill>
        <p:spPr bwMode="auto">
          <a:xfrm>
            <a:off x="1684338" y="2133600"/>
            <a:ext cx="5859462"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6">
            <a:extLst>
              <a:ext uri="{FF2B5EF4-FFF2-40B4-BE49-F238E27FC236}">
                <a16:creationId xmlns:a16="http://schemas.microsoft.com/office/drawing/2014/main" id="{5A1E58E7-1A85-4992-8CC8-BA62B31AAB78}"/>
              </a:ext>
            </a:extLst>
          </p:cNvPr>
          <p:cNvSpPr>
            <a:spLocks noChangeArrowheads="1"/>
          </p:cNvSpPr>
          <p:nvPr/>
        </p:nvSpPr>
        <p:spPr bwMode="auto">
          <a:xfrm>
            <a:off x="636309" y="5268734"/>
            <a:ext cx="742600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1800" i="1" dirty="0">
                <a:solidFill>
                  <a:srgbClr val="FF6600"/>
                </a:solidFill>
                <a:latin typeface="+mj-lt"/>
              </a:rPr>
              <a:t>Even though Dark Matter is detected gravitationally through measurements of the orbital speeds in the Galactic Disk, it is not necessarily confined to the disk and is likely to be distributed throughout the Galactic Halo. Most galaxies appear to exist within these Dark Matter Halos.</a:t>
            </a:r>
            <a:endParaRPr lang="en-US" altLang="en-US" sz="1800" dirty="0">
              <a:latin typeface="+mj-lt"/>
            </a:endParaRPr>
          </a:p>
        </p:txBody>
      </p:sp>
      <p:sp>
        <p:nvSpPr>
          <p:cNvPr id="59396" name="TextBox 5">
            <a:extLst>
              <a:ext uri="{FF2B5EF4-FFF2-40B4-BE49-F238E27FC236}">
                <a16:creationId xmlns:a16="http://schemas.microsoft.com/office/drawing/2014/main" id="{2B1DDE33-3C2D-4A96-9DFF-9FFBC76B1271}"/>
              </a:ext>
            </a:extLst>
          </p:cNvPr>
          <p:cNvSpPr txBox="1">
            <a:spLocks noChangeArrowheads="1"/>
          </p:cNvSpPr>
          <p:nvPr/>
        </p:nvSpPr>
        <p:spPr bwMode="auto">
          <a:xfrm>
            <a:off x="1520072" y="240655"/>
            <a:ext cx="63658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dirty="0">
                <a:latin typeface="+mj-lt"/>
              </a:rPr>
              <a:t>Rotation Curve – orbital speeds of the stars</a:t>
            </a:r>
          </a:p>
        </p:txBody>
      </p:sp>
    </p:spTree>
    <p:extLst>
      <p:ext uri="{BB962C8B-B14F-4D97-AF65-F5344CB8AC3E}">
        <p14:creationId xmlns:p14="http://schemas.microsoft.com/office/powerpoint/2010/main" val="328233903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16D4C99-45E3-4372-ACA3-4837DB9CCB40}"/>
              </a:ext>
            </a:extLst>
          </p:cNvPr>
          <p:cNvSpPr>
            <a:spLocks noGrp="1" noChangeArrowheads="1"/>
          </p:cNvSpPr>
          <p:nvPr>
            <p:ph type="title"/>
          </p:nvPr>
        </p:nvSpPr>
        <p:spPr>
          <a:xfrm>
            <a:off x="685800" y="228600"/>
            <a:ext cx="7772400" cy="1143000"/>
          </a:xfrm>
        </p:spPr>
        <p:txBody>
          <a:bodyPr/>
          <a:lstStyle/>
          <a:p>
            <a:pPr eaLnBrk="1" hangingPunct="1">
              <a:defRPr/>
            </a:pPr>
            <a:r>
              <a:rPr lang="en-US" sz="3600" dirty="0">
                <a:ea typeface="+mj-ea"/>
              </a:rPr>
              <a:t>The Galactic Nucleus</a:t>
            </a:r>
          </a:p>
        </p:txBody>
      </p:sp>
      <p:sp>
        <p:nvSpPr>
          <p:cNvPr id="14339" name="Rectangle 3">
            <a:extLst>
              <a:ext uri="{FF2B5EF4-FFF2-40B4-BE49-F238E27FC236}">
                <a16:creationId xmlns:a16="http://schemas.microsoft.com/office/drawing/2014/main" id="{F699EEC3-E24F-40E8-9E06-7B72D80FE696}"/>
              </a:ext>
            </a:extLst>
          </p:cNvPr>
          <p:cNvSpPr>
            <a:spLocks noGrp="1" noChangeArrowheads="1"/>
          </p:cNvSpPr>
          <p:nvPr>
            <p:ph type="body" idx="1"/>
          </p:nvPr>
        </p:nvSpPr>
        <p:spPr>
          <a:xfrm>
            <a:off x="533400" y="1600199"/>
            <a:ext cx="4724400" cy="4555503"/>
          </a:xfrm>
        </p:spPr>
        <p:txBody>
          <a:bodyPr>
            <a:normAutofit fontScale="92500" lnSpcReduction="20000"/>
          </a:bodyPr>
          <a:lstStyle/>
          <a:p>
            <a:pPr eaLnBrk="1" hangingPunct="1">
              <a:lnSpc>
                <a:spcPct val="90000"/>
              </a:lnSpc>
              <a:buFont typeface="Wingdings" pitchFamily="-106" charset="2"/>
              <a:buChar char=""/>
              <a:defRPr/>
            </a:pPr>
            <a:r>
              <a:rPr lang="en-US" sz="2200" dirty="0">
                <a:latin typeface="+mj-lt"/>
                <a:ea typeface="+mn-ea"/>
              </a:rPr>
              <a:t> Inner 500pc of Galaxy</a:t>
            </a:r>
          </a:p>
          <a:p>
            <a:pPr eaLnBrk="1" hangingPunct="1">
              <a:lnSpc>
                <a:spcPct val="90000"/>
              </a:lnSpc>
              <a:buFont typeface="Wingdings" pitchFamily="-106" charset="2"/>
              <a:buChar char=""/>
              <a:defRPr/>
            </a:pPr>
            <a:r>
              <a:rPr lang="en-US" sz="2200" dirty="0">
                <a:latin typeface="+mj-lt"/>
                <a:ea typeface="+mn-ea"/>
              </a:rPr>
              <a:t> Extinction makes optical studies impossible - use radio or IR</a:t>
            </a:r>
          </a:p>
          <a:p>
            <a:pPr eaLnBrk="1" hangingPunct="1">
              <a:lnSpc>
                <a:spcPct val="90000"/>
              </a:lnSpc>
              <a:buFont typeface="Wingdings" pitchFamily="-106" charset="2"/>
              <a:buChar char=""/>
              <a:defRPr/>
            </a:pPr>
            <a:r>
              <a:rPr lang="en-US" sz="2200" dirty="0">
                <a:latin typeface="+mj-lt"/>
                <a:ea typeface="+mn-ea"/>
              </a:rPr>
              <a:t> Observe ionized gas, line emission, dust, star clusters</a:t>
            </a:r>
          </a:p>
          <a:p>
            <a:pPr eaLnBrk="1" hangingPunct="1">
              <a:lnSpc>
                <a:spcPct val="90000"/>
              </a:lnSpc>
              <a:buFont typeface="Wingdings" pitchFamily="-106" charset="2"/>
              <a:buChar char=""/>
              <a:defRPr/>
            </a:pPr>
            <a:r>
              <a:rPr lang="en-US" sz="2200" dirty="0">
                <a:latin typeface="+mj-lt"/>
                <a:ea typeface="+mn-ea"/>
              </a:rPr>
              <a:t>Stellar density is 10</a:t>
            </a:r>
            <a:r>
              <a:rPr lang="en-US" sz="2200" baseline="30000" dirty="0">
                <a:latin typeface="+mj-lt"/>
                <a:ea typeface="+mn-ea"/>
              </a:rPr>
              <a:t>7</a:t>
            </a:r>
            <a:r>
              <a:rPr lang="en-US" sz="2200" dirty="0">
                <a:latin typeface="+mj-lt"/>
                <a:ea typeface="+mn-ea"/>
              </a:rPr>
              <a:t> stars per pc</a:t>
            </a:r>
            <a:r>
              <a:rPr lang="en-US" sz="2200" baseline="30000" dirty="0">
                <a:latin typeface="+mj-lt"/>
                <a:ea typeface="+mn-ea"/>
              </a:rPr>
              <a:t>3 </a:t>
            </a:r>
            <a:r>
              <a:rPr lang="en-US" sz="2200" dirty="0">
                <a:latin typeface="+mj-lt"/>
                <a:ea typeface="+mn-ea"/>
              </a:rPr>
              <a:t>(compared to 0.1 in the solar neighborhood)</a:t>
            </a:r>
          </a:p>
          <a:p>
            <a:pPr eaLnBrk="1" hangingPunct="1">
              <a:lnSpc>
                <a:spcPct val="90000"/>
              </a:lnSpc>
              <a:buFont typeface="Wingdings" pitchFamily="-106" charset="2"/>
              <a:buChar char=""/>
              <a:defRPr/>
            </a:pPr>
            <a:r>
              <a:rPr lang="en-US" sz="2200" dirty="0">
                <a:latin typeface="+mj-lt"/>
                <a:ea typeface="+mn-ea"/>
              </a:rPr>
              <a:t>If the Sun were near the GC</a:t>
            </a:r>
          </a:p>
          <a:p>
            <a:pPr lvl="1" eaLnBrk="1" hangingPunct="1">
              <a:lnSpc>
                <a:spcPct val="90000"/>
              </a:lnSpc>
              <a:buFont typeface="Wingdings" pitchFamily="-106" charset="2"/>
              <a:buChar char=""/>
              <a:defRPr/>
            </a:pPr>
            <a:r>
              <a:rPr lang="en-US" sz="1800" dirty="0">
                <a:latin typeface="+mj-lt"/>
                <a:ea typeface="+mn-ea"/>
              </a:rPr>
              <a:t>Nearest star would be </a:t>
            </a:r>
            <a:r>
              <a:rPr lang="en-US" sz="1800" b="1" dirty="0">
                <a:latin typeface="+mj-lt"/>
                <a:ea typeface="+mn-ea"/>
              </a:rPr>
              <a:t>ONLY</a:t>
            </a:r>
            <a:r>
              <a:rPr lang="en-US" sz="1800" dirty="0">
                <a:latin typeface="+mj-lt"/>
                <a:ea typeface="+mn-ea"/>
              </a:rPr>
              <a:t> 1000AU away</a:t>
            </a:r>
          </a:p>
          <a:p>
            <a:pPr lvl="1" eaLnBrk="1" hangingPunct="1">
              <a:lnSpc>
                <a:spcPct val="90000"/>
              </a:lnSpc>
              <a:buFont typeface="Wingdings" pitchFamily="-106" charset="2"/>
              <a:buChar char=""/>
              <a:defRPr/>
            </a:pPr>
            <a:r>
              <a:rPr lang="en-US" sz="1800" dirty="0">
                <a:latin typeface="+mj-lt"/>
                <a:ea typeface="+mn-ea"/>
              </a:rPr>
              <a:t>A million stars brighter than Sirius in the night sky</a:t>
            </a:r>
          </a:p>
          <a:p>
            <a:pPr lvl="1" eaLnBrk="1" hangingPunct="1">
              <a:lnSpc>
                <a:spcPct val="90000"/>
              </a:lnSpc>
              <a:buFont typeface="Wingdings" pitchFamily="-106" charset="2"/>
              <a:buChar char=""/>
              <a:defRPr/>
            </a:pPr>
            <a:r>
              <a:rPr lang="en-US" sz="1800" dirty="0">
                <a:latin typeface="+mj-lt"/>
                <a:ea typeface="+mn-ea"/>
              </a:rPr>
              <a:t>Total starlight more than 200 times brightness of the full Moon</a:t>
            </a:r>
          </a:p>
          <a:p>
            <a:pPr lvl="1" eaLnBrk="1" hangingPunct="1">
              <a:lnSpc>
                <a:spcPct val="90000"/>
              </a:lnSpc>
              <a:buFont typeface="Wingdings" pitchFamily="-106" charset="2"/>
              <a:buChar char=""/>
              <a:defRPr/>
            </a:pPr>
            <a:endParaRPr lang="en-US" sz="1800" dirty="0">
              <a:latin typeface="+mj-lt"/>
              <a:ea typeface="+mn-ea"/>
            </a:endParaRPr>
          </a:p>
        </p:txBody>
      </p:sp>
      <p:pic>
        <p:nvPicPr>
          <p:cNvPr id="73731" name="Picture 4" descr="galcen_wk_big">
            <a:extLst>
              <a:ext uri="{FF2B5EF4-FFF2-40B4-BE49-F238E27FC236}">
                <a16:creationId xmlns:a16="http://schemas.microsoft.com/office/drawing/2014/main" id="{4DC72F99-8AD5-42EA-899C-514D6431A1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981200"/>
            <a:ext cx="310515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886618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a:extLst>
              <a:ext uri="{FF2B5EF4-FFF2-40B4-BE49-F238E27FC236}">
                <a16:creationId xmlns:a16="http://schemas.microsoft.com/office/drawing/2014/main" id="{58F46E14-62F7-4855-90C3-DD95B0FB2F87}"/>
              </a:ext>
            </a:extLst>
          </p:cNvPr>
          <p:cNvSpPr>
            <a:spLocks noRot="1" noChangeArrowheads="1"/>
          </p:cNvSpPr>
          <p:nvPr/>
        </p:nvSpPr>
        <p:spPr bwMode="auto">
          <a:xfrm>
            <a:off x="301625" y="228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dirty="0">
                <a:solidFill>
                  <a:schemeClr val="tx2"/>
                </a:solidFill>
                <a:latin typeface="+mj-lt"/>
              </a:rPr>
              <a:t>The Galactic Center</a:t>
            </a:r>
            <a:br>
              <a:rPr lang="en-US" altLang="en-US" sz="3600" dirty="0">
                <a:solidFill>
                  <a:schemeClr val="tx2"/>
                </a:solidFill>
                <a:latin typeface="+mj-lt"/>
              </a:rPr>
            </a:br>
            <a:r>
              <a:rPr lang="en-US" altLang="en-US" sz="2800" dirty="0">
                <a:solidFill>
                  <a:schemeClr val="tx2"/>
                </a:solidFill>
                <a:latin typeface="+mj-lt"/>
              </a:rPr>
              <a:t>Optical vs Radio observations</a:t>
            </a:r>
            <a:endParaRPr lang="en-US" altLang="en-US" sz="4400" dirty="0">
              <a:solidFill>
                <a:schemeClr val="tx2"/>
              </a:solidFill>
              <a:latin typeface="+mj-lt"/>
            </a:endParaRPr>
          </a:p>
        </p:txBody>
      </p:sp>
      <p:pic>
        <p:nvPicPr>
          <p:cNvPr id="75778" name="Picture 3" descr="galcen_wk_big">
            <a:extLst>
              <a:ext uri="{FF2B5EF4-FFF2-40B4-BE49-F238E27FC236}">
                <a16:creationId xmlns:a16="http://schemas.microsoft.com/office/drawing/2014/main" id="{431B059A-100D-4A87-A6BC-5F6FD0B168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8" y="1600200"/>
            <a:ext cx="310515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4" descr="GC-P-BCD">
            <a:extLst>
              <a:ext uri="{FF2B5EF4-FFF2-40B4-BE49-F238E27FC236}">
                <a16:creationId xmlns:a16="http://schemas.microsoft.com/office/drawing/2014/main" id="{E7CB1DEA-07A6-42DE-9AB6-D6479A7D85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238" y="1600200"/>
            <a:ext cx="359410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0" name="Picture 7">
            <a:extLst>
              <a:ext uri="{FF2B5EF4-FFF2-40B4-BE49-F238E27FC236}">
                <a16:creationId xmlns:a16="http://schemas.microsoft.com/office/drawing/2014/main" id="{DC0D8F5A-79D1-441C-BED5-4D95073836C0}"/>
              </a:ext>
            </a:extLst>
          </p:cNvPr>
          <p:cNvPicPr>
            <a:picLocks noChangeAspect="1"/>
          </p:cNvPicPr>
          <p:nvPr/>
        </p:nvPicPr>
        <p:blipFill>
          <a:blip r:embed="rId5">
            <a:extLst>
              <a:ext uri="{28A0092B-C50C-407E-A947-70E740481C1C}">
                <a14:useLocalDpi xmlns:a14="http://schemas.microsoft.com/office/drawing/2010/main" val="0"/>
              </a:ext>
            </a:extLst>
          </a:blip>
          <a:srcRect r="3052"/>
          <a:stretch>
            <a:fillRect/>
          </a:stretch>
        </p:blipFill>
        <p:spPr bwMode="auto">
          <a:xfrm>
            <a:off x="762000" y="1600200"/>
            <a:ext cx="3429000"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285346"/>
      </p:ext>
    </p:extLst>
  </p:cSld>
  <p:clrMapOvr>
    <a:masterClrMapping/>
  </p:clrMapOvr>
  <p:transition>
    <p:fade/>
  </p:transition>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1774</TotalTime>
  <Words>920</Words>
  <Application>Microsoft Office PowerPoint</Application>
  <PresentationFormat>On-screen Show (4:3)</PresentationFormat>
  <Paragraphs>82</Paragraphs>
  <Slides>14</Slides>
  <Notes>9</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Century Schoolbook</vt:lpstr>
      <vt:lpstr>Wingdings</vt:lpstr>
      <vt:lpstr>Wingdings 2</vt:lpstr>
      <vt:lpstr>View</vt:lpstr>
      <vt:lpstr>Astronomy 1010 chapter 25</vt:lpstr>
      <vt:lpstr>Our Galaxy – Milky Way</vt:lpstr>
      <vt:lpstr>Our galaxy – intro https://www.youtube.com/watch?v=tj_QPnO8vpQ</vt:lpstr>
      <vt:lpstr>PowerPoint Presentation</vt:lpstr>
      <vt:lpstr>PowerPoint Presentation</vt:lpstr>
      <vt:lpstr>PowerPoint Presentation</vt:lpstr>
      <vt:lpstr>PowerPoint Presentation</vt:lpstr>
      <vt:lpstr>The Galactic Nucleus</vt:lpstr>
      <vt:lpstr>PowerPoint Presentation</vt:lpstr>
      <vt:lpstr>PowerPoint Presentation</vt:lpstr>
      <vt:lpstr>PowerPoint Presentation</vt:lpstr>
      <vt:lpstr>PowerPoint Presentation</vt:lpstr>
      <vt:lpstr>Milky Way galaxy – long video https://www.youtube.com/watch?v=-1VV2nh8GtE</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 Fulton</cp:lastModifiedBy>
  <cp:revision>11</cp:revision>
  <dcterms:created xsi:type="dcterms:W3CDTF">2021-01-31T00:35:04Z</dcterms:created>
  <dcterms:modified xsi:type="dcterms:W3CDTF">2021-10-22T01:49:23Z</dcterms:modified>
</cp:coreProperties>
</file>