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62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A999E4-C72A-4541-A02B-65BC2C7585C3}" v="30" dt="2021-10-29T23:12:12.974"/>
  </p1510:revLst>
</p1510:revInfo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42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43597312-0B08-469D-A9A5-BE4C50BD931D}"/>
    <pc:docChg chg="undo redo custSel addSld delSld modSld">
      <pc:chgData name="Dmitriy Beznosko" userId="8bcdeb23-d2dd-465e-bda6-8e644f22b48c" providerId="ADAL" clId="{43597312-0B08-469D-A9A5-BE4C50BD931D}" dt="2021-10-03T00:12:55.411" v="194" actId="1076"/>
      <pc:docMkLst>
        <pc:docMk/>
      </pc:docMkLst>
      <pc:sldChg chg="modSp mod">
        <pc:chgData name="Dmitriy Beznosko" userId="8bcdeb23-d2dd-465e-bda6-8e644f22b48c" providerId="ADAL" clId="{43597312-0B08-469D-A9A5-BE4C50BD931D}" dt="2021-10-02T23:27:55.099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43597312-0B08-469D-A9A5-BE4C50BD931D}" dt="2021-10-02T23:27:55.099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Sp mod addAnim">
        <pc:chgData name="Dmitriy Beznosko" userId="8bcdeb23-d2dd-465e-bda6-8e644f22b48c" providerId="ADAL" clId="{43597312-0B08-469D-A9A5-BE4C50BD931D}" dt="2021-10-02T23:29:13.122" v="50" actId="20577"/>
        <pc:sldMkLst>
          <pc:docMk/>
          <pc:sldMk cId="89361422" sldId="262"/>
        </pc:sldMkLst>
        <pc:spChg chg="add del mod">
          <ac:chgData name="Dmitriy Beznosko" userId="8bcdeb23-d2dd-465e-bda6-8e644f22b48c" providerId="ADAL" clId="{43597312-0B08-469D-A9A5-BE4C50BD931D}" dt="2021-10-02T23:28:40.807" v="6" actId="931"/>
          <ac:spMkLst>
            <pc:docMk/>
            <pc:sldMk cId="89361422" sldId="262"/>
            <ac:spMk id="3" creationId="{D715DBA7-B595-41D6-9786-78EAF1F01E09}"/>
          </ac:spMkLst>
        </pc:spChg>
        <pc:spChg chg="mod ord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4" creationId="{46F7A6AC-0A27-4103-BEC4-EB0B8AD8D7A5}"/>
          </ac:spMkLst>
        </pc:spChg>
        <pc:spChg chg="mod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5" creationId="{A52C2679-8ACE-4D00-81CC-5DBC919C23EB}"/>
          </ac:spMkLst>
        </pc:spChg>
        <pc:spChg chg="add del mod">
          <ac:chgData name="Dmitriy Beznosko" userId="8bcdeb23-d2dd-465e-bda6-8e644f22b48c" providerId="ADAL" clId="{43597312-0B08-469D-A9A5-BE4C50BD931D}" dt="2021-10-02T23:28:56.970" v="12" actId="478"/>
          <ac:spMkLst>
            <pc:docMk/>
            <pc:sldMk cId="89361422" sldId="262"/>
            <ac:spMk id="9" creationId="{257CC52F-241D-4EA2-9A16-7817F6F7F415}"/>
          </ac:spMkLst>
        </pc:spChg>
        <pc:spChg chg="del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13" creationId="{5D5E0904-721C-4D68-9EB8-1C9752E329A7}"/>
          </ac:spMkLst>
        </pc:spChg>
        <pc:spChg chg="del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15" creationId="{B298ECBA-3258-45DF-8FD4-7581736BCCBC}"/>
          </ac:spMkLst>
        </pc:spChg>
        <pc:spChg chg="del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17" creationId="{B62BF453-BD82-4B90-9FE7-51703133806E}"/>
          </ac:spMkLst>
        </pc:spChg>
        <pc:spChg chg="mod ord">
          <ac:chgData name="Dmitriy Beznosko" userId="8bcdeb23-d2dd-465e-bda6-8e644f22b48c" providerId="ADAL" clId="{43597312-0B08-469D-A9A5-BE4C50BD931D}" dt="2021-10-02T23:29:13.122" v="50" actId="20577"/>
          <ac:spMkLst>
            <pc:docMk/>
            <pc:sldMk cId="89361422" sldId="262"/>
            <ac:spMk id="18" creationId="{54DBF085-E51C-4554-8DBA-E1A4A01799F7}"/>
          </ac:spMkLst>
        </pc:spChg>
        <pc:spChg chg="del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19" creationId="{072366D3-9B5C-42E1-9906-77FF6BB55EAB}"/>
          </ac:spMkLst>
        </pc:spChg>
        <pc:spChg chg="del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21" creationId="{121F5E60-4E89-4B16-A245-12BD9935998D}"/>
          </ac:spMkLst>
        </pc:spChg>
        <pc:spChg chg="add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26" creationId="{E53F4E5A-C9EE-4859-B46B-F018F7D73A03}"/>
          </ac:spMkLst>
        </pc:spChg>
        <pc:picChg chg="add mod">
          <ac:chgData name="Dmitriy Beznosko" userId="8bcdeb23-d2dd-465e-bda6-8e644f22b48c" providerId="ADAL" clId="{43597312-0B08-469D-A9A5-BE4C50BD931D}" dt="2021-10-02T23:28:48.494" v="10" actId="26606"/>
          <ac:picMkLst>
            <pc:docMk/>
            <pc:sldMk cId="89361422" sldId="262"/>
            <ac:picMk id="7" creationId="{576D9A96-06F9-470D-B42B-404F14069029}"/>
          </ac:picMkLst>
        </pc:picChg>
        <pc:picChg chg="add del">
          <ac:chgData name="Dmitriy Beznosko" userId="8bcdeb23-d2dd-465e-bda6-8e644f22b48c" providerId="ADAL" clId="{43597312-0B08-469D-A9A5-BE4C50BD931D}" dt="2021-10-02T23:28:11.301" v="5" actId="478"/>
          <ac:picMkLst>
            <pc:docMk/>
            <pc:sldMk cId="89361422" sldId="262"/>
            <ac:picMk id="8" creationId="{DBD4920A-E64B-4B9F-A01E-0248B8DEFF6E}"/>
          </ac:picMkLst>
        </pc:picChg>
        <pc:cxnChg chg="add">
          <ac:chgData name="Dmitriy Beznosko" userId="8bcdeb23-d2dd-465e-bda6-8e644f22b48c" providerId="ADAL" clId="{43597312-0B08-469D-A9A5-BE4C50BD931D}" dt="2021-10-02T23:28:48.494" v="10" actId="26606"/>
          <ac:cxnSpMkLst>
            <pc:docMk/>
            <pc:sldMk cId="89361422" sldId="262"/>
            <ac:cxnSpMk id="28" creationId="{041A955B-D579-48FD-A51C-51B0C0B69F9A}"/>
          </ac:cxnSpMkLst>
        </pc:cxnChg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2878837384" sldId="263"/>
        </pc:sldMkLst>
      </pc:sldChg>
      <pc:sldChg chg="addSp delSp modSp new mod setBg modClrScheme modAnim chgLayout">
        <pc:chgData name="Dmitriy Beznosko" userId="8bcdeb23-d2dd-465e-bda6-8e644f22b48c" providerId="ADAL" clId="{43597312-0B08-469D-A9A5-BE4C50BD931D}" dt="2021-10-02T23:40:14.309" v="89" actId="207"/>
        <pc:sldMkLst>
          <pc:docMk/>
          <pc:sldMk cId="3601805877" sldId="263"/>
        </pc:sldMkLst>
        <pc:spChg chg="del mod ord">
          <ac:chgData name="Dmitriy Beznosko" userId="8bcdeb23-d2dd-465e-bda6-8e644f22b48c" providerId="ADAL" clId="{43597312-0B08-469D-A9A5-BE4C50BD931D}" dt="2021-10-02T23:29:27.022" v="52" actId="700"/>
          <ac:spMkLst>
            <pc:docMk/>
            <pc:sldMk cId="3601805877" sldId="263"/>
            <ac:spMk id="2" creationId="{4BC733A5-E8CC-46B7-B9BB-1C11E663049A}"/>
          </ac:spMkLst>
        </pc:spChg>
        <pc:spChg chg="del mod ord">
          <ac:chgData name="Dmitriy Beznosko" userId="8bcdeb23-d2dd-465e-bda6-8e644f22b48c" providerId="ADAL" clId="{43597312-0B08-469D-A9A5-BE4C50BD931D}" dt="2021-10-02T23:29:27.022" v="52" actId="700"/>
          <ac:spMkLst>
            <pc:docMk/>
            <pc:sldMk cId="3601805877" sldId="263"/>
            <ac:spMk id="3" creationId="{B53698FF-5C57-445A-ABD5-35C91CCFCBBD}"/>
          </ac:spMkLst>
        </pc:spChg>
        <pc:spChg chg="mod ord">
          <ac:chgData name="Dmitriy Beznosko" userId="8bcdeb23-d2dd-465e-bda6-8e644f22b48c" providerId="ADAL" clId="{43597312-0B08-469D-A9A5-BE4C50BD931D}" dt="2021-10-02T23:29:27.022" v="52" actId="700"/>
          <ac:spMkLst>
            <pc:docMk/>
            <pc:sldMk cId="3601805877" sldId="263"/>
            <ac:spMk id="4" creationId="{0B0918B0-E274-4144-9E82-6668B26435EE}"/>
          </ac:spMkLst>
        </pc:spChg>
        <pc:spChg chg="add mod ord">
          <ac:chgData name="Dmitriy Beznosko" userId="8bcdeb23-d2dd-465e-bda6-8e644f22b48c" providerId="ADAL" clId="{43597312-0B08-469D-A9A5-BE4C50BD931D}" dt="2021-10-02T23:40:14.309" v="89" actId="207"/>
          <ac:spMkLst>
            <pc:docMk/>
            <pc:sldMk cId="3601805877" sldId="263"/>
            <ac:spMk id="5" creationId="{4671530E-64B8-4B9A-849D-068BCE6AA712}"/>
          </ac:spMkLst>
        </pc:spChg>
        <pc:spChg chg="add del mod ord">
          <ac:chgData name="Dmitriy Beznosko" userId="8bcdeb23-d2dd-465e-bda6-8e644f22b48c" providerId="ADAL" clId="{43597312-0B08-469D-A9A5-BE4C50BD931D}" dt="2021-10-02T23:39:46.290" v="84"/>
          <ac:spMkLst>
            <pc:docMk/>
            <pc:sldMk cId="3601805877" sldId="263"/>
            <ac:spMk id="6" creationId="{78C8A39A-DC9C-4747-938E-110E0A4AEC56}"/>
          </ac:spMkLst>
        </pc:spChg>
        <pc:picChg chg="add mod">
          <ac:chgData name="Dmitriy Beznosko" userId="8bcdeb23-d2dd-465e-bda6-8e644f22b48c" providerId="ADAL" clId="{43597312-0B08-469D-A9A5-BE4C50BD931D}" dt="2021-10-02T23:39:56.282" v="87" actId="14100"/>
          <ac:picMkLst>
            <pc:docMk/>
            <pc:sldMk cId="3601805877" sldId="263"/>
            <ac:picMk id="7" creationId="{2D85A19D-08D9-42A0-A0DF-D854A0F27C3A}"/>
          </ac:picMkLst>
        </pc:picChg>
      </pc:sldChg>
      <pc:sldChg chg="add del">
        <pc:chgData name="Dmitriy Beznosko" userId="8bcdeb23-d2dd-465e-bda6-8e644f22b48c" providerId="ADAL" clId="{43597312-0B08-469D-A9A5-BE4C50BD931D}" dt="2021-10-02T23:46:07.143" v="189" actId="47"/>
        <pc:sldMkLst>
          <pc:docMk/>
          <pc:sldMk cId="423181956" sldId="264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4168058210" sldId="264"/>
        </pc:sldMkLst>
      </pc:sldChg>
      <pc:sldChg chg="add del">
        <pc:chgData name="Dmitriy Beznosko" userId="8bcdeb23-d2dd-465e-bda6-8e644f22b48c" providerId="ADAL" clId="{43597312-0B08-469D-A9A5-BE4C50BD931D}" dt="2021-10-02T23:46:08.431" v="190" actId="47"/>
        <pc:sldMkLst>
          <pc:docMk/>
          <pc:sldMk cId="660032852" sldId="265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3577413526" sldId="265"/>
        </pc:sldMkLst>
      </pc:sldChg>
      <pc:sldChg chg="add del">
        <pc:chgData name="Dmitriy Beznosko" userId="8bcdeb23-d2dd-465e-bda6-8e644f22b48c" providerId="ADAL" clId="{43597312-0B08-469D-A9A5-BE4C50BD931D}" dt="2021-10-02T23:46:08.951" v="191" actId="47"/>
        <pc:sldMkLst>
          <pc:docMk/>
          <pc:sldMk cId="3047271174" sldId="266"/>
        </pc:sldMkLst>
      </pc:sldChg>
      <pc:sldChg chg="add del">
        <pc:chgData name="Dmitriy Beznosko" userId="8bcdeb23-d2dd-465e-bda6-8e644f22b48c" providerId="ADAL" clId="{43597312-0B08-469D-A9A5-BE4C50BD931D}" dt="2021-10-02T23:46:09.830" v="192" actId="47"/>
        <pc:sldMkLst>
          <pc:docMk/>
          <pc:sldMk cId="248923305" sldId="267"/>
        </pc:sldMkLst>
      </pc:sldChg>
      <pc:sldChg chg="addSp delSp modSp add mod setBg delAnim modAnim">
        <pc:chgData name="Dmitriy Beznosko" userId="8bcdeb23-d2dd-465e-bda6-8e644f22b48c" providerId="ADAL" clId="{43597312-0B08-469D-A9A5-BE4C50BD931D}" dt="2021-10-02T23:43:01.985" v="134" actId="1076"/>
        <pc:sldMkLst>
          <pc:docMk/>
          <pc:sldMk cId="3556314835" sldId="268"/>
        </pc:sldMkLst>
        <pc:spChg chg="add del mod">
          <ac:chgData name="Dmitriy Beznosko" userId="8bcdeb23-d2dd-465e-bda6-8e644f22b48c" providerId="ADAL" clId="{43597312-0B08-469D-A9A5-BE4C50BD931D}" dt="2021-10-02T23:42:49.382" v="130"/>
          <ac:spMkLst>
            <pc:docMk/>
            <pc:sldMk cId="3556314835" sldId="268"/>
            <ac:spMk id="3" creationId="{2A786B1D-05D4-4B7E-8DEA-095CA5BFC0A3}"/>
          </ac:spMkLst>
        </pc:spChg>
        <pc:spChg chg="mod">
          <ac:chgData name="Dmitriy Beznosko" userId="8bcdeb23-d2dd-465e-bda6-8e644f22b48c" providerId="ADAL" clId="{43597312-0B08-469D-A9A5-BE4C50BD931D}" dt="2021-10-02T23:42:58.722" v="133" actId="1076"/>
          <ac:spMkLst>
            <pc:docMk/>
            <pc:sldMk cId="3556314835" sldId="268"/>
            <ac:spMk id="5" creationId="{4671530E-64B8-4B9A-849D-068BCE6AA712}"/>
          </ac:spMkLst>
        </pc:spChg>
        <pc:picChg chg="add mod">
          <ac:chgData name="Dmitriy Beznosko" userId="8bcdeb23-d2dd-465e-bda6-8e644f22b48c" providerId="ADAL" clId="{43597312-0B08-469D-A9A5-BE4C50BD931D}" dt="2021-10-02T23:43:01.985" v="134" actId="1076"/>
          <ac:picMkLst>
            <pc:docMk/>
            <pc:sldMk cId="3556314835" sldId="268"/>
            <ac:picMk id="6" creationId="{68DE1FD5-C298-4155-930A-E010BA06F51F}"/>
          </ac:picMkLst>
        </pc:picChg>
        <pc:picChg chg="del">
          <ac:chgData name="Dmitriy Beznosko" userId="8bcdeb23-d2dd-465e-bda6-8e644f22b48c" providerId="ADAL" clId="{43597312-0B08-469D-A9A5-BE4C50BD931D}" dt="2021-10-02T23:41:48.884" v="91" actId="478"/>
          <ac:picMkLst>
            <pc:docMk/>
            <pc:sldMk cId="3556314835" sldId="268"/>
            <ac:picMk id="7" creationId="{2D85A19D-08D9-42A0-A0DF-D854A0F27C3A}"/>
          </ac:picMkLst>
        </pc:picChg>
      </pc:sldChg>
      <pc:sldChg chg="addSp modSp add mod setBg">
        <pc:chgData name="Dmitriy Beznosko" userId="8bcdeb23-d2dd-465e-bda6-8e644f22b48c" providerId="ADAL" clId="{43597312-0B08-469D-A9A5-BE4C50BD931D}" dt="2021-10-02T23:44:28.257" v="145" actId="26606"/>
        <pc:sldMkLst>
          <pc:docMk/>
          <pc:sldMk cId="1671449927" sldId="269"/>
        </pc:sldMkLst>
        <pc:spChg chg="mod">
          <ac:chgData name="Dmitriy Beznosko" userId="8bcdeb23-d2dd-465e-bda6-8e644f22b48c" providerId="ADAL" clId="{43597312-0B08-469D-A9A5-BE4C50BD931D}" dt="2021-10-02T23:44:28.257" v="145" actId="26606"/>
          <ac:spMkLst>
            <pc:docMk/>
            <pc:sldMk cId="1671449927" sldId="269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43597312-0B08-469D-A9A5-BE4C50BD931D}" dt="2021-10-02T23:44:28.257" v="145" actId="26606"/>
          <ac:spMkLst>
            <pc:docMk/>
            <pc:sldMk cId="1671449927" sldId="269"/>
            <ac:spMk id="4" creationId="{00000000-0000-0000-0000-000000000000}"/>
          </ac:spMkLst>
        </pc:spChg>
        <pc:spChg chg="add">
          <ac:chgData name="Dmitriy Beznosko" userId="8bcdeb23-d2dd-465e-bda6-8e644f22b48c" providerId="ADAL" clId="{43597312-0B08-469D-A9A5-BE4C50BD931D}" dt="2021-10-02T23:44:28.257" v="145" actId="26606"/>
          <ac:spMkLst>
            <pc:docMk/>
            <pc:sldMk cId="1671449927" sldId="269"/>
            <ac:spMk id="71" creationId="{F1ACBE00-0221-433D-8EA5-D9D7B45F35BE}"/>
          </ac:spMkLst>
        </pc:spChg>
        <pc:spChg chg="add">
          <ac:chgData name="Dmitriy Beznosko" userId="8bcdeb23-d2dd-465e-bda6-8e644f22b48c" providerId="ADAL" clId="{43597312-0B08-469D-A9A5-BE4C50BD931D}" dt="2021-10-02T23:44:28.257" v="145" actId="26606"/>
          <ac:spMkLst>
            <pc:docMk/>
            <pc:sldMk cId="1671449927" sldId="269"/>
            <ac:spMk id="73" creationId="{06980910-96FA-4DA6-93F5-97873AF1B76D}"/>
          </ac:spMkLst>
        </pc:spChg>
        <pc:spChg chg="add">
          <ac:chgData name="Dmitriy Beznosko" userId="8bcdeb23-d2dd-465e-bda6-8e644f22b48c" providerId="ADAL" clId="{43597312-0B08-469D-A9A5-BE4C50BD931D}" dt="2021-10-02T23:44:28.257" v="145" actId="26606"/>
          <ac:spMkLst>
            <pc:docMk/>
            <pc:sldMk cId="1671449927" sldId="269"/>
            <ac:spMk id="75" creationId="{9F1CB7E2-0098-4A7C-B377-037DCA4C80AD}"/>
          </ac:spMkLst>
        </pc:spChg>
        <pc:picChg chg="mod">
          <ac:chgData name="Dmitriy Beznosko" userId="8bcdeb23-d2dd-465e-bda6-8e644f22b48c" providerId="ADAL" clId="{43597312-0B08-469D-A9A5-BE4C50BD931D}" dt="2021-10-02T23:44:28.257" v="145" actId="26606"/>
          <ac:picMkLst>
            <pc:docMk/>
            <pc:sldMk cId="1671449927" sldId="269"/>
            <ac:picMk id="3074" creationId="{00000000-0000-0000-0000-000000000000}"/>
          </ac:picMkLst>
        </pc:picChg>
      </pc:sldChg>
      <pc:sldChg chg="addSp modSp add mod">
        <pc:chgData name="Dmitriy Beznosko" userId="8bcdeb23-d2dd-465e-bda6-8e644f22b48c" providerId="ADAL" clId="{43597312-0B08-469D-A9A5-BE4C50BD931D}" dt="2021-10-02T23:45:36.682" v="185" actId="1076"/>
        <pc:sldMkLst>
          <pc:docMk/>
          <pc:sldMk cId="635263567" sldId="270"/>
        </pc:sldMkLst>
        <pc:spChg chg="add mod">
          <ac:chgData name="Dmitriy Beznosko" userId="8bcdeb23-d2dd-465e-bda6-8e644f22b48c" providerId="ADAL" clId="{43597312-0B08-469D-A9A5-BE4C50BD931D}" dt="2021-10-02T23:45:32.041" v="184" actId="1076"/>
          <ac:spMkLst>
            <pc:docMk/>
            <pc:sldMk cId="635263567" sldId="270"/>
            <ac:spMk id="3" creationId="{A4122BA2-803B-47C7-BB52-3FB1757285B6}"/>
          </ac:spMkLst>
        </pc:spChg>
        <pc:picChg chg="mod">
          <ac:chgData name="Dmitriy Beznosko" userId="8bcdeb23-d2dd-465e-bda6-8e644f22b48c" providerId="ADAL" clId="{43597312-0B08-469D-A9A5-BE4C50BD931D}" dt="2021-10-02T23:45:10.143" v="149" actId="1076"/>
          <ac:picMkLst>
            <pc:docMk/>
            <pc:sldMk cId="635263567" sldId="270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43597312-0B08-469D-A9A5-BE4C50BD931D}" dt="2021-10-02T23:44:46.021" v="148" actId="1076"/>
          <ac:picMkLst>
            <pc:docMk/>
            <pc:sldMk cId="635263567" sldId="270"/>
            <ac:picMk id="4100" creationId="{00000000-0000-0000-0000-000000000000}"/>
          </ac:picMkLst>
        </pc:picChg>
        <pc:cxnChg chg="mod">
          <ac:chgData name="Dmitriy Beznosko" userId="8bcdeb23-d2dd-465e-bda6-8e644f22b48c" providerId="ADAL" clId="{43597312-0B08-469D-A9A5-BE4C50BD931D}" dt="2021-10-02T23:45:36.682" v="185" actId="1076"/>
          <ac:cxnSpMkLst>
            <pc:docMk/>
            <pc:sldMk cId="635263567" sldId="270"/>
            <ac:cxnSpMk id="6" creationId="{00000000-0000-0000-0000-000000000000}"/>
          </ac:cxnSpMkLst>
        </pc:cxnChg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1456691892" sldId="270"/>
        </pc:sldMkLst>
      </pc:sldChg>
      <pc:sldChg chg="addSp modSp add mod setBg">
        <pc:chgData name="Dmitriy Beznosko" userId="8bcdeb23-d2dd-465e-bda6-8e644f22b48c" providerId="ADAL" clId="{43597312-0B08-469D-A9A5-BE4C50BD931D}" dt="2021-10-03T00:12:55.411" v="194" actId="1076"/>
        <pc:sldMkLst>
          <pc:docMk/>
          <pc:sldMk cId="3793280138" sldId="271"/>
        </pc:sldMkLst>
        <pc:spChg chg="mod">
          <ac:chgData name="Dmitriy Beznosko" userId="8bcdeb23-d2dd-465e-bda6-8e644f22b48c" providerId="ADAL" clId="{43597312-0B08-469D-A9A5-BE4C50BD931D}" dt="2021-10-02T23:45:55.493" v="187" actId="26606"/>
          <ac:spMkLst>
            <pc:docMk/>
            <pc:sldMk cId="3793280138" sldId="271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43597312-0B08-469D-A9A5-BE4C50BD931D}" dt="2021-10-02T23:45:55.493" v="187" actId="26606"/>
          <ac:spMkLst>
            <pc:docMk/>
            <pc:sldMk cId="3793280138" sldId="271"/>
            <ac:spMk id="4" creationId="{00000000-0000-0000-0000-000000000000}"/>
          </ac:spMkLst>
        </pc:spChg>
        <pc:spChg chg="add">
          <ac:chgData name="Dmitriy Beznosko" userId="8bcdeb23-d2dd-465e-bda6-8e644f22b48c" providerId="ADAL" clId="{43597312-0B08-469D-A9A5-BE4C50BD931D}" dt="2021-10-02T23:45:55.493" v="187" actId="26606"/>
          <ac:spMkLst>
            <pc:docMk/>
            <pc:sldMk cId="3793280138" sldId="271"/>
            <ac:spMk id="71" creationId="{F1ACBE00-0221-433D-8EA5-D9D7B45F35BE}"/>
          </ac:spMkLst>
        </pc:spChg>
        <pc:spChg chg="add">
          <ac:chgData name="Dmitriy Beznosko" userId="8bcdeb23-d2dd-465e-bda6-8e644f22b48c" providerId="ADAL" clId="{43597312-0B08-469D-A9A5-BE4C50BD931D}" dt="2021-10-02T23:45:55.493" v="187" actId="26606"/>
          <ac:spMkLst>
            <pc:docMk/>
            <pc:sldMk cId="3793280138" sldId="271"/>
            <ac:spMk id="73" creationId="{06980910-96FA-4DA6-93F5-97873AF1B76D}"/>
          </ac:spMkLst>
        </pc:spChg>
        <pc:spChg chg="add">
          <ac:chgData name="Dmitriy Beznosko" userId="8bcdeb23-d2dd-465e-bda6-8e644f22b48c" providerId="ADAL" clId="{43597312-0B08-469D-A9A5-BE4C50BD931D}" dt="2021-10-02T23:45:55.493" v="187" actId="26606"/>
          <ac:spMkLst>
            <pc:docMk/>
            <pc:sldMk cId="3793280138" sldId="271"/>
            <ac:spMk id="75" creationId="{9F1CB7E2-0098-4A7C-B377-037DCA4C80AD}"/>
          </ac:spMkLst>
        </pc:spChg>
        <pc:picChg chg="mod">
          <ac:chgData name="Dmitriy Beznosko" userId="8bcdeb23-d2dd-465e-bda6-8e644f22b48c" providerId="ADAL" clId="{43597312-0B08-469D-A9A5-BE4C50BD931D}" dt="2021-10-03T00:12:55.411" v="194" actId="1076"/>
          <ac:picMkLst>
            <pc:docMk/>
            <pc:sldMk cId="3793280138" sldId="271"/>
            <ac:picMk id="7170" creationId="{00000000-0000-0000-0000-000000000000}"/>
          </ac:picMkLst>
        </pc:picChg>
      </pc:sldChg>
      <pc:sldChg chg="addSp modSp add mod setBg">
        <pc:chgData name="Dmitriy Beznosko" userId="8bcdeb23-d2dd-465e-bda6-8e644f22b48c" providerId="ADAL" clId="{43597312-0B08-469D-A9A5-BE4C50BD931D}" dt="2021-10-02T23:45:50.818" v="186" actId="26606"/>
        <pc:sldMkLst>
          <pc:docMk/>
          <pc:sldMk cId="827608935" sldId="272"/>
        </pc:sldMkLst>
        <pc:spChg chg="mod">
          <ac:chgData name="Dmitriy Beznosko" userId="8bcdeb23-d2dd-465e-bda6-8e644f22b48c" providerId="ADAL" clId="{43597312-0B08-469D-A9A5-BE4C50BD931D}" dt="2021-10-02T23:45:50.818" v="186" actId="26606"/>
          <ac:spMkLst>
            <pc:docMk/>
            <pc:sldMk cId="827608935" sldId="272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43597312-0B08-469D-A9A5-BE4C50BD931D}" dt="2021-10-02T23:45:50.818" v="186" actId="26606"/>
          <ac:spMkLst>
            <pc:docMk/>
            <pc:sldMk cId="827608935" sldId="272"/>
            <ac:spMk id="4" creationId="{00000000-0000-0000-0000-000000000000}"/>
          </ac:spMkLst>
        </pc:spChg>
        <pc:spChg chg="add">
          <ac:chgData name="Dmitriy Beznosko" userId="8bcdeb23-d2dd-465e-bda6-8e644f22b48c" providerId="ADAL" clId="{43597312-0B08-469D-A9A5-BE4C50BD931D}" dt="2021-10-02T23:45:50.818" v="186" actId="26606"/>
          <ac:spMkLst>
            <pc:docMk/>
            <pc:sldMk cId="827608935" sldId="272"/>
            <ac:spMk id="71" creationId="{F1ACBE00-0221-433D-8EA5-D9D7B45F35BE}"/>
          </ac:spMkLst>
        </pc:spChg>
        <pc:spChg chg="add">
          <ac:chgData name="Dmitriy Beznosko" userId="8bcdeb23-d2dd-465e-bda6-8e644f22b48c" providerId="ADAL" clId="{43597312-0B08-469D-A9A5-BE4C50BD931D}" dt="2021-10-02T23:45:50.818" v="186" actId="26606"/>
          <ac:spMkLst>
            <pc:docMk/>
            <pc:sldMk cId="827608935" sldId="272"/>
            <ac:spMk id="73" creationId="{06980910-96FA-4DA6-93F5-97873AF1B76D}"/>
          </ac:spMkLst>
        </pc:spChg>
        <pc:spChg chg="add">
          <ac:chgData name="Dmitriy Beznosko" userId="8bcdeb23-d2dd-465e-bda6-8e644f22b48c" providerId="ADAL" clId="{43597312-0B08-469D-A9A5-BE4C50BD931D}" dt="2021-10-02T23:45:50.818" v="186" actId="26606"/>
          <ac:spMkLst>
            <pc:docMk/>
            <pc:sldMk cId="827608935" sldId="272"/>
            <ac:spMk id="75" creationId="{9F1CB7E2-0098-4A7C-B377-037DCA4C80AD}"/>
          </ac:spMkLst>
        </pc:spChg>
        <pc:picChg chg="mod">
          <ac:chgData name="Dmitriy Beznosko" userId="8bcdeb23-d2dd-465e-bda6-8e644f22b48c" providerId="ADAL" clId="{43597312-0B08-469D-A9A5-BE4C50BD931D}" dt="2021-10-02T23:45:50.818" v="186" actId="26606"/>
          <ac:picMkLst>
            <pc:docMk/>
            <pc:sldMk cId="827608935" sldId="272"/>
            <ac:picMk id="5122" creationId="{00000000-0000-0000-0000-000000000000}"/>
          </ac:picMkLst>
        </pc:picChg>
      </pc:sldChg>
      <pc:sldChg chg="addSp modSp add mod setBg">
        <pc:chgData name="Dmitriy Beznosko" userId="8bcdeb23-d2dd-465e-bda6-8e644f22b48c" providerId="ADAL" clId="{43597312-0B08-469D-A9A5-BE4C50BD931D}" dt="2021-10-02T23:46:03.035" v="188" actId="26606"/>
        <pc:sldMkLst>
          <pc:docMk/>
          <pc:sldMk cId="3769228584" sldId="273"/>
        </pc:sldMkLst>
        <pc:spChg chg="mod">
          <ac:chgData name="Dmitriy Beznosko" userId="8bcdeb23-d2dd-465e-bda6-8e644f22b48c" providerId="ADAL" clId="{43597312-0B08-469D-A9A5-BE4C50BD931D}" dt="2021-10-02T23:46:03.035" v="188" actId="26606"/>
          <ac:spMkLst>
            <pc:docMk/>
            <pc:sldMk cId="3769228584" sldId="273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43597312-0B08-469D-A9A5-BE4C50BD931D}" dt="2021-10-02T23:46:03.035" v="188" actId="26606"/>
          <ac:spMkLst>
            <pc:docMk/>
            <pc:sldMk cId="3769228584" sldId="273"/>
            <ac:spMk id="4" creationId="{00000000-0000-0000-0000-000000000000}"/>
          </ac:spMkLst>
        </pc:spChg>
        <pc:spChg chg="add">
          <ac:chgData name="Dmitriy Beznosko" userId="8bcdeb23-d2dd-465e-bda6-8e644f22b48c" providerId="ADAL" clId="{43597312-0B08-469D-A9A5-BE4C50BD931D}" dt="2021-10-02T23:46:03.035" v="188" actId="26606"/>
          <ac:spMkLst>
            <pc:docMk/>
            <pc:sldMk cId="3769228584" sldId="273"/>
            <ac:spMk id="71" creationId="{5D5E0904-721C-4D68-9EB8-1C9752E329A7}"/>
          </ac:spMkLst>
        </pc:spChg>
        <pc:picChg chg="mod">
          <ac:chgData name="Dmitriy Beznosko" userId="8bcdeb23-d2dd-465e-bda6-8e644f22b48c" providerId="ADAL" clId="{43597312-0B08-469D-A9A5-BE4C50BD931D}" dt="2021-10-02T23:46:03.035" v="188" actId="26606"/>
          <ac:picMkLst>
            <pc:docMk/>
            <pc:sldMk cId="3769228584" sldId="273"/>
            <ac:picMk id="6146" creationId="{00000000-0000-0000-0000-000000000000}"/>
          </ac:picMkLst>
        </pc:picChg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2096223164" sldId="286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4146621984" sldId="287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1071700815" sldId="288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3519658782" sldId="289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3798726072" sldId="290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3535705490" sldId="291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1763574390" sldId="292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4174638831" sldId="293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2320057786" sldId="294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3226184339" sldId="295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1594351071" sldId="296"/>
        </pc:sldMkLst>
      </pc:sldChg>
    </pc:docChg>
  </pc:docChgLst>
  <pc:docChgLst>
    <pc:chgData name="Dmitriy Beznosko" userId="8bcdeb23-d2dd-465e-bda6-8e644f22b48c" providerId="ADAL" clId="{F77E329A-4087-4904-A54F-06EBD67E04CF}"/>
    <pc:docChg chg="undo custSel addSld modSld">
      <pc:chgData name="Dmitriy Beznosko" userId="8bcdeb23-d2dd-465e-bda6-8e644f22b48c" providerId="ADAL" clId="{F77E329A-4087-4904-A54F-06EBD67E04CF}" dt="2021-04-28T01:23:51.225" v="85"/>
      <pc:docMkLst>
        <pc:docMk/>
      </pc:docMkLst>
      <pc:sldChg chg="addSp delSp modSp mod setBg addAnim">
        <pc:chgData name="Dmitriy Beznosko" userId="8bcdeb23-d2dd-465e-bda6-8e644f22b48c" providerId="ADAL" clId="{F77E329A-4087-4904-A54F-06EBD67E04CF}" dt="2021-04-28T01:23:51.225" v="85"/>
        <pc:sldMkLst>
          <pc:docMk/>
          <pc:sldMk cId="585641883" sldId="258"/>
        </pc:sldMkLst>
        <pc:spChg chg="mo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3" creationId="{20F2DE3C-071F-4371-A751-20B82D2A5A9F}"/>
          </ac:spMkLst>
        </pc:spChg>
        <pc:spChg chg="mo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5" creationId="{028AE18B-D4DE-4667-AB85-22FA55714F8F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13" creationId="{9DE021BD-1116-4F17-9FD8-FEB0B1D259B0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14" creationId="{14053421-3C7E-4167-AAC2-1B30B2C01601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0" creationId="{E271DD9B-7A66-493F-BB4A-1CF4294C6E14}"/>
          </ac:spMkLst>
        </pc:spChg>
        <pc:spChg chg="ad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5" creationId="{CF575D68-1B79-46A3-8676-195856BA37F8}"/>
          </ac:spMkLst>
        </pc:spChg>
        <pc:spChg chg="ad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7" creationId="{28E0418F-EF32-49B5-A0CF-7CE8D16648F6}"/>
          </ac:spMkLst>
        </pc:spChg>
        <pc:picChg chg="mod ord">
          <ac:chgData name="Dmitriy Beznosko" userId="8bcdeb23-d2dd-465e-bda6-8e644f22b48c" providerId="ADAL" clId="{F77E329A-4087-4904-A54F-06EBD67E04CF}" dt="2021-04-28T01:23:51.223" v="83" actId="26606"/>
          <ac:picMkLst>
            <pc:docMk/>
            <pc:sldMk cId="585641883" sldId="258"/>
            <ac:picMk id="11" creationId="{62342579-BEC1-44AD-9F15-3ACFA671C1CE}"/>
          </ac:picMkLst>
        </pc:picChg>
      </pc:sldChg>
      <pc:sldChg chg="addSp delSp modSp mod setBg">
        <pc:chgData name="Dmitriy Beznosko" userId="8bcdeb23-d2dd-465e-bda6-8e644f22b48c" providerId="ADAL" clId="{F77E329A-4087-4904-A54F-06EBD67E04CF}" dt="2021-04-28T01:21:22.170" v="38" actId="26606"/>
        <pc:sldMkLst>
          <pc:docMk/>
          <pc:sldMk cId="1186344690" sldId="259"/>
        </pc:sldMkLst>
        <pc:spChg chg="mod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75" creationId="{2C23C1A9-F93B-4CA9-AAAA-50D11F4FC529}"/>
          </ac:spMkLst>
        </pc:spChg>
        <pc:spChg chg="add del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4104" creationId="{CAA39645-EC84-479B-BC67-761DE3960ED0}"/>
          </ac:spMkLst>
        </pc:spChg>
        <pc:picChg chg="add del">
          <ac:chgData name="Dmitriy Beznosko" userId="8bcdeb23-d2dd-465e-bda6-8e644f22b48c" providerId="ADAL" clId="{F77E329A-4087-4904-A54F-06EBD67E04CF}" dt="2021-04-28T01:21:22.170" v="38" actId="26606"/>
          <ac:picMkLst>
            <pc:docMk/>
            <pc:sldMk cId="1186344690" sldId="259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F77E329A-4087-4904-A54F-06EBD67E04CF}" dt="2021-04-28T01:21:22.170" v="38" actId="26606"/>
          <ac:picMkLst>
            <pc:docMk/>
            <pc:sldMk cId="1186344690" sldId="259"/>
            <ac:picMk id="4100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F77E329A-4087-4904-A54F-06EBD67E04CF}" dt="2021-04-28T01:22:34.980" v="69" actId="14100"/>
        <pc:sldMkLst>
          <pc:docMk/>
          <pc:sldMk cId="4222124871" sldId="260"/>
        </pc:sldMkLst>
        <pc:spChg chg="mod">
          <ac:chgData name="Dmitriy Beznosko" userId="8bcdeb23-d2dd-465e-bda6-8e644f22b48c" providerId="ADAL" clId="{F77E329A-4087-4904-A54F-06EBD67E04CF}" dt="2021-04-28T01:22:34.980" v="69" actId="14100"/>
          <ac:spMkLst>
            <pc:docMk/>
            <pc:sldMk cId="4222124871" sldId="260"/>
            <ac:spMk id="2" creationId="{00000000-0000-0000-0000-000000000000}"/>
          </ac:spMkLst>
        </pc:spChg>
        <pc:spChg chg="del">
          <ac:chgData name="Dmitriy Beznosko" userId="8bcdeb23-d2dd-465e-bda6-8e644f22b48c" providerId="ADAL" clId="{F77E329A-4087-4904-A54F-06EBD67E04CF}" dt="2021-04-28T01:21:38.832" v="40" actId="478"/>
          <ac:spMkLst>
            <pc:docMk/>
            <pc:sldMk cId="4222124871" sldId="260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1:50.595" v="42" actId="26606"/>
          <ac:spMkLst>
            <pc:docMk/>
            <pc:sldMk cId="4222124871" sldId="260"/>
            <ac:spMk id="4" creationId="{00000000-0000-0000-0000-000000000000}"/>
          </ac:spMkLst>
        </pc:spChg>
        <pc:spChg chg="add">
          <ac:chgData name="Dmitriy Beznosko" userId="8bcdeb23-d2dd-465e-bda6-8e644f22b48c" providerId="ADAL" clId="{F77E329A-4087-4904-A54F-06EBD67E04CF}" dt="2021-04-28T01:21:50.595" v="42" actId="26606"/>
          <ac:spMkLst>
            <pc:docMk/>
            <pc:sldMk cId="4222124871" sldId="260"/>
            <ac:spMk id="71" creationId="{5D5E0904-721C-4D68-9EB8-1C9752E329A7}"/>
          </ac:spMkLst>
        </pc:spChg>
        <pc:picChg chg="mod">
          <ac:chgData name="Dmitriy Beznosko" userId="8bcdeb23-d2dd-465e-bda6-8e644f22b48c" providerId="ADAL" clId="{F77E329A-4087-4904-A54F-06EBD67E04CF}" dt="2021-04-28T01:22:12.948" v="47" actId="1076"/>
          <ac:picMkLst>
            <pc:docMk/>
            <pc:sldMk cId="4222124871" sldId="260"/>
            <ac:picMk id="1026" creationId="{00000000-0000-0000-0000-000000000000}"/>
          </ac:picMkLst>
        </pc:picChg>
      </pc:sldChg>
      <pc:sldChg chg="addSp modSp mod setBg addAnim">
        <pc:chgData name="Dmitriy Beznosko" userId="8bcdeb23-d2dd-465e-bda6-8e644f22b48c" providerId="ADAL" clId="{F77E329A-4087-4904-A54F-06EBD67E04CF}" dt="2021-04-28T01:22:46.374" v="72"/>
        <pc:sldMkLst>
          <pc:docMk/>
          <pc:sldMk cId="2232523529" sldId="262"/>
        </pc:sldMkLst>
        <pc:spChg chg="mo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2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4" creationId="{00000000-0000-0000-0000-000000000000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1" creationId="{F1ACBE00-0221-433D-8EA5-D9D7B45F35BE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3" creationId="{CF575D68-1B79-46A3-8676-195856BA37F8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5" creationId="{28E0418F-EF32-49B5-A0CF-7CE8D16648F6}"/>
          </ac:spMkLst>
        </pc:spChg>
        <pc:picChg chg="mod">
          <ac:chgData name="Dmitriy Beznosko" userId="8bcdeb23-d2dd-465e-bda6-8e644f22b48c" providerId="ADAL" clId="{F77E329A-4087-4904-A54F-06EBD67E04CF}" dt="2021-04-28T01:22:46.373" v="70" actId="26606"/>
          <ac:picMkLst>
            <pc:docMk/>
            <pc:sldMk cId="2232523529" sldId="262"/>
            <ac:picMk id="2050" creationId="{00000000-0000-0000-0000-000000000000}"/>
          </ac:picMkLst>
        </pc:picChg>
      </pc:sldChg>
      <pc:sldChg chg="addSp delSp modSp mod setBg addAnim delAnim">
        <pc:chgData name="Dmitriy Beznosko" userId="8bcdeb23-d2dd-465e-bda6-8e644f22b48c" providerId="ADAL" clId="{F77E329A-4087-4904-A54F-06EBD67E04CF}" dt="2021-04-28T01:23:26.571" v="82" actId="14100"/>
        <pc:sldMkLst>
          <pc:docMk/>
          <pc:sldMk cId="3094326590" sldId="263"/>
        </pc:sldMkLst>
        <pc:spChg chg="mo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F77E329A-4087-4904-A54F-06EBD67E04CF}" dt="2021-04-28T01:23:04.554" v="74" actId="26606"/>
          <ac:spMkLst>
            <pc:docMk/>
            <pc:sldMk cId="3094326590" sldId="263"/>
            <ac:spMk id="73" creationId="{323D50B8-1D27-420D-BA4A-249914120C5D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75" creationId="{AB68432F-C05C-4620-B6D8-9C6E9BD184AC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77" creationId="{54310E88-1508-4822-B179-4627703E2B74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3078" creationId="{D2781DDF-FAC9-41BA-A2E2-B4F31ED7333B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79" creationId="{323D50B8-1D27-420D-BA4A-249914120C5D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80" creationId="{2EFBB176-B6C1-4B5A-AADA-F930947E09CC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81" creationId="{918CDC34-0F26-409D-B10F-578D4DCC46DE}"/>
          </ac:spMkLst>
        </pc:spChg>
        <pc:picChg chg="mod ord">
          <ac:chgData name="Dmitriy Beznosko" userId="8bcdeb23-d2dd-465e-bda6-8e644f22b48c" providerId="ADAL" clId="{F77E329A-4087-4904-A54F-06EBD67E04CF}" dt="2021-04-28T01:23:26.571" v="82" actId="14100"/>
          <ac:picMkLst>
            <pc:docMk/>
            <pc:sldMk cId="3094326590" sldId="263"/>
            <ac:picMk id="3074" creationId="{00000000-0000-0000-0000-000000000000}"/>
          </ac:picMkLst>
        </pc:picChg>
        <pc:picChg chg="mod">
          <ac:chgData name="Dmitriy Beznosko" userId="8bcdeb23-d2dd-465e-bda6-8e644f22b48c" providerId="ADAL" clId="{F77E329A-4087-4904-A54F-06EBD67E04CF}" dt="2021-04-28T01:23:21.517" v="81" actId="14100"/>
          <ac:picMkLst>
            <pc:docMk/>
            <pc:sldMk cId="3094326590" sldId="263"/>
            <ac:picMk id="3076" creationId="{00000000-0000-0000-0000-000000000000}"/>
          </ac:picMkLst>
        </pc:picChg>
      </pc:sldChg>
      <pc:sldChg chg="addSp delSp modSp add mod setBg">
        <pc:chgData name="Dmitriy Beznosko" userId="8bcdeb23-d2dd-465e-bda6-8e644f22b48c" providerId="ADAL" clId="{F77E329A-4087-4904-A54F-06EBD67E04CF}" dt="2021-04-28T01:21:01.555" v="35" actId="14100"/>
        <pc:sldMkLst>
          <pc:docMk/>
          <pc:sldMk cId="3755381902" sldId="272"/>
        </pc:sldMkLst>
        <pc:spChg chg="mod">
          <ac:chgData name="Dmitriy Beznosko" userId="8bcdeb23-d2dd-465e-bda6-8e644f22b48c" providerId="ADAL" clId="{F77E329A-4087-4904-A54F-06EBD67E04CF}" dt="2021-04-28T01:20:10.460" v="25" actId="26606"/>
          <ac:spMkLst>
            <pc:docMk/>
            <pc:sldMk cId="3755381902" sldId="272"/>
            <ac:spMk id="4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0:24.870" v="27" actId="14100"/>
          <ac:spMkLst>
            <pc:docMk/>
            <pc:sldMk cId="3755381902" sldId="272"/>
            <ac:spMk id="5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0:52.066" v="33" actId="1076"/>
          <ac:spMkLst>
            <pc:docMk/>
            <pc:sldMk cId="3755381902" sldId="272"/>
            <ac:spMk id="6" creationId="{00000000-0000-0000-0000-000000000000}"/>
          </ac:spMkLst>
        </pc:spChg>
        <pc:spChg chg="add mod">
          <ac:chgData name="Dmitriy Beznosko" userId="8bcdeb23-d2dd-465e-bda6-8e644f22b48c" providerId="ADAL" clId="{F77E329A-4087-4904-A54F-06EBD67E04CF}" dt="2021-04-28T01:20:10.460" v="25" actId="26606"/>
          <ac:spMkLst>
            <pc:docMk/>
            <pc:sldMk cId="3755381902" sldId="272"/>
            <ac:spMk id="9" creationId="{E44C91DF-1F2D-4B7A-99FB-7DF5EC84E394}"/>
          </ac:spMkLst>
        </pc:spChg>
        <pc:spChg chg="mod">
          <ac:chgData name="Dmitriy Beznosko" userId="8bcdeb23-d2dd-465e-bda6-8e644f22b48c" providerId="ADAL" clId="{F77E329A-4087-4904-A54F-06EBD67E04CF}" dt="2021-04-28T01:20:18.655" v="26" actId="1076"/>
          <ac:spMkLst>
            <pc:docMk/>
            <pc:sldMk cId="3755381902" sldId="272"/>
            <ac:spMk id="10" creationId="{00000000-0000-0000-0000-000000000000}"/>
          </ac:spMkLst>
        </pc:spChg>
        <pc:picChg chg="del">
          <ac:chgData name="Dmitriy Beznosko" userId="8bcdeb23-d2dd-465e-bda6-8e644f22b48c" providerId="ADAL" clId="{F77E329A-4087-4904-A54F-06EBD67E04CF}" dt="2021-04-28T01:18:57.719" v="17" actId="478"/>
          <ac:picMkLst>
            <pc:docMk/>
            <pc:sldMk cId="3755381902" sldId="272"/>
            <ac:picMk id="7" creationId="{00000000-0000-0000-0000-000000000000}"/>
          </ac:picMkLst>
        </pc:picChg>
        <pc:picChg chg="add mod ord">
          <ac:chgData name="Dmitriy Beznosko" userId="8bcdeb23-d2dd-465e-bda6-8e644f22b48c" providerId="ADAL" clId="{F77E329A-4087-4904-A54F-06EBD67E04CF}" dt="2021-04-28T01:20:43.620" v="32" actId="1076"/>
          <ac:picMkLst>
            <pc:docMk/>
            <pc:sldMk cId="3755381902" sldId="272"/>
            <ac:picMk id="8" creationId="{B1820618-93D6-4825-8FEF-9B868371C0BB}"/>
          </ac:picMkLst>
        </pc:picChg>
        <pc:picChg chg="mod ord">
          <ac:chgData name="Dmitriy Beznosko" userId="8bcdeb23-d2dd-465e-bda6-8e644f22b48c" providerId="ADAL" clId="{F77E329A-4087-4904-A54F-06EBD67E04CF}" dt="2021-04-28T01:21:01.555" v="35" actId="14100"/>
          <ac:picMkLst>
            <pc:docMk/>
            <pc:sldMk cId="3755381902" sldId="272"/>
            <ac:picMk id="11" creationId="{00000000-0000-0000-0000-000000000000}"/>
          </ac:picMkLst>
        </pc:picChg>
      </pc:sldChg>
    </pc:docChg>
  </pc:docChgLst>
  <pc:docChgLst>
    <pc:chgData name="Dmitriy Beznosko" userId="8bcdeb23-d2dd-465e-bda6-8e644f22b48c" providerId="ADAL" clId="{119C76A4-6E5E-4988-8A7F-63FAB3B43C8C}"/>
    <pc:docChg chg="undo custSel addSld delSld modSld">
      <pc:chgData name="Dmitriy Beznosko" userId="8bcdeb23-d2dd-465e-bda6-8e644f22b48c" providerId="ADAL" clId="{119C76A4-6E5E-4988-8A7F-63FAB3B43C8C}" dt="2021-04-11T23:57:01.819" v="96"/>
      <pc:docMkLst>
        <pc:docMk/>
      </pc:docMkLst>
      <pc:sldChg chg="modSp mod">
        <pc:chgData name="Dmitriy Beznosko" userId="8bcdeb23-d2dd-465e-bda6-8e644f22b48c" providerId="ADAL" clId="{119C76A4-6E5E-4988-8A7F-63FAB3B43C8C}" dt="2021-04-11T23:53:47.956" v="2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119C76A4-6E5E-4988-8A7F-63FAB3B43C8C}" dt="2021-04-11T23:53:47.956" v="2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Sp mod setBg addAnim delAnim">
        <pc:chgData name="Dmitriy Beznosko" userId="8bcdeb23-d2dd-465e-bda6-8e644f22b48c" providerId="ADAL" clId="{119C76A4-6E5E-4988-8A7F-63FAB3B43C8C}" dt="2021-04-11T23:54:51.829" v="82" actId="20577"/>
        <pc:sldMkLst>
          <pc:docMk/>
          <pc:sldMk cId="585641883" sldId="258"/>
        </pc:sldMkLst>
        <pc:spChg chg="mod">
          <ac:chgData name="Dmitriy Beznosko" userId="8bcdeb23-d2dd-465e-bda6-8e644f22b48c" providerId="ADAL" clId="{119C76A4-6E5E-4988-8A7F-63FAB3B43C8C}" dt="2021-04-11T23:54:51.829" v="82" actId="20577"/>
          <ac:spMkLst>
            <pc:docMk/>
            <pc:sldMk cId="585641883" sldId="258"/>
            <ac:spMk id="3" creationId="{20F2DE3C-071F-4371-A751-20B82D2A5A9F}"/>
          </ac:spMkLst>
        </pc:spChg>
        <pc:spChg chg="mo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4" creationId="{E50B2389-C23C-401D-9B3E-8D66D903464E}"/>
          </ac:spMkLst>
        </pc:spChg>
        <pc:spChg chg="mod or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5" creationId="{028AE18B-D4DE-4667-AB85-22FA55714F8F}"/>
          </ac:spMkLst>
        </pc:spChg>
        <pc:spChg chg="add del mod">
          <ac:chgData name="Dmitriy Beznosko" userId="8bcdeb23-d2dd-465e-bda6-8e644f22b48c" providerId="ADAL" clId="{119C76A4-6E5E-4988-8A7F-63FAB3B43C8C}" dt="2021-04-11T23:54:26.603" v="8" actId="478"/>
          <ac:spMkLst>
            <pc:docMk/>
            <pc:sldMk cId="585641883" sldId="258"/>
            <ac:spMk id="6" creationId="{4BA2CAB3-EC96-461E-8775-AD3DFFB7B40F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13" creationId="{9DE021BD-1116-4F17-9FD8-FEB0B1D259B0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14" creationId="{14053421-3C7E-4167-AAC2-1B30B2C01601}"/>
          </ac:spMkLst>
        </pc:spChg>
        <pc:spChg chg="add del">
          <ac:chgData name="Dmitriy Beznosko" userId="8bcdeb23-d2dd-465e-bda6-8e644f22b48c" providerId="ADAL" clId="{119C76A4-6E5E-4988-8A7F-63FAB3B43C8C}" dt="2021-04-11T23:54:22.853" v="7" actId="26606"/>
          <ac:spMkLst>
            <pc:docMk/>
            <pc:sldMk cId="585641883" sldId="258"/>
            <ac:spMk id="16" creationId="{CF575D68-1B79-46A3-8676-195856BA37F8}"/>
          </ac:spMkLst>
        </pc:spChg>
        <pc:spChg chg="add del">
          <ac:chgData name="Dmitriy Beznosko" userId="8bcdeb23-d2dd-465e-bda6-8e644f22b48c" providerId="ADAL" clId="{119C76A4-6E5E-4988-8A7F-63FAB3B43C8C}" dt="2021-04-11T23:54:22.853" v="7" actId="26606"/>
          <ac:spMkLst>
            <pc:docMk/>
            <pc:sldMk cId="585641883" sldId="258"/>
            <ac:spMk id="18" creationId="{28E0418F-EF32-49B5-A0CF-7CE8D16648F6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20" creationId="{E271DD9B-7A66-493F-BB4A-1CF4294C6E14}"/>
          </ac:spMkLst>
        </pc:spChg>
        <pc:picChg chg="mod ord">
          <ac:chgData name="Dmitriy Beznosko" userId="8bcdeb23-d2dd-465e-bda6-8e644f22b48c" providerId="ADAL" clId="{119C76A4-6E5E-4988-8A7F-63FAB3B43C8C}" dt="2021-04-11T23:54:31.526" v="9" actId="26606"/>
          <ac:picMkLst>
            <pc:docMk/>
            <pc:sldMk cId="585641883" sldId="258"/>
            <ac:picMk id="11" creationId="{62342579-BEC1-44AD-9F15-3ACFA671C1CE}"/>
          </ac:picMkLst>
        </pc:picChg>
      </pc:sldChg>
      <pc:sldChg chg="del">
        <pc:chgData name="Dmitriy Beznosko" userId="8bcdeb23-d2dd-465e-bda6-8e644f22b48c" providerId="ADAL" clId="{119C76A4-6E5E-4988-8A7F-63FAB3B43C8C}" dt="2021-04-11T23:53:44.020" v="0" actId="47"/>
        <pc:sldMkLst>
          <pc:docMk/>
          <pc:sldMk cId="871238711" sldId="259"/>
        </pc:sldMkLst>
      </pc:sldChg>
      <pc:sldChg chg="add">
        <pc:chgData name="Dmitriy Beznosko" userId="8bcdeb23-d2dd-465e-bda6-8e644f22b48c" providerId="ADAL" clId="{119C76A4-6E5E-4988-8A7F-63FAB3B43C8C}" dt="2021-04-11T23:55:39.479" v="84"/>
        <pc:sldMkLst>
          <pc:docMk/>
          <pc:sldMk cId="1186344690" sldId="259"/>
        </pc:sldMkLst>
      </pc:sldChg>
      <pc:sldChg chg="add">
        <pc:chgData name="Dmitriy Beznosko" userId="8bcdeb23-d2dd-465e-bda6-8e644f22b48c" providerId="ADAL" clId="{119C76A4-6E5E-4988-8A7F-63FAB3B43C8C}" dt="2021-04-11T23:56:42.574" v="86"/>
        <pc:sldMkLst>
          <pc:docMk/>
          <pc:sldMk cId="4222124871" sldId="260"/>
        </pc:sldMkLst>
      </pc:sldChg>
      <pc:sldChg chg="add">
        <pc:chgData name="Dmitriy Beznosko" userId="8bcdeb23-d2dd-465e-bda6-8e644f22b48c" providerId="ADAL" clId="{119C76A4-6E5E-4988-8A7F-63FAB3B43C8C}" dt="2021-04-11T23:56:44.168" v="88"/>
        <pc:sldMkLst>
          <pc:docMk/>
          <pc:sldMk cId="3192721095" sldId="261"/>
        </pc:sldMkLst>
      </pc:sldChg>
      <pc:sldChg chg="add">
        <pc:chgData name="Dmitriy Beznosko" userId="8bcdeb23-d2dd-465e-bda6-8e644f22b48c" providerId="ADAL" clId="{119C76A4-6E5E-4988-8A7F-63FAB3B43C8C}" dt="2021-04-11T23:56:47.353" v="90"/>
        <pc:sldMkLst>
          <pc:docMk/>
          <pc:sldMk cId="2232523529" sldId="262"/>
        </pc:sldMkLst>
      </pc:sldChg>
      <pc:sldChg chg="add">
        <pc:chgData name="Dmitriy Beznosko" userId="8bcdeb23-d2dd-465e-bda6-8e644f22b48c" providerId="ADAL" clId="{119C76A4-6E5E-4988-8A7F-63FAB3B43C8C}" dt="2021-04-11T23:56:50.232" v="92"/>
        <pc:sldMkLst>
          <pc:docMk/>
          <pc:sldMk cId="3094326590" sldId="263"/>
        </pc:sldMkLst>
      </pc:sldChg>
      <pc:sldChg chg="add">
        <pc:chgData name="Dmitriy Beznosko" userId="8bcdeb23-d2dd-465e-bda6-8e644f22b48c" providerId="ADAL" clId="{119C76A4-6E5E-4988-8A7F-63FAB3B43C8C}" dt="2021-04-11T23:56:51.768" v="94"/>
        <pc:sldMkLst>
          <pc:docMk/>
          <pc:sldMk cId="1004987440" sldId="264"/>
        </pc:sldMkLst>
      </pc:sldChg>
      <pc:sldChg chg="add">
        <pc:chgData name="Dmitriy Beznosko" userId="8bcdeb23-d2dd-465e-bda6-8e644f22b48c" providerId="ADAL" clId="{119C76A4-6E5E-4988-8A7F-63FAB3B43C8C}" dt="2021-04-11T23:57:01.819" v="96"/>
        <pc:sldMkLst>
          <pc:docMk/>
          <pc:sldMk cId="1607938738" sldId="265"/>
        </pc:sldMkLst>
      </pc:sldChg>
    </pc:docChg>
  </pc:docChgLst>
  <pc:docChgLst>
    <pc:chgData name="Dmitriy Beznosko" userId="8bcdeb23-d2dd-465e-bda6-8e644f22b48c" providerId="ADAL" clId="{6FCA7C54-11B9-4B32-8A07-CE5583F20352}"/>
    <pc:docChg chg="undo custSel addSld delSld modSld sldOrd">
      <pc:chgData name="Dmitriy Beznosko" userId="8bcdeb23-d2dd-465e-bda6-8e644f22b48c" providerId="ADAL" clId="{6FCA7C54-11B9-4B32-8A07-CE5583F20352}" dt="2021-09-26T17:45:36.386" v="1727" actId="113"/>
      <pc:docMkLst>
        <pc:docMk/>
      </pc:docMkLst>
      <pc:sldChg chg="modSp mod">
        <pc:chgData name="Dmitriy Beznosko" userId="8bcdeb23-d2dd-465e-bda6-8e644f22b48c" providerId="ADAL" clId="{6FCA7C54-11B9-4B32-8A07-CE5583F20352}" dt="2021-09-26T15:32:45.893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6FCA7C54-11B9-4B32-8A07-CE5583F20352}" dt="2021-09-26T15:32:45.893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1709021131" sldId="258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2866573554" sldId="259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816031462" sldId="260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2747421691" sldId="261"/>
        </pc:sldMkLst>
      </pc:sldChg>
      <pc:sldChg chg="addSp delSp modSp mod setBg">
        <pc:chgData name="Dmitriy Beznosko" userId="8bcdeb23-d2dd-465e-bda6-8e644f22b48c" providerId="ADAL" clId="{6FCA7C54-11B9-4B32-8A07-CE5583F20352}" dt="2021-09-26T16:53:16.931" v="1149" actId="1076"/>
        <pc:sldMkLst>
          <pc:docMk/>
          <pc:sldMk cId="89361422" sldId="262"/>
        </pc:sldMkLst>
        <pc:spChg chg="mod or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4" creationId="{46F7A6AC-0A27-4103-BEC4-EB0B8AD8D7A5}"/>
          </ac:spMkLst>
        </pc:spChg>
        <pc:spChg chg="mo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5" creationId="{A52C2679-8ACE-4D00-81CC-5DBC919C23EB}"/>
          </ac:spMkLst>
        </pc:spChg>
        <pc:spChg chg="add del mod">
          <ac:chgData name="Dmitriy Beznosko" userId="8bcdeb23-d2dd-465e-bda6-8e644f22b48c" providerId="ADAL" clId="{6FCA7C54-11B9-4B32-8A07-CE5583F20352}" dt="2021-09-26T16:52:27.530" v="1088" actId="931"/>
          <ac:spMkLst>
            <pc:docMk/>
            <pc:sldMk cId="89361422" sldId="262"/>
            <ac:spMk id="6" creationId="{E0E7B6D5-167A-4DA5-A1E0-9CE2E26DCDAD}"/>
          </ac:spMkLst>
        </pc:spChg>
        <pc:spChg chg="ad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13" creationId="{5D5E0904-721C-4D68-9EB8-1C9752E329A7}"/>
          </ac:spMkLst>
        </pc:spChg>
        <pc:spChg chg="ad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15" creationId="{B298ECBA-3258-45DF-8FD4-7581736BCCBC}"/>
          </ac:spMkLst>
        </pc:spChg>
        <pc:spChg chg="ad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17" creationId="{B62BF453-BD82-4B90-9FE7-51703133806E}"/>
          </ac:spMkLst>
        </pc:spChg>
        <pc:spChg chg="add mod">
          <ac:chgData name="Dmitriy Beznosko" userId="8bcdeb23-d2dd-465e-bda6-8e644f22b48c" providerId="ADAL" clId="{6FCA7C54-11B9-4B32-8A07-CE5583F20352}" dt="2021-09-26T16:53:16.931" v="1149" actId="1076"/>
          <ac:spMkLst>
            <pc:docMk/>
            <pc:sldMk cId="89361422" sldId="262"/>
            <ac:spMk id="18" creationId="{54DBF085-E51C-4554-8DBA-E1A4A01799F7}"/>
          </ac:spMkLst>
        </pc:spChg>
        <pc:spChg chg="ad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19" creationId="{072366D3-9B5C-42E1-9906-77FF6BB55EAB}"/>
          </ac:spMkLst>
        </pc:spChg>
        <pc:spChg chg="ad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21" creationId="{121F5E60-4E89-4B16-A245-12BD9935998D}"/>
          </ac:spMkLst>
        </pc:spChg>
        <pc:picChg chg="del">
          <ac:chgData name="Dmitriy Beznosko" userId="8bcdeb23-d2dd-465e-bda6-8e644f22b48c" providerId="ADAL" clId="{6FCA7C54-11B9-4B32-8A07-CE5583F20352}" dt="2021-09-26T15:32:55.602" v="3" actId="478"/>
          <ac:picMkLst>
            <pc:docMk/>
            <pc:sldMk cId="89361422" sldId="262"/>
            <ac:picMk id="3" creationId="{03460614-BC75-4425-815E-0572D6A9CD6F}"/>
          </ac:picMkLst>
        </pc:picChg>
        <pc:picChg chg="add mod">
          <ac:chgData name="Dmitriy Beznosko" userId="8bcdeb23-d2dd-465e-bda6-8e644f22b48c" providerId="ADAL" clId="{6FCA7C54-11B9-4B32-8A07-CE5583F20352}" dt="2021-09-26T16:52:36.860" v="1091" actId="26606"/>
          <ac:picMkLst>
            <pc:docMk/>
            <pc:sldMk cId="89361422" sldId="262"/>
            <ac:picMk id="8" creationId="{DBD4920A-E64B-4B9F-A01E-0248B8DEFF6E}"/>
          </ac:picMkLst>
        </pc:picChg>
        <pc:picChg chg="add del mod">
          <ac:chgData name="Dmitriy Beznosko" userId="8bcdeb23-d2dd-465e-bda6-8e644f22b48c" providerId="ADAL" clId="{6FCA7C54-11B9-4B32-8A07-CE5583F20352}" dt="2021-09-26T16:52:46.810" v="1093"/>
          <ac:picMkLst>
            <pc:docMk/>
            <pc:sldMk cId="89361422" sldId="262"/>
            <ac:picMk id="10" creationId="{9D7A034A-C708-477B-BFD6-4E38EC4025BA}"/>
          </ac:picMkLst>
        </pc:picChg>
      </pc:sldChg>
      <pc:sldChg chg="addSp delSp modSp new mod setBg modClrScheme chgLayout">
        <pc:chgData name="Dmitriy Beznosko" userId="8bcdeb23-d2dd-465e-bda6-8e644f22b48c" providerId="ADAL" clId="{6FCA7C54-11B9-4B32-8A07-CE5583F20352}" dt="2021-09-26T16:12:30.254" v="409" actId="20577"/>
        <pc:sldMkLst>
          <pc:docMk/>
          <pc:sldMk cId="2878837384" sldId="263"/>
        </pc:sldMkLst>
        <pc:spChg chg="del mod ord">
          <ac:chgData name="Dmitriy Beznosko" userId="8bcdeb23-d2dd-465e-bda6-8e644f22b48c" providerId="ADAL" clId="{6FCA7C54-11B9-4B32-8A07-CE5583F20352}" dt="2021-09-26T15:33:04.037" v="5" actId="700"/>
          <ac:spMkLst>
            <pc:docMk/>
            <pc:sldMk cId="2878837384" sldId="263"/>
            <ac:spMk id="2" creationId="{EDC58888-CF56-4D83-93A6-37B7AD92FC3D}"/>
          </ac:spMkLst>
        </pc:spChg>
        <pc:spChg chg="del mod ord">
          <ac:chgData name="Dmitriy Beznosko" userId="8bcdeb23-d2dd-465e-bda6-8e644f22b48c" providerId="ADAL" clId="{6FCA7C54-11B9-4B32-8A07-CE5583F20352}" dt="2021-09-26T15:33:04.037" v="5" actId="700"/>
          <ac:spMkLst>
            <pc:docMk/>
            <pc:sldMk cId="2878837384" sldId="263"/>
            <ac:spMk id="3" creationId="{0711F03E-4CE9-4E85-B1FB-C158D030A06A}"/>
          </ac:spMkLst>
        </pc:spChg>
        <pc:spChg chg="mod ord">
          <ac:chgData name="Dmitriy Beznosko" userId="8bcdeb23-d2dd-465e-bda6-8e644f22b48c" providerId="ADAL" clId="{6FCA7C54-11B9-4B32-8A07-CE5583F20352}" dt="2021-09-26T16:08:51.601" v="390" actId="26606"/>
          <ac:spMkLst>
            <pc:docMk/>
            <pc:sldMk cId="2878837384" sldId="263"/>
            <ac:spMk id="4" creationId="{39506A45-70C4-480F-BC08-335CE0F81D94}"/>
          </ac:spMkLst>
        </pc:spChg>
        <pc:spChg chg="add mod ord">
          <ac:chgData name="Dmitriy Beznosko" userId="8bcdeb23-d2dd-465e-bda6-8e644f22b48c" providerId="ADAL" clId="{6FCA7C54-11B9-4B32-8A07-CE5583F20352}" dt="2021-09-26T16:08:51.601" v="390" actId="26606"/>
          <ac:spMkLst>
            <pc:docMk/>
            <pc:sldMk cId="2878837384" sldId="263"/>
            <ac:spMk id="5" creationId="{343A2FFF-8D40-47FA-9376-922E22619679}"/>
          </ac:spMkLst>
        </pc:spChg>
        <pc:spChg chg="add mod ord">
          <ac:chgData name="Dmitriy Beznosko" userId="8bcdeb23-d2dd-465e-bda6-8e644f22b48c" providerId="ADAL" clId="{6FCA7C54-11B9-4B32-8A07-CE5583F20352}" dt="2021-09-26T16:12:30.254" v="409" actId="20577"/>
          <ac:spMkLst>
            <pc:docMk/>
            <pc:sldMk cId="2878837384" sldId="263"/>
            <ac:spMk id="6" creationId="{1D78EC3C-EE5D-4631-A1E9-2E75CD0FE6A9}"/>
          </ac:spMkLst>
        </pc:spChg>
        <pc:spChg chg="add del mod">
          <ac:chgData name="Dmitriy Beznosko" userId="8bcdeb23-d2dd-465e-bda6-8e644f22b48c" providerId="ADAL" clId="{6FCA7C54-11B9-4B32-8A07-CE5583F20352}" dt="2021-09-26T16:08:31.236" v="389" actId="478"/>
          <ac:spMkLst>
            <pc:docMk/>
            <pc:sldMk cId="2878837384" sldId="263"/>
            <ac:spMk id="9" creationId="{5FCB7B1D-9889-47B2-ABAD-E725C77A9691}"/>
          </ac:spMkLst>
        </pc:spChg>
        <pc:spChg chg="add">
          <ac:chgData name="Dmitriy Beznosko" userId="8bcdeb23-d2dd-465e-bda6-8e644f22b48c" providerId="ADAL" clId="{6FCA7C54-11B9-4B32-8A07-CE5583F20352}" dt="2021-09-26T16:08:51.601" v="390" actId="26606"/>
          <ac:spMkLst>
            <pc:docMk/>
            <pc:sldMk cId="2878837384" sldId="263"/>
            <ac:spMk id="13" creationId="{989683EB-D202-4B4D-B1BD-8BA6965FBEF5}"/>
          </ac:spMkLst>
        </pc:spChg>
        <pc:picChg chg="add mod ord">
          <ac:chgData name="Dmitriy Beznosko" userId="8bcdeb23-d2dd-465e-bda6-8e644f22b48c" providerId="ADAL" clId="{6FCA7C54-11B9-4B32-8A07-CE5583F20352}" dt="2021-09-26T16:08:51.601" v="390" actId="26606"/>
          <ac:picMkLst>
            <pc:docMk/>
            <pc:sldMk cId="2878837384" sldId="263"/>
            <ac:picMk id="8" creationId="{1F756F53-A486-42C0-845C-7D0B24E4A77E}"/>
          </ac:picMkLst>
        </pc:picChg>
        <pc:picChg chg="add mod">
          <ac:chgData name="Dmitriy Beznosko" userId="8bcdeb23-d2dd-465e-bda6-8e644f22b48c" providerId="ADAL" clId="{6FCA7C54-11B9-4B32-8A07-CE5583F20352}" dt="2021-09-26T16:11:09.530" v="394" actId="1076"/>
          <ac:picMkLst>
            <pc:docMk/>
            <pc:sldMk cId="2878837384" sldId="263"/>
            <ac:picMk id="11" creationId="{29145176-BF19-43CE-A5CF-8A170317EF13}"/>
          </ac:picMkLst>
        </pc:picChg>
      </pc:sldChg>
      <pc:sldChg chg="addSp delSp modSp add mod setBg addAnim">
        <pc:chgData name="Dmitriy Beznosko" userId="8bcdeb23-d2dd-465e-bda6-8e644f22b48c" providerId="ADAL" clId="{6FCA7C54-11B9-4B32-8A07-CE5583F20352}" dt="2021-09-26T16:43:12.642" v="863" actId="20577"/>
        <pc:sldMkLst>
          <pc:docMk/>
          <pc:sldMk cId="4168058210" sldId="264"/>
        </pc:sldMkLst>
        <pc:spChg chg="mod ord">
          <ac:chgData name="Dmitriy Beznosko" userId="8bcdeb23-d2dd-465e-bda6-8e644f22b48c" providerId="ADAL" clId="{6FCA7C54-11B9-4B32-8A07-CE5583F20352}" dt="2021-09-26T16:41:54.032" v="669" actId="26606"/>
          <ac:spMkLst>
            <pc:docMk/>
            <pc:sldMk cId="4168058210" sldId="264"/>
            <ac:spMk id="4" creationId="{39506A45-70C4-480F-BC08-335CE0F81D94}"/>
          </ac:spMkLst>
        </pc:spChg>
        <pc:spChg chg="mod">
          <ac:chgData name="Dmitriy Beznosko" userId="8bcdeb23-d2dd-465e-bda6-8e644f22b48c" providerId="ADAL" clId="{6FCA7C54-11B9-4B32-8A07-CE5583F20352}" dt="2021-09-26T16:41:59.878" v="671" actId="14100"/>
          <ac:spMkLst>
            <pc:docMk/>
            <pc:sldMk cId="4168058210" sldId="264"/>
            <ac:spMk id="5" creationId="{343A2FFF-8D40-47FA-9376-922E22619679}"/>
          </ac:spMkLst>
        </pc:spChg>
        <pc:spChg chg="mod">
          <ac:chgData name="Dmitriy Beznosko" userId="8bcdeb23-d2dd-465e-bda6-8e644f22b48c" providerId="ADAL" clId="{6FCA7C54-11B9-4B32-8A07-CE5583F20352}" dt="2021-09-26T16:43:12.642" v="863" actId="20577"/>
          <ac:spMkLst>
            <pc:docMk/>
            <pc:sldMk cId="4168058210" sldId="264"/>
            <ac:spMk id="6" creationId="{1D78EC3C-EE5D-4631-A1E9-2E75CD0FE6A9}"/>
          </ac:spMkLst>
        </pc:spChg>
        <pc:spChg chg="add del mod">
          <ac:chgData name="Dmitriy Beznosko" userId="8bcdeb23-d2dd-465e-bda6-8e644f22b48c" providerId="ADAL" clId="{6FCA7C54-11B9-4B32-8A07-CE5583F20352}" dt="2021-09-26T16:02:25.164" v="17" actId="478"/>
          <ac:spMkLst>
            <pc:docMk/>
            <pc:sldMk cId="4168058210" sldId="264"/>
            <ac:spMk id="7" creationId="{DB902944-1DDE-4210-A3F6-C0D68C208752}"/>
          </ac:spMkLst>
        </pc:spChg>
        <pc:spChg chg="add del mod">
          <ac:chgData name="Dmitriy Beznosko" userId="8bcdeb23-d2dd-465e-bda6-8e644f22b48c" providerId="ADAL" clId="{6FCA7C54-11B9-4B32-8A07-CE5583F20352}" dt="2021-09-26T16:41:17.482" v="664" actId="478"/>
          <ac:spMkLst>
            <pc:docMk/>
            <pc:sldMk cId="4168058210" sldId="264"/>
            <ac:spMk id="12" creationId="{F413F5B5-251A-4884-97E5-44FC78DFB374}"/>
          </ac:spMkLst>
        </pc:spChg>
        <pc:spChg chg="add">
          <ac:chgData name="Dmitriy Beznosko" userId="8bcdeb23-d2dd-465e-bda6-8e644f22b48c" providerId="ADAL" clId="{6FCA7C54-11B9-4B32-8A07-CE5583F20352}" dt="2021-09-26T16:41:54.032" v="669" actId="26606"/>
          <ac:spMkLst>
            <pc:docMk/>
            <pc:sldMk cId="4168058210" sldId="264"/>
            <ac:spMk id="16" creationId="{D2781DDF-FAC9-41BA-A2E2-B4F31ED7333B}"/>
          </ac:spMkLst>
        </pc:spChg>
        <pc:picChg chg="add del mod ord">
          <ac:chgData name="Dmitriy Beznosko" userId="8bcdeb23-d2dd-465e-bda6-8e644f22b48c" providerId="ADAL" clId="{6FCA7C54-11B9-4B32-8A07-CE5583F20352}" dt="2021-09-26T16:40:30.002" v="639" actId="478"/>
          <ac:picMkLst>
            <pc:docMk/>
            <pc:sldMk cId="4168058210" sldId="264"/>
            <ac:picMk id="3" creationId="{AC4C1DC5-E371-4EE9-8B61-8CD35A072383}"/>
          </ac:picMkLst>
        </pc:picChg>
        <pc:picChg chg="add mod ord">
          <ac:chgData name="Dmitriy Beznosko" userId="8bcdeb23-d2dd-465e-bda6-8e644f22b48c" providerId="ADAL" clId="{6FCA7C54-11B9-4B32-8A07-CE5583F20352}" dt="2021-09-26T16:41:54.032" v="669" actId="26606"/>
          <ac:picMkLst>
            <pc:docMk/>
            <pc:sldMk cId="4168058210" sldId="264"/>
            <ac:picMk id="9" creationId="{1911F80D-174D-499F-91E3-531BA85C2635}"/>
          </ac:picMkLst>
        </pc:picChg>
        <pc:picChg chg="add mod">
          <ac:chgData name="Dmitriy Beznosko" userId="8bcdeb23-d2dd-465e-bda6-8e644f22b48c" providerId="ADAL" clId="{6FCA7C54-11B9-4B32-8A07-CE5583F20352}" dt="2021-09-26T16:41:54.032" v="669" actId="26606"/>
          <ac:picMkLst>
            <pc:docMk/>
            <pc:sldMk cId="4168058210" sldId="264"/>
            <ac:picMk id="11" creationId="{B2624B7C-2F0E-428D-9F75-B20AE79FBF94}"/>
          </ac:picMkLst>
        </pc:picChg>
      </pc:sldChg>
      <pc:sldChg chg="addSp delSp modSp add mod ord setBg addAnim">
        <pc:chgData name="Dmitriy Beznosko" userId="8bcdeb23-d2dd-465e-bda6-8e644f22b48c" providerId="ADAL" clId="{6FCA7C54-11B9-4B32-8A07-CE5583F20352}" dt="2021-09-26T17:09:17.922" v="1639" actId="931"/>
        <pc:sldMkLst>
          <pc:docMk/>
          <pc:sldMk cId="3577413526" sldId="265"/>
        </pc:sldMkLst>
        <pc:spChg chg="mod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4" creationId="{39506A45-70C4-480F-BC08-335CE0F81D94}"/>
          </ac:spMkLst>
        </pc:spChg>
        <pc:spChg chg="mod">
          <ac:chgData name="Dmitriy Beznosko" userId="8bcdeb23-d2dd-465e-bda6-8e644f22b48c" providerId="ADAL" clId="{6FCA7C54-11B9-4B32-8A07-CE5583F20352}" dt="2021-09-26T16:48:30.701" v="1075" actId="1076"/>
          <ac:spMkLst>
            <pc:docMk/>
            <pc:sldMk cId="3577413526" sldId="265"/>
            <ac:spMk id="5" creationId="{343A2FFF-8D40-47FA-9376-922E22619679}"/>
          </ac:spMkLst>
        </pc:spChg>
        <pc:spChg chg="mod ord">
          <ac:chgData name="Dmitriy Beznosko" userId="8bcdeb23-d2dd-465e-bda6-8e644f22b48c" providerId="ADAL" clId="{6FCA7C54-11B9-4B32-8A07-CE5583F20352}" dt="2021-09-26T17:05:51.065" v="1622" actId="20577"/>
          <ac:spMkLst>
            <pc:docMk/>
            <pc:sldMk cId="3577413526" sldId="265"/>
            <ac:spMk id="6" creationId="{1D78EC3C-EE5D-4631-A1E9-2E75CD0FE6A9}"/>
          </ac:spMkLst>
        </pc:spChg>
        <pc:spChg chg="add del mod">
          <ac:chgData name="Dmitriy Beznosko" userId="8bcdeb23-d2dd-465e-bda6-8e644f22b48c" providerId="ADAL" clId="{6FCA7C54-11B9-4B32-8A07-CE5583F20352}" dt="2021-09-26T16:45:17.674" v="897" actId="478"/>
          <ac:spMkLst>
            <pc:docMk/>
            <pc:sldMk cId="3577413526" sldId="265"/>
            <ac:spMk id="7" creationId="{7E7FE9D7-3DD6-47AC-8BD9-76583224AB4D}"/>
          </ac:spMkLst>
        </pc:spChg>
        <pc:spChg chg="add del mod">
          <ac:chgData name="Dmitriy Beznosko" userId="8bcdeb23-d2dd-465e-bda6-8e644f22b48c" providerId="ADAL" clId="{6FCA7C54-11B9-4B32-8A07-CE5583F20352}" dt="2021-09-26T16:45:18.602" v="898" actId="478"/>
          <ac:spMkLst>
            <pc:docMk/>
            <pc:sldMk cId="3577413526" sldId="265"/>
            <ac:spMk id="10" creationId="{2190A44A-37FD-4783-8569-D7910F1103EE}"/>
          </ac:spMkLst>
        </pc:spChg>
        <pc:spChg chg="add del mod">
          <ac:chgData name="Dmitriy Beznosko" userId="8bcdeb23-d2dd-465e-bda6-8e644f22b48c" providerId="ADAL" clId="{6FCA7C54-11B9-4B32-8A07-CE5583F20352}" dt="2021-09-26T16:45:15.818" v="896" actId="478"/>
          <ac:spMkLst>
            <pc:docMk/>
            <pc:sldMk cId="3577413526" sldId="265"/>
            <ac:spMk id="13" creationId="{2477A2F8-C108-4EF6-8F7C-FCD3EFF4503C}"/>
          </ac:spMkLst>
        </pc:spChg>
        <pc:spChg chg="add del mod">
          <ac:chgData name="Dmitriy Beznosko" userId="8bcdeb23-d2dd-465e-bda6-8e644f22b48c" providerId="ADAL" clId="{6FCA7C54-11B9-4B32-8A07-CE5583F20352}" dt="2021-09-26T17:07:35.778" v="1629" actId="931"/>
          <ac:spMkLst>
            <pc:docMk/>
            <pc:sldMk cId="3577413526" sldId="265"/>
            <ac:spMk id="16" creationId="{6987D12B-19E4-4994-AA00-0D6F991AAEA8}"/>
          </ac:spMkLst>
        </pc:spChg>
        <pc:spChg chg="add del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18" creationId="{7F5E9321-8E84-45AC-AD89-51E914F68B42}"/>
          </ac:spMkLst>
        </pc:spChg>
        <pc:spChg chg="add del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20" creationId="{C1A700DC-DD5C-4DE0-AC7B-CCBF3E1743AA}"/>
          </ac:spMkLst>
        </pc:spChg>
        <pc:spChg chg="add del mod">
          <ac:chgData name="Dmitriy Beznosko" userId="8bcdeb23-d2dd-465e-bda6-8e644f22b48c" providerId="ADAL" clId="{6FCA7C54-11B9-4B32-8A07-CE5583F20352}" dt="2021-09-26T17:08:18.209" v="1634" actId="931"/>
          <ac:spMkLst>
            <pc:docMk/>
            <pc:sldMk cId="3577413526" sldId="265"/>
            <ac:spMk id="21" creationId="{2B7DABB6-952F-4109-BAB0-7DF316C748DD}"/>
          </ac:spMkLst>
        </pc:spChg>
        <pc:spChg chg="add del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22" creationId="{9F861D4E-31C2-4893-913B-12F1EB82E24D}"/>
          </ac:spMkLst>
        </pc:spChg>
        <pc:spChg chg="add del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24" creationId="{DB554A7E-41A3-4DC5-9E04-47E7C1562002}"/>
          </ac:spMkLst>
        </pc:spChg>
        <pc:spChg chg="add del mod">
          <ac:chgData name="Dmitriy Beznosko" userId="8bcdeb23-d2dd-465e-bda6-8e644f22b48c" providerId="ADAL" clId="{6FCA7C54-11B9-4B32-8A07-CE5583F20352}" dt="2021-09-26T17:09:17.922" v="1639" actId="931"/>
          <ac:spMkLst>
            <pc:docMk/>
            <pc:sldMk cId="3577413526" sldId="265"/>
            <ac:spMk id="26" creationId="{286DCA9A-D67D-48DA-A55F-6A8E5F3A61B9}"/>
          </ac:spMkLst>
        </pc:spChg>
        <pc:spChg chg="add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29" creationId="{554C70E2-B81C-49FD-87AB-36A4F9CAC33A}"/>
          </ac:spMkLst>
        </pc:spChg>
        <pc:spChg chg="add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31" creationId="{6F77CED5-3E09-45CC-8632-769F0C30CB82}"/>
          </ac:spMkLst>
        </pc:spChg>
        <pc:picChg chg="add del mod ord">
          <ac:chgData name="Dmitriy Beznosko" userId="8bcdeb23-d2dd-465e-bda6-8e644f22b48c" providerId="ADAL" clId="{6FCA7C54-11B9-4B32-8A07-CE5583F20352}" dt="2021-09-26T16:48:19.106" v="1070" actId="478"/>
          <ac:picMkLst>
            <pc:docMk/>
            <pc:sldMk cId="3577413526" sldId="265"/>
            <ac:picMk id="3" creationId="{2FA6436C-A3E4-4644-BA0E-8B7326A171FB}"/>
          </ac:picMkLst>
        </pc:picChg>
        <pc:picChg chg="add mod ord">
          <ac:chgData name="Dmitriy Beznosko" userId="8bcdeb23-d2dd-465e-bda6-8e644f22b48c" providerId="ADAL" clId="{6FCA7C54-11B9-4B32-8A07-CE5583F20352}" dt="2021-09-26T16:46:15.148" v="914" actId="14100"/>
          <ac:picMkLst>
            <pc:docMk/>
            <pc:sldMk cId="3577413526" sldId="265"/>
            <ac:picMk id="9" creationId="{DC7DA22E-2B04-437A-8A69-6908D23461F2}"/>
          </ac:picMkLst>
        </pc:picChg>
        <pc:picChg chg="add mod ord">
          <ac:chgData name="Dmitriy Beznosko" userId="8bcdeb23-d2dd-465e-bda6-8e644f22b48c" providerId="ADAL" clId="{6FCA7C54-11B9-4B32-8A07-CE5583F20352}" dt="2021-09-26T16:48:22.280" v="1071" actId="1076"/>
          <ac:picMkLst>
            <pc:docMk/>
            <pc:sldMk cId="3577413526" sldId="265"/>
            <ac:picMk id="12" creationId="{62682D70-ECA5-47B8-A3F0-5D1E8726F4FB}"/>
          </ac:picMkLst>
        </pc:picChg>
        <pc:picChg chg="add del mod">
          <ac:chgData name="Dmitriy Beznosko" userId="8bcdeb23-d2dd-465e-bda6-8e644f22b48c" providerId="ADAL" clId="{6FCA7C54-11B9-4B32-8A07-CE5583F20352}" dt="2021-09-26T17:07:35.778" v="1629" actId="931"/>
          <ac:picMkLst>
            <pc:docMk/>
            <pc:sldMk cId="3577413526" sldId="265"/>
            <ac:picMk id="15" creationId="{890E5616-CC17-4425-B31D-1D792D34A3D7}"/>
          </ac:picMkLst>
        </pc:picChg>
        <pc:picChg chg="add del mod">
          <ac:chgData name="Dmitriy Beznosko" userId="8bcdeb23-d2dd-465e-bda6-8e644f22b48c" providerId="ADAL" clId="{6FCA7C54-11B9-4B32-8A07-CE5583F20352}" dt="2021-09-26T17:08:18.209" v="1634" actId="931"/>
          <ac:picMkLst>
            <pc:docMk/>
            <pc:sldMk cId="3577413526" sldId="265"/>
            <ac:picMk id="19" creationId="{DD92540C-206E-473E-B9C7-A7B9C40AB14A}"/>
          </ac:picMkLst>
        </pc:picChg>
        <pc:picChg chg="add del mod">
          <ac:chgData name="Dmitriy Beznosko" userId="8bcdeb23-d2dd-465e-bda6-8e644f22b48c" providerId="ADAL" clId="{6FCA7C54-11B9-4B32-8A07-CE5583F20352}" dt="2021-09-26T17:09:17.922" v="1639" actId="931"/>
          <ac:picMkLst>
            <pc:docMk/>
            <pc:sldMk cId="3577413526" sldId="265"/>
            <ac:picMk id="25" creationId="{02835820-CA85-4474-9C6F-B1E5A1446FDA}"/>
          </ac:picMkLst>
        </pc:picChg>
      </pc:sldChg>
      <pc:sldChg chg="add del">
        <pc:chgData name="Dmitriy Beznosko" userId="8bcdeb23-d2dd-465e-bda6-8e644f22b48c" providerId="ADAL" clId="{6FCA7C54-11B9-4B32-8A07-CE5583F20352}" dt="2021-09-26T16:51:45.151" v="1082" actId="47"/>
        <pc:sldMkLst>
          <pc:docMk/>
          <pc:sldMk cId="1229325226" sldId="266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3744503915" sldId="267"/>
        </pc:sldMkLst>
      </pc:sldChg>
      <pc:sldChg chg="add del">
        <pc:chgData name="Dmitriy Beznosko" userId="8bcdeb23-d2dd-465e-bda6-8e644f22b48c" providerId="ADAL" clId="{6FCA7C54-11B9-4B32-8A07-CE5583F20352}" dt="2021-09-26T16:51:45.369" v="1083" actId="47"/>
        <pc:sldMkLst>
          <pc:docMk/>
          <pc:sldMk cId="3937209487" sldId="267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1117902159" sldId="268"/>
        </pc:sldMkLst>
      </pc:sldChg>
      <pc:sldChg chg="add del">
        <pc:chgData name="Dmitriy Beznosko" userId="8bcdeb23-d2dd-465e-bda6-8e644f22b48c" providerId="ADAL" clId="{6FCA7C54-11B9-4B32-8A07-CE5583F20352}" dt="2021-09-26T16:51:46.047" v="1084" actId="47"/>
        <pc:sldMkLst>
          <pc:docMk/>
          <pc:sldMk cId="1823171279" sldId="268"/>
        </pc:sldMkLst>
      </pc:sldChg>
      <pc:sldChg chg="add del">
        <pc:chgData name="Dmitriy Beznosko" userId="8bcdeb23-d2dd-465e-bda6-8e644f22b48c" providerId="ADAL" clId="{6FCA7C54-11B9-4B32-8A07-CE5583F20352}" dt="2021-09-26T16:51:46.543" v="1085" actId="47"/>
        <pc:sldMkLst>
          <pc:docMk/>
          <pc:sldMk cId="883962171" sldId="269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1678973397" sldId="269"/>
        </pc:sldMkLst>
      </pc:sldChg>
      <pc:sldChg chg="addSp delSp modSp add del mod ord">
        <pc:chgData name="Dmitriy Beznosko" userId="8bcdeb23-d2dd-465e-bda6-8e644f22b48c" providerId="ADAL" clId="{6FCA7C54-11B9-4B32-8A07-CE5583F20352}" dt="2021-09-26T17:05:02.341" v="1578" actId="1076"/>
        <pc:sldMkLst>
          <pc:docMk/>
          <pc:sldMk cId="1456691892" sldId="270"/>
        </pc:sldMkLst>
        <pc:spChg chg="mod">
          <ac:chgData name="Dmitriy Beznosko" userId="8bcdeb23-d2dd-465e-bda6-8e644f22b48c" providerId="ADAL" clId="{6FCA7C54-11B9-4B32-8A07-CE5583F20352}" dt="2021-09-26T17:01:21.923" v="1228" actId="14100"/>
          <ac:spMkLst>
            <pc:docMk/>
            <pc:sldMk cId="1456691892" sldId="270"/>
            <ac:spMk id="5" creationId="{343A2FFF-8D40-47FA-9376-922E22619679}"/>
          </ac:spMkLst>
        </pc:spChg>
        <pc:spChg chg="mod">
          <ac:chgData name="Dmitriy Beznosko" userId="8bcdeb23-d2dd-465e-bda6-8e644f22b48c" providerId="ADAL" clId="{6FCA7C54-11B9-4B32-8A07-CE5583F20352}" dt="2021-09-26T17:04:13.926" v="1571" actId="1076"/>
          <ac:spMkLst>
            <pc:docMk/>
            <pc:sldMk cId="1456691892" sldId="270"/>
            <ac:spMk id="6" creationId="{1D78EC3C-EE5D-4631-A1E9-2E75CD0FE6A9}"/>
          </ac:spMkLst>
        </pc:spChg>
        <pc:spChg chg="add del mod">
          <ac:chgData name="Dmitriy Beznosko" userId="8bcdeb23-d2dd-465e-bda6-8e644f22b48c" providerId="ADAL" clId="{6FCA7C54-11B9-4B32-8A07-CE5583F20352}" dt="2021-09-26T17:01:33.562" v="1232" actId="478"/>
          <ac:spMkLst>
            <pc:docMk/>
            <pc:sldMk cId="1456691892" sldId="270"/>
            <ac:spMk id="7" creationId="{D8375135-E118-485B-AC78-90499C06EBF5}"/>
          </ac:spMkLst>
        </pc:spChg>
        <pc:spChg chg="add del mod">
          <ac:chgData name="Dmitriy Beznosko" userId="8bcdeb23-d2dd-465e-bda6-8e644f22b48c" providerId="ADAL" clId="{6FCA7C54-11B9-4B32-8A07-CE5583F20352}" dt="2021-09-26T17:01:32.290" v="1231" actId="478"/>
          <ac:spMkLst>
            <pc:docMk/>
            <pc:sldMk cId="1456691892" sldId="270"/>
            <ac:spMk id="10" creationId="{6A276B65-BA24-4B45-ADD9-F408108FB41F}"/>
          </ac:spMkLst>
        </pc:spChg>
        <pc:spChg chg="add del mod">
          <ac:chgData name="Dmitriy Beznosko" userId="8bcdeb23-d2dd-465e-bda6-8e644f22b48c" providerId="ADAL" clId="{6FCA7C54-11B9-4B32-8A07-CE5583F20352}" dt="2021-09-26T17:00:35.225" v="1187" actId="478"/>
          <ac:spMkLst>
            <pc:docMk/>
            <pc:sldMk cId="1456691892" sldId="270"/>
            <ac:spMk id="13" creationId="{F10FEC84-32E9-46F9-AE6B-99EF267A9D4A}"/>
          </ac:spMkLst>
        </pc:spChg>
        <pc:spChg chg="add del mod">
          <ac:chgData name="Dmitriy Beznosko" userId="8bcdeb23-d2dd-465e-bda6-8e644f22b48c" providerId="ADAL" clId="{6FCA7C54-11B9-4B32-8A07-CE5583F20352}" dt="2021-09-26T17:04:48.098" v="1575" actId="478"/>
          <ac:spMkLst>
            <pc:docMk/>
            <pc:sldMk cId="1456691892" sldId="270"/>
            <ac:spMk id="16" creationId="{05F42643-2975-4DF0-B41B-3B501E6A8D34}"/>
          </ac:spMkLst>
        </pc:spChg>
        <pc:picChg chg="add mod">
          <ac:chgData name="Dmitriy Beznosko" userId="8bcdeb23-d2dd-465e-bda6-8e644f22b48c" providerId="ADAL" clId="{6FCA7C54-11B9-4B32-8A07-CE5583F20352}" dt="2021-09-26T17:01:37.225" v="1233" actId="1076"/>
          <ac:picMkLst>
            <pc:docMk/>
            <pc:sldMk cId="1456691892" sldId="270"/>
            <ac:picMk id="3" creationId="{DC25996A-6EEE-4CF1-9912-0AEAA00B8913}"/>
          </ac:picMkLst>
        </pc:picChg>
        <pc:picChg chg="add mod">
          <ac:chgData name="Dmitriy Beznosko" userId="8bcdeb23-d2dd-465e-bda6-8e644f22b48c" providerId="ADAL" clId="{6FCA7C54-11B9-4B32-8A07-CE5583F20352}" dt="2021-09-26T17:00:39.433" v="1189" actId="1076"/>
          <ac:picMkLst>
            <pc:docMk/>
            <pc:sldMk cId="1456691892" sldId="270"/>
            <ac:picMk id="9" creationId="{0DEF228D-A201-4C50-BBF3-EED6DA536994}"/>
          </ac:picMkLst>
        </pc:picChg>
        <pc:picChg chg="add mod">
          <ac:chgData name="Dmitriy Beznosko" userId="8bcdeb23-d2dd-465e-bda6-8e644f22b48c" providerId="ADAL" clId="{6FCA7C54-11B9-4B32-8A07-CE5583F20352}" dt="2021-09-26T17:01:28.767" v="1230" actId="14100"/>
          <ac:picMkLst>
            <pc:docMk/>
            <pc:sldMk cId="1456691892" sldId="270"/>
            <ac:picMk id="12" creationId="{2D9812A9-2907-40A2-962D-9508608E18C8}"/>
          </ac:picMkLst>
        </pc:picChg>
        <pc:picChg chg="add mod">
          <ac:chgData name="Dmitriy Beznosko" userId="8bcdeb23-d2dd-465e-bda6-8e644f22b48c" providerId="ADAL" clId="{6FCA7C54-11B9-4B32-8A07-CE5583F20352}" dt="2021-09-26T17:05:02.341" v="1578" actId="1076"/>
          <ac:picMkLst>
            <pc:docMk/>
            <pc:sldMk cId="1456691892" sldId="270"/>
            <ac:picMk id="15" creationId="{468E2037-0FE1-450E-8E8D-1F9D4E5C6A21}"/>
          </ac:picMkLst>
        </pc:picChg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3265866864" sldId="270"/>
        </pc:sldMkLst>
      </pc:sldChg>
      <pc:sldChg chg="delSp modSp add mod ord">
        <pc:chgData name="Dmitriy Beznosko" userId="8bcdeb23-d2dd-465e-bda6-8e644f22b48c" providerId="ADAL" clId="{6FCA7C54-11B9-4B32-8A07-CE5583F20352}" dt="2021-09-26T16:36:53.890" v="584" actId="14100"/>
        <pc:sldMkLst>
          <pc:docMk/>
          <pc:sldMk cId="2096223164" sldId="286"/>
        </pc:sldMkLst>
        <pc:spChg chg="mod">
          <ac:chgData name="Dmitriy Beznosko" userId="8bcdeb23-d2dd-465e-bda6-8e644f22b48c" providerId="ADAL" clId="{6FCA7C54-11B9-4B32-8A07-CE5583F20352}" dt="2021-09-26T16:36:53.890" v="584" actId="14100"/>
          <ac:spMkLst>
            <pc:docMk/>
            <pc:sldMk cId="2096223164" sldId="286"/>
            <ac:spMk id="2" creationId="{00000000-0000-0000-0000-000000000000}"/>
          </ac:spMkLst>
        </pc:spChg>
        <pc:spChg chg="mod">
          <ac:chgData name="Dmitriy Beznosko" userId="8bcdeb23-d2dd-465e-bda6-8e644f22b48c" providerId="ADAL" clId="{6FCA7C54-11B9-4B32-8A07-CE5583F20352}" dt="2021-09-26T16:36:37.274" v="582" actId="1076"/>
          <ac:spMkLst>
            <pc:docMk/>
            <pc:sldMk cId="2096223164" sldId="286"/>
            <ac:spMk id="5" creationId="{00000000-0000-0000-0000-000000000000}"/>
          </ac:spMkLst>
        </pc:spChg>
        <pc:spChg chg="del">
          <ac:chgData name="Dmitriy Beznosko" userId="8bcdeb23-d2dd-465e-bda6-8e644f22b48c" providerId="ADAL" clId="{6FCA7C54-11B9-4B32-8A07-CE5583F20352}" dt="2021-09-26T16:16:52.043" v="422" actId="478"/>
          <ac:spMkLst>
            <pc:docMk/>
            <pc:sldMk cId="2096223164" sldId="286"/>
            <ac:spMk id="8" creationId="{00000000-0000-0000-0000-000000000000}"/>
          </ac:spMkLst>
        </pc:spChg>
        <pc:picChg chg="mod">
          <ac:chgData name="Dmitriy Beznosko" userId="8bcdeb23-d2dd-465e-bda6-8e644f22b48c" providerId="ADAL" clId="{6FCA7C54-11B9-4B32-8A07-CE5583F20352}" dt="2021-09-26T16:36:45.649" v="583"/>
          <ac:picMkLst>
            <pc:docMk/>
            <pc:sldMk cId="2096223164" sldId="286"/>
            <ac:picMk id="4098" creationId="{00000000-0000-0000-0000-000000000000}"/>
          </ac:picMkLst>
        </pc:picChg>
        <pc:picChg chg="del">
          <ac:chgData name="Dmitriy Beznosko" userId="8bcdeb23-d2dd-465e-bda6-8e644f22b48c" providerId="ADAL" clId="{6FCA7C54-11B9-4B32-8A07-CE5583F20352}" dt="2021-09-26T16:16:50.387" v="421" actId="478"/>
          <ac:picMkLst>
            <pc:docMk/>
            <pc:sldMk cId="2096223164" sldId="286"/>
            <ac:picMk id="4100" creationId="{00000000-0000-0000-0000-000000000000}"/>
          </ac:picMkLst>
        </pc:picChg>
      </pc:sldChg>
      <pc:sldChg chg="add">
        <pc:chgData name="Dmitriy Beznosko" userId="8bcdeb23-d2dd-465e-bda6-8e644f22b48c" providerId="ADAL" clId="{6FCA7C54-11B9-4B32-8A07-CE5583F20352}" dt="2021-09-26T16:15:57.421" v="412"/>
        <pc:sldMkLst>
          <pc:docMk/>
          <pc:sldMk cId="4146621984" sldId="287"/>
        </pc:sldMkLst>
      </pc:sldChg>
      <pc:sldChg chg="add">
        <pc:chgData name="Dmitriy Beznosko" userId="8bcdeb23-d2dd-465e-bda6-8e644f22b48c" providerId="ADAL" clId="{6FCA7C54-11B9-4B32-8A07-CE5583F20352}" dt="2021-09-26T16:16:09.422" v="414"/>
        <pc:sldMkLst>
          <pc:docMk/>
          <pc:sldMk cId="1071700815" sldId="288"/>
        </pc:sldMkLst>
      </pc:sldChg>
      <pc:sldChg chg="add">
        <pc:chgData name="Dmitriy Beznosko" userId="8bcdeb23-d2dd-465e-bda6-8e644f22b48c" providerId="ADAL" clId="{6FCA7C54-11B9-4B32-8A07-CE5583F20352}" dt="2021-09-26T16:16:11.277" v="416"/>
        <pc:sldMkLst>
          <pc:docMk/>
          <pc:sldMk cId="3519658782" sldId="289"/>
        </pc:sldMkLst>
      </pc:sldChg>
      <pc:sldChg chg="addSp delSp modSp add mod">
        <pc:chgData name="Dmitriy Beznosko" userId="8bcdeb23-d2dd-465e-bda6-8e644f22b48c" providerId="ADAL" clId="{6FCA7C54-11B9-4B32-8A07-CE5583F20352}" dt="2021-09-26T16:19:34.529" v="508" actId="14100"/>
        <pc:sldMkLst>
          <pc:docMk/>
          <pc:sldMk cId="3798726072" sldId="290"/>
        </pc:sldMkLst>
        <pc:spChg chg="mod">
          <ac:chgData name="Dmitriy Beznosko" userId="8bcdeb23-d2dd-465e-bda6-8e644f22b48c" providerId="ADAL" clId="{6FCA7C54-11B9-4B32-8A07-CE5583F20352}" dt="2021-09-26T16:18:50.247" v="443" actId="403"/>
          <ac:spMkLst>
            <pc:docMk/>
            <pc:sldMk cId="3798726072" sldId="290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6FCA7C54-11B9-4B32-8A07-CE5583F20352}" dt="2021-09-26T16:17:24.821" v="429" actId="478"/>
          <ac:spMkLst>
            <pc:docMk/>
            <pc:sldMk cId="3798726072" sldId="290"/>
            <ac:spMk id="3" creationId="{B499676C-C666-414D-858D-A8EBD86F3FE0}"/>
          </ac:spMkLst>
        </pc:spChg>
        <pc:spChg chg="add mod">
          <ac:chgData name="Dmitriy Beznosko" userId="8bcdeb23-d2dd-465e-bda6-8e644f22b48c" providerId="ADAL" clId="{6FCA7C54-11B9-4B32-8A07-CE5583F20352}" dt="2021-09-26T16:19:34.529" v="508" actId="14100"/>
          <ac:spMkLst>
            <pc:docMk/>
            <pc:sldMk cId="3798726072" sldId="290"/>
            <ac:spMk id="10" creationId="{AAA1B0ED-EE5A-435E-BA81-08E25875DE39}"/>
          </ac:spMkLst>
        </pc:spChg>
        <pc:picChg chg="mod">
          <ac:chgData name="Dmitriy Beznosko" userId="8bcdeb23-d2dd-465e-bda6-8e644f22b48c" providerId="ADAL" clId="{6FCA7C54-11B9-4B32-8A07-CE5583F20352}" dt="2021-09-26T16:18:17.735" v="436" actId="1076"/>
          <ac:picMkLst>
            <pc:docMk/>
            <pc:sldMk cId="3798726072" sldId="290"/>
            <ac:picMk id="2052" creationId="{00000000-0000-0000-0000-000000000000}"/>
          </ac:picMkLst>
        </pc:picChg>
        <pc:picChg chg="mod">
          <ac:chgData name="Dmitriy Beznosko" userId="8bcdeb23-d2dd-465e-bda6-8e644f22b48c" providerId="ADAL" clId="{6FCA7C54-11B9-4B32-8A07-CE5583F20352}" dt="2021-09-26T16:19:24.572" v="505" actId="1076"/>
          <ac:picMkLst>
            <pc:docMk/>
            <pc:sldMk cId="3798726072" sldId="290"/>
            <ac:picMk id="2054" creationId="{00000000-0000-0000-0000-000000000000}"/>
          </ac:picMkLst>
        </pc:picChg>
        <pc:picChg chg="add del mod">
          <ac:chgData name="Dmitriy Beznosko" userId="8bcdeb23-d2dd-465e-bda6-8e644f22b48c" providerId="ADAL" clId="{6FCA7C54-11B9-4B32-8A07-CE5583F20352}" dt="2021-09-26T16:18:14.708" v="435" actId="1076"/>
          <ac:picMkLst>
            <pc:docMk/>
            <pc:sldMk cId="3798726072" sldId="290"/>
            <ac:picMk id="7170" creationId="{00000000-0000-0000-0000-000000000000}"/>
          </ac:picMkLst>
        </pc:picChg>
      </pc:sldChg>
      <pc:sldChg chg="modSp add mod">
        <pc:chgData name="Dmitriy Beznosko" userId="8bcdeb23-d2dd-465e-bda6-8e644f22b48c" providerId="ADAL" clId="{6FCA7C54-11B9-4B32-8A07-CE5583F20352}" dt="2021-09-26T16:51:02.394" v="1081" actId="20577"/>
        <pc:sldMkLst>
          <pc:docMk/>
          <pc:sldMk cId="3535705490" sldId="291"/>
        </pc:sldMkLst>
        <pc:spChg chg="mod">
          <ac:chgData name="Dmitriy Beznosko" userId="8bcdeb23-d2dd-465e-bda6-8e644f22b48c" providerId="ADAL" clId="{6FCA7C54-11B9-4B32-8A07-CE5583F20352}" dt="2021-09-26T16:51:02.394" v="1081" actId="20577"/>
          <ac:spMkLst>
            <pc:docMk/>
            <pc:sldMk cId="3535705490" sldId="291"/>
            <ac:spMk id="6" creationId="{00000000-0000-0000-0000-000000000000}"/>
          </ac:spMkLst>
        </pc:spChg>
      </pc:sldChg>
      <pc:sldChg chg="addSp delSp modSp add mod">
        <pc:chgData name="Dmitriy Beznosko" userId="8bcdeb23-d2dd-465e-bda6-8e644f22b48c" providerId="ADAL" clId="{6FCA7C54-11B9-4B32-8A07-CE5583F20352}" dt="2021-09-26T17:43:45.747" v="1715" actId="14100"/>
        <pc:sldMkLst>
          <pc:docMk/>
          <pc:sldMk cId="1763574390" sldId="292"/>
        </pc:sldMkLst>
        <pc:spChg chg="mod">
          <ac:chgData name="Dmitriy Beznosko" userId="8bcdeb23-d2dd-465e-bda6-8e644f22b48c" providerId="ADAL" clId="{6FCA7C54-11B9-4B32-8A07-CE5583F20352}" dt="2021-09-26T17:43:45.747" v="1715" actId="14100"/>
          <ac:spMkLst>
            <pc:docMk/>
            <pc:sldMk cId="1763574390" sldId="292"/>
            <ac:spMk id="3" creationId="{00000000-0000-0000-0000-000000000000}"/>
          </ac:spMkLst>
        </pc:spChg>
        <pc:spChg chg="add del mod">
          <ac:chgData name="Dmitriy Beznosko" userId="8bcdeb23-d2dd-465e-bda6-8e644f22b48c" providerId="ADAL" clId="{6FCA7C54-11B9-4B32-8A07-CE5583F20352}" dt="2021-09-26T17:10:25.917" v="1645" actId="21"/>
          <ac:spMkLst>
            <pc:docMk/>
            <pc:sldMk cId="1763574390" sldId="292"/>
            <ac:spMk id="7" creationId="{17D68CB9-3F68-48C3-B84D-5837E5AA545A}"/>
          </ac:spMkLst>
        </pc:spChg>
        <pc:spChg chg="add del mod">
          <ac:chgData name="Dmitriy Beznosko" userId="8bcdeb23-d2dd-465e-bda6-8e644f22b48c" providerId="ADAL" clId="{6FCA7C54-11B9-4B32-8A07-CE5583F20352}" dt="2021-09-26T17:10:25.917" v="1645" actId="21"/>
          <ac:spMkLst>
            <pc:docMk/>
            <pc:sldMk cId="1763574390" sldId="292"/>
            <ac:spMk id="10" creationId="{E44B4CFB-272A-4E7B-AB16-1BFFD7B14520}"/>
          </ac:spMkLst>
        </pc:spChg>
        <pc:picChg chg="add del mod">
          <ac:chgData name="Dmitriy Beznosko" userId="8bcdeb23-d2dd-465e-bda6-8e644f22b48c" providerId="ADAL" clId="{6FCA7C54-11B9-4B32-8A07-CE5583F20352}" dt="2021-09-26T17:10:25.917" v="1645" actId="21"/>
          <ac:picMkLst>
            <pc:docMk/>
            <pc:sldMk cId="1763574390" sldId="292"/>
            <ac:picMk id="6" creationId="{2938C0AB-B2FD-4999-B4D0-B826BDCF999F}"/>
          </ac:picMkLst>
        </pc:picChg>
        <pc:picChg chg="add del mod">
          <ac:chgData name="Dmitriy Beznosko" userId="8bcdeb23-d2dd-465e-bda6-8e644f22b48c" providerId="ADAL" clId="{6FCA7C54-11B9-4B32-8A07-CE5583F20352}" dt="2021-09-26T17:10:25.917" v="1645" actId="21"/>
          <ac:picMkLst>
            <pc:docMk/>
            <pc:sldMk cId="1763574390" sldId="292"/>
            <ac:picMk id="9" creationId="{4717122C-1313-4316-8A4B-4AE43108627A}"/>
          </ac:picMkLst>
        </pc:picChg>
        <pc:picChg chg="mod">
          <ac:chgData name="Dmitriy Beznosko" userId="8bcdeb23-d2dd-465e-bda6-8e644f22b48c" providerId="ADAL" clId="{6FCA7C54-11B9-4B32-8A07-CE5583F20352}" dt="2021-09-26T17:43:31.989" v="1711" actId="1076"/>
          <ac:picMkLst>
            <pc:docMk/>
            <pc:sldMk cId="1763574390" sldId="292"/>
            <ac:picMk id="1026" creationId="{00000000-0000-0000-0000-000000000000}"/>
          </ac:picMkLst>
        </pc:picChg>
      </pc:sldChg>
      <pc:sldChg chg="modSp add mod">
        <pc:chgData name="Dmitriy Beznosko" userId="8bcdeb23-d2dd-465e-bda6-8e644f22b48c" providerId="ADAL" clId="{6FCA7C54-11B9-4B32-8A07-CE5583F20352}" dt="2021-09-26T17:45:36.386" v="1727" actId="113"/>
        <pc:sldMkLst>
          <pc:docMk/>
          <pc:sldMk cId="4174638831" sldId="293"/>
        </pc:sldMkLst>
        <pc:spChg chg="mod">
          <ac:chgData name="Dmitriy Beznosko" userId="8bcdeb23-d2dd-465e-bda6-8e644f22b48c" providerId="ADAL" clId="{6FCA7C54-11B9-4B32-8A07-CE5583F20352}" dt="2021-09-26T17:45:36.386" v="1727" actId="113"/>
          <ac:spMkLst>
            <pc:docMk/>
            <pc:sldMk cId="4174638831" sldId="293"/>
            <ac:spMk id="3" creationId="{00000000-0000-0000-0000-000000000000}"/>
          </ac:spMkLst>
        </pc:spChg>
      </pc:sldChg>
      <pc:sldChg chg="modSp add mod">
        <pc:chgData name="Dmitriy Beznosko" userId="8bcdeb23-d2dd-465e-bda6-8e644f22b48c" providerId="ADAL" clId="{6FCA7C54-11B9-4B32-8A07-CE5583F20352}" dt="2021-09-26T17:44:02.976" v="1720" actId="1076"/>
        <pc:sldMkLst>
          <pc:docMk/>
          <pc:sldMk cId="2320057786" sldId="294"/>
        </pc:sldMkLst>
        <pc:spChg chg="mod">
          <ac:chgData name="Dmitriy Beznosko" userId="8bcdeb23-d2dd-465e-bda6-8e644f22b48c" providerId="ADAL" clId="{6FCA7C54-11B9-4B32-8A07-CE5583F20352}" dt="2021-09-26T17:43:56.169" v="1719" actId="20577"/>
          <ac:spMkLst>
            <pc:docMk/>
            <pc:sldMk cId="2320057786" sldId="294"/>
            <ac:spMk id="3" creationId="{00000000-0000-0000-0000-000000000000}"/>
          </ac:spMkLst>
        </pc:spChg>
        <pc:picChg chg="mod">
          <ac:chgData name="Dmitriy Beznosko" userId="8bcdeb23-d2dd-465e-bda6-8e644f22b48c" providerId="ADAL" clId="{6FCA7C54-11B9-4B32-8A07-CE5583F20352}" dt="2021-09-26T17:44:02.976" v="1720" actId="1076"/>
          <ac:picMkLst>
            <pc:docMk/>
            <pc:sldMk cId="2320057786" sldId="294"/>
            <ac:picMk id="1026" creationId="{00000000-0000-0000-0000-000000000000}"/>
          </ac:picMkLst>
        </pc:picChg>
      </pc:sldChg>
      <pc:sldChg chg="modSp add mod">
        <pc:chgData name="Dmitriy Beznosko" userId="8bcdeb23-d2dd-465e-bda6-8e644f22b48c" providerId="ADAL" clId="{6FCA7C54-11B9-4B32-8A07-CE5583F20352}" dt="2021-09-26T16:38:40.132" v="600" actId="6549"/>
        <pc:sldMkLst>
          <pc:docMk/>
          <pc:sldMk cId="3226184339" sldId="295"/>
        </pc:sldMkLst>
        <pc:spChg chg="mod">
          <ac:chgData name="Dmitriy Beznosko" userId="8bcdeb23-d2dd-465e-bda6-8e644f22b48c" providerId="ADAL" clId="{6FCA7C54-11B9-4B32-8A07-CE5583F20352}" dt="2021-09-26T16:38:40.132" v="600" actId="6549"/>
          <ac:spMkLst>
            <pc:docMk/>
            <pc:sldMk cId="3226184339" sldId="295"/>
            <ac:spMk id="3" creationId="{00000000-0000-0000-0000-000000000000}"/>
          </ac:spMkLst>
        </pc:spChg>
      </pc:sldChg>
      <pc:sldChg chg="addSp delSp modSp new mod ord modClrScheme chgLayout">
        <pc:chgData name="Dmitriy Beznosko" userId="8bcdeb23-d2dd-465e-bda6-8e644f22b48c" providerId="ADAL" clId="{6FCA7C54-11B9-4B32-8A07-CE5583F20352}" dt="2021-09-26T17:11:56.008" v="1707"/>
        <pc:sldMkLst>
          <pc:docMk/>
          <pc:sldMk cId="1594351071" sldId="296"/>
        </pc:sldMkLst>
        <pc:spChg chg="del mod ord">
          <ac:chgData name="Dmitriy Beznosko" userId="8bcdeb23-d2dd-465e-bda6-8e644f22b48c" providerId="ADAL" clId="{6FCA7C54-11B9-4B32-8A07-CE5583F20352}" dt="2021-09-26T17:10:32.774" v="1647" actId="700"/>
          <ac:spMkLst>
            <pc:docMk/>
            <pc:sldMk cId="1594351071" sldId="296"/>
            <ac:spMk id="2" creationId="{8584E584-B16D-4733-B5F2-B18B99654137}"/>
          </ac:spMkLst>
        </pc:spChg>
        <pc:spChg chg="del mod ord">
          <ac:chgData name="Dmitriy Beznosko" userId="8bcdeb23-d2dd-465e-bda6-8e644f22b48c" providerId="ADAL" clId="{6FCA7C54-11B9-4B32-8A07-CE5583F20352}" dt="2021-09-26T17:10:32.774" v="1647" actId="700"/>
          <ac:spMkLst>
            <pc:docMk/>
            <pc:sldMk cId="1594351071" sldId="296"/>
            <ac:spMk id="3" creationId="{E5E05C7E-644A-4FB3-A55A-759259BF9DAD}"/>
          </ac:spMkLst>
        </pc:spChg>
        <pc:spChg chg="mod ord">
          <ac:chgData name="Dmitriy Beznosko" userId="8bcdeb23-d2dd-465e-bda6-8e644f22b48c" providerId="ADAL" clId="{6FCA7C54-11B9-4B32-8A07-CE5583F20352}" dt="2021-09-26T17:10:32.774" v="1647" actId="700"/>
          <ac:spMkLst>
            <pc:docMk/>
            <pc:sldMk cId="1594351071" sldId="296"/>
            <ac:spMk id="4" creationId="{35057A79-9C72-42BA-A48D-10E8B7F761D4}"/>
          </ac:spMkLst>
        </pc:spChg>
        <pc:spChg chg="add mod ord">
          <ac:chgData name="Dmitriy Beznosko" userId="8bcdeb23-d2dd-465e-bda6-8e644f22b48c" providerId="ADAL" clId="{6FCA7C54-11B9-4B32-8A07-CE5583F20352}" dt="2021-09-26T17:11:34.513" v="1705" actId="1076"/>
          <ac:spMkLst>
            <pc:docMk/>
            <pc:sldMk cId="1594351071" sldId="296"/>
            <ac:spMk id="5" creationId="{A40A0634-49E1-4088-AC19-F091C9C7B995}"/>
          </ac:spMkLst>
        </pc:spChg>
        <pc:spChg chg="add mod ord">
          <ac:chgData name="Dmitriy Beznosko" userId="8bcdeb23-d2dd-465e-bda6-8e644f22b48c" providerId="ADAL" clId="{6FCA7C54-11B9-4B32-8A07-CE5583F20352}" dt="2021-09-26T17:10:34.105" v="1649" actId="20577"/>
          <ac:spMkLst>
            <pc:docMk/>
            <pc:sldMk cId="1594351071" sldId="296"/>
            <ac:spMk id="6" creationId="{8F1CC1E0-6C6D-4CFD-BE27-EDE9488F4593}"/>
          </ac:spMkLst>
        </pc:spChg>
        <pc:spChg chg="add del mod">
          <ac:chgData name="Dmitriy Beznosko" userId="8bcdeb23-d2dd-465e-bda6-8e644f22b48c" providerId="ADAL" clId="{6FCA7C54-11B9-4B32-8A07-CE5583F20352}" dt="2021-09-26T17:10:40.290" v="1651" actId="478"/>
          <ac:spMkLst>
            <pc:docMk/>
            <pc:sldMk cId="1594351071" sldId="296"/>
            <ac:spMk id="8" creationId="{BB3858AC-C7C1-4E73-885E-56FA071BF3E7}"/>
          </ac:spMkLst>
        </pc:spChg>
        <pc:spChg chg="add del mod">
          <ac:chgData name="Dmitriy Beznosko" userId="8bcdeb23-d2dd-465e-bda6-8e644f22b48c" providerId="ADAL" clId="{6FCA7C54-11B9-4B32-8A07-CE5583F20352}" dt="2021-09-26T17:10:43.889" v="1653" actId="478"/>
          <ac:spMkLst>
            <pc:docMk/>
            <pc:sldMk cId="1594351071" sldId="296"/>
            <ac:spMk id="10" creationId="{4CB1AD52-1731-427B-952D-E4817586D81B}"/>
          </ac:spMkLst>
        </pc:spChg>
        <pc:picChg chg="add mod">
          <ac:chgData name="Dmitriy Beznosko" userId="8bcdeb23-d2dd-465e-bda6-8e644f22b48c" providerId="ADAL" clId="{6FCA7C54-11B9-4B32-8A07-CE5583F20352}" dt="2021-09-26T17:11:24.785" v="1698" actId="1076"/>
          <ac:picMkLst>
            <pc:docMk/>
            <pc:sldMk cId="1594351071" sldId="296"/>
            <ac:picMk id="7" creationId="{D54DDA06-A6B5-4924-ACCA-BF401938B1C0}"/>
          </ac:picMkLst>
        </pc:picChg>
        <pc:picChg chg="add mod">
          <ac:chgData name="Dmitriy Beznosko" userId="8bcdeb23-d2dd-465e-bda6-8e644f22b48c" providerId="ADAL" clId="{6FCA7C54-11B9-4B32-8A07-CE5583F20352}" dt="2021-09-26T17:11:18.017" v="1696" actId="1076"/>
          <ac:picMkLst>
            <pc:docMk/>
            <pc:sldMk cId="1594351071" sldId="296"/>
            <ac:picMk id="9" creationId="{8386D4A4-927B-4036-B497-C2A9AF39AC0C}"/>
          </ac:picMkLst>
        </pc:picChg>
      </pc:sldChg>
    </pc:docChg>
  </pc:docChgLst>
  <pc:docChgLst>
    <pc:chgData name="Dmitriy Beznosko" userId="8bcdeb23-d2dd-465e-bda6-8e644f22b48c" providerId="ADAL" clId="{CD72B83A-DEE2-488A-A2B9-BC421CD39763}"/>
    <pc:docChg chg="undo custSel addSld delSld modSld sldOrd addMainMaster">
      <pc:chgData name="Dmitriy Beznosko" userId="8bcdeb23-d2dd-465e-bda6-8e644f22b48c" providerId="ADAL" clId="{CD72B83A-DEE2-488A-A2B9-BC421CD39763}" dt="2021-08-03T01:47:36.317" v="1607" actId="1076"/>
      <pc:docMkLst>
        <pc:docMk/>
      </pc:docMkLst>
      <pc:sldChg chg="modSp mod">
        <pc:chgData name="Dmitriy Beznosko" userId="8bcdeb23-d2dd-465e-bda6-8e644f22b48c" providerId="ADAL" clId="{CD72B83A-DEE2-488A-A2B9-BC421CD39763}" dt="2021-08-02T13:18:41.590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CD72B83A-DEE2-488A-A2B9-BC421CD39763}" dt="2021-08-02T13:18:41.590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 addAnim delAnim">
        <pc:chgData name="Dmitriy Beznosko" userId="8bcdeb23-d2dd-465e-bda6-8e644f22b48c" providerId="ADAL" clId="{CD72B83A-DEE2-488A-A2B9-BC421CD39763}" dt="2021-08-02T13:28:23.112" v="24" actId="478"/>
        <pc:sldMkLst>
          <pc:docMk/>
          <pc:sldMk cId="585641883" sldId="258"/>
        </pc:sldMkLst>
        <pc:picChg chg="add del">
          <ac:chgData name="Dmitriy Beznosko" userId="8bcdeb23-d2dd-465e-bda6-8e644f22b48c" providerId="ADAL" clId="{CD72B83A-DEE2-488A-A2B9-BC421CD39763}" dt="2021-08-02T13:28:23.112" v="24" actId="478"/>
          <ac:picMkLst>
            <pc:docMk/>
            <pc:sldMk cId="585641883" sldId="258"/>
            <ac:picMk id="11" creationId="{62342579-BEC1-44AD-9F15-3ACFA671C1CE}"/>
          </ac:picMkLst>
        </pc:picChg>
      </pc:sldChg>
      <pc:sldChg chg="ord">
        <pc:chgData name="Dmitriy Beznosko" userId="8bcdeb23-d2dd-465e-bda6-8e644f22b48c" providerId="ADAL" clId="{CD72B83A-DEE2-488A-A2B9-BC421CD39763}" dt="2021-08-02T13:28:39.446" v="26"/>
        <pc:sldMkLst>
          <pc:docMk/>
          <pc:sldMk cId="1186344690" sldId="259"/>
        </pc:sldMkLst>
      </pc:sldChg>
      <pc:sldChg chg="modSp mod ord">
        <pc:chgData name="Dmitriy Beznosko" userId="8bcdeb23-d2dd-465e-bda6-8e644f22b48c" providerId="ADAL" clId="{CD72B83A-DEE2-488A-A2B9-BC421CD39763}" dt="2021-08-02T13:28:41.055" v="28"/>
        <pc:sldMkLst>
          <pc:docMk/>
          <pc:sldMk cId="4222124871" sldId="260"/>
        </pc:sldMkLst>
        <pc:spChg chg="mod">
          <ac:chgData name="Dmitriy Beznosko" userId="8bcdeb23-d2dd-465e-bda6-8e644f22b48c" providerId="ADAL" clId="{CD72B83A-DEE2-488A-A2B9-BC421CD39763}" dt="2021-08-02T13:19:21.058" v="17" actId="14100"/>
          <ac:spMkLst>
            <pc:docMk/>
            <pc:sldMk cId="4222124871" sldId="260"/>
            <ac:spMk id="2" creationId="{00000000-0000-0000-0000-000000000000}"/>
          </ac:spMkLst>
        </pc:spChg>
      </pc:sldChg>
      <pc:sldChg chg="del">
        <pc:chgData name="Dmitriy Beznosko" userId="8bcdeb23-d2dd-465e-bda6-8e644f22b48c" providerId="ADAL" clId="{CD72B83A-DEE2-488A-A2B9-BC421CD39763}" dt="2021-08-02T13:18:52.912" v="3" actId="47"/>
        <pc:sldMkLst>
          <pc:docMk/>
          <pc:sldMk cId="3192721095" sldId="261"/>
        </pc:sldMkLst>
      </pc:sldChg>
      <pc:sldChg chg="addSp delSp modSp add mod modAnim chgLayout">
        <pc:chgData name="Dmitriy Beznosko" userId="8bcdeb23-d2dd-465e-bda6-8e644f22b48c" providerId="ADAL" clId="{CD72B83A-DEE2-488A-A2B9-BC421CD39763}" dt="2021-08-03T01:39:15.871" v="1416" actId="20577"/>
        <pc:sldMkLst>
          <pc:docMk/>
          <pc:sldMk cId="4111268237" sldId="261"/>
        </pc:sldMkLst>
        <pc:spChg chg="mod ord">
          <ac:chgData name="Dmitriy Beznosko" userId="8bcdeb23-d2dd-465e-bda6-8e644f22b48c" providerId="ADAL" clId="{CD72B83A-DEE2-488A-A2B9-BC421CD39763}" dt="2021-08-03T01:39:15.871" v="1416" actId="20577"/>
          <ac:spMkLst>
            <pc:docMk/>
            <pc:sldMk cId="4111268237" sldId="261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CD72B83A-DEE2-488A-A2B9-BC421CD39763}" dt="2021-08-03T01:33:34.654" v="1370" actId="14100"/>
          <ac:spMkLst>
            <pc:docMk/>
            <pc:sldMk cId="4111268237" sldId="261"/>
            <ac:spMk id="3" creationId="{00000000-0000-0000-0000-000000000000}"/>
          </ac:spMkLst>
        </pc:spChg>
        <pc:spChg chg="mod">
          <ac:chgData name="Dmitriy Beznosko" userId="8bcdeb23-d2dd-465e-bda6-8e644f22b48c" providerId="ADAL" clId="{CD72B83A-DEE2-488A-A2B9-BC421CD39763}" dt="2021-08-03T01:32:20.510" v="1234" actId="1076"/>
          <ac:spMkLst>
            <pc:docMk/>
            <pc:sldMk cId="4111268237" sldId="261"/>
            <ac:spMk id="5" creationId="{00000000-0000-0000-0000-000000000000}"/>
          </ac:spMkLst>
        </pc:spChg>
        <pc:spChg chg="add del mod">
          <ac:chgData name="Dmitriy Beznosko" userId="8bcdeb23-d2dd-465e-bda6-8e644f22b48c" providerId="ADAL" clId="{CD72B83A-DEE2-488A-A2B9-BC421CD39763}" dt="2021-08-03T01:31:41.609" v="1230" actId="6264"/>
          <ac:spMkLst>
            <pc:docMk/>
            <pc:sldMk cId="4111268237" sldId="261"/>
            <ac:spMk id="9" creationId="{7DD99EEC-C00A-4BAC-BA0C-5CC4F6190B6A}"/>
          </ac:spMkLst>
        </pc:spChg>
        <pc:spChg chg="add del mod">
          <ac:chgData name="Dmitriy Beznosko" userId="8bcdeb23-d2dd-465e-bda6-8e644f22b48c" providerId="ADAL" clId="{CD72B83A-DEE2-488A-A2B9-BC421CD39763}" dt="2021-08-03T01:31:41.609" v="1230" actId="6264"/>
          <ac:spMkLst>
            <pc:docMk/>
            <pc:sldMk cId="4111268237" sldId="261"/>
            <ac:spMk id="13" creationId="{549D19F0-75A7-4EBE-93E0-D2B015442893}"/>
          </ac:spMkLst>
        </pc:spChg>
        <pc:spChg chg="add del mod">
          <ac:chgData name="Dmitriy Beznosko" userId="8bcdeb23-d2dd-465e-bda6-8e644f22b48c" providerId="ADAL" clId="{CD72B83A-DEE2-488A-A2B9-BC421CD39763}" dt="2021-08-03T01:36:05.215" v="1390" actId="478"/>
          <ac:spMkLst>
            <pc:docMk/>
            <pc:sldMk cId="4111268237" sldId="261"/>
            <ac:spMk id="16" creationId="{96A624CB-0979-415E-AA4A-98C948E18595}"/>
          </ac:spMkLst>
        </pc:spChg>
        <pc:picChg chg="mod">
          <ac:chgData name="Dmitriy Beznosko" userId="8bcdeb23-d2dd-465e-bda6-8e644f22b48c" providerId="ADAL" clId="{CD72B83A-DEE2-488A-A2B9-BC421CD39763}" dt="2021-08-03T01:34:32.233" v="1384" actId="1076"/>
          <ac:picMkLst>
            <pc:docMk/>
            <pc:sldMk cId="4111268237" sldId="261"/>
            <ac:picMk id="4" creationId="{00000000-0000-0000-0000-000000000000}"/>
          </ac:picMkLst>
        </pc:picChg>
        <pc:picChg chg="mod">
          <ac:chgData name="Dmitriy Beznosko" userId="8bcdeb23-d2dd-465e-bda6-8e644f22b48c" providerId="ADAL" clId="{CD72B83A-DEE2-488A-A2B9-BC421CD39763}" dt="2021-08-03T01:34:28.909" v="1383" actId="1076"/>
          <ac:picMkLst>
            <pc:docMk/>
            <pc:sldMk cId="4111268237" sldId="261"/>
            <ac:picMk id="6" creationId="{00000000-0000-0000-0000-000000000000}"/>
          </ac:picMkLst>
        </pc:picChg>
        <pc:picChg chg="mod">
          <ac:chgData name="Dmitriy Beznosko" userId="8bcdeb23-d2dd-465e-bda6-8e644f22b48c" providerId="ADAL" clId="{CD72B83A-DEE2-488A-A2B9-BC421CD39763}" dt="2021-08-03T01:33:57.944" v="1375" actId="1076"/>
          <ac:picMkLst>
            <pc:docMk/>
            <pc:sldMk cId="4111268237" sldId="261"/>
            <ac:picMk id="8" creationId="{00000000-0000-0000-0000-000000000000}"/>
          </ac:picMkLst>
        </pc:picChg>
        <pc:picChg chg="add mod">
          <ac:chgData name="Dmitriy Beznosko" userId="8bcdeb23-d2dd-465e-bda6-8e644f22b48c" providerId="ADAL" clId="{CD72B83A-DEE2-488A-A2B9-BC421CD39763}" dt="2021-08-03T01:34:49.585" v="1387" actId="1076"/>
          <ac:picMkLst>
            <pc:docMk/>
            <pc:sldMk cId="4111268237" sldId="261"/>
            <ac:picMk id="10" creationId="{E1530AD4-6B2D-4017-975D-C103043D3B33}"/>
          </ac:picMkLst>
        </pc:picChg>
        <pc:picChg chg="add mod">
          <ac:chgData name="Dmitriy Beznosko" userId="8bcdeb23-d2dd-465e-bda6-8e644f22b48c" providerId="ADAL" clId="{CD72B83A-DEE2-488A-A2B9-BC421CD39763}" dt="2021-08-03T01:34:36.390" v="1385" actId="1076"/>
          <ac:picMkLst>
            <pc:docMk/>
            <pc:sldMk cId="4111268237" sldId="261"/>
            <ac:picMk id="11" creationId="{2BC13CE6-55FD-4F76-81DB-9BF49F48FBFA}"/>
          </ac:picMkLst>
        </pc:picChg>
        <pc:picChg chg="add mod">
          <ac:chgData name="Dmitriy Beznosko" userId="8bcdeb23-d2dd-465e-bda6-8e644f22b48c" providerId="ADAL" clId="{CD72B83A-DEE2-488A-A2B9-BC421CD39763}" dt="2021-08-03T01:34:44.717" v="1386" actId="1076"/>
          <ac:picMkLst>
            <pc:docMk/>
            <pc:sldMk cId="4111268237" sldId="261"/>
            <ac:picMk id="12" creationId="{724FCDEE-6029-4CEE-B053-5AC3F1D87101}"/>
          </ac:picMkLst>
        </pc:picChg>
        <pc:picChg chg="add del mod">
          <ac:chgData name="Dmitriy Beznosko" userId="8bcdeb23-d2dd-465e-bda6-8e644f22b48c" providerId="ADAL" clId="{CD72B83A-DEE2-488A-A2B9-BC421CD39763}" dt="2021-08-03T01:36:56.743" v="1392" actId="478"/>
          <ac:picMkLst>
            <pc:docMk/>
            <pc:sldMk cId="4111268237" sldId="261"/>
            <ac:picMk id="15" creationId="{9358371D-8D70-4281-8CFD-3548581F9005}"/>
          </ac:picMkLst>
        </pc:picChg>
        <pc:picChg chg="add mod">
          <ac:chgData name="Dmitriy Beznosko" userId="8bcdeb23-d2dd-465e-bda6-8e644f22b48c" providerId="ADAL" clId="{CD72B83A-DEE2-488A-A2B9-BC421CD39763}" dt="2021-08-03T01:38:00.216" v="1400" actId="1076"/>
          <ac:picMkLst>
            <pc:docMk/>
            <pc:sldMk cId="4111268237" sldId="261"/>
            <ac:picMk id="18" creationId="{2D73C1BB-238A-45BF-B106-F8CC928BF286}"/>
          </ac:picMkLst>
        </pc:picChg>
        <pc:picChg chg="add mod">
          <ac:chgData name="Dmitriy Beznosko" userId="8bcdeb23-d2dd-465e-bda6-8e644f22b48c" providerId="ADAL" clId="{CD72B83A-DEE2-488A-A2B9-BC421CD39763}" dt="2021-08-03T01:38:05.659" v="1404" actId="962"/>
          <ac:picMkLst>
            <pc:docMk/>
            <pc:sldMk cId="4111268237" sldId="261"/>
            <ac:picMk id="20" creationId="{286161BB-62A7-4044-8B97-180923385195}"/>
          </ac:picMkLst>
        </pc:picChg>
        <pc:picChg chg="mod">
          <ac:chgData name="Dmitriy Beznosko" userId="8bcdeb23-d2dd-465e-bda6-8e644f22b48c" providerId="ADAL" clId="{CD72B83A-DEE2-488A-A2B9-BC421CD39763}" dt="2021-08-03T01:32:17.737" v="1233" actId="1076"/>
          <ac:picMkLst>
            <pc:docMk/>
            <pc:sldMk cId="4111268237" sldId="261"/>
            <ac:picMk id="3074" creationId="{00000000-0000-0000-0000-000000000000}"/>
          </ac:picMkLst>
        </pc:picChg>
      </pc:sldChg>
      <pc:sldChg chg="add del">
        <pc:chgData name="Dmitriy Beznosko" userId="8bcdeb23-d2dd-465e-bda6-8e644f22b48c" providerId="ADAL" clId="{CD72B83A-DEE2-488A-A2B9-BC421CD39763}" dt="2021-08-03T01:31:17.376" v="1209" actId="47"/>
        <pc:sldMkLst>
          <pc:docMk/>
          <pc:sldMk cId="552713191" sldId="262"/>
        </pc:sldMkLst>
      </pc:sldChg>
      <pc:sldChg chg="del">
        <pc:chgData name="Dmitriy Beznosko" userId="8bcdeb23-d2dd-465e-bda6-8e644f22b48c" providerId="ADAL" clId="{CD72B83A-DEE2-488A-A2B9-BC421CD39763}" dt="2021-08-02T13:18:58.503" v="4" actId="47"/>
        <pc:sldMkLst>
          <pc:docMk/>
          <pc:sldMk cId="2232523529" sldId="262"/>
        </pc:sldMkLst>
      </pc:sldChg>
      <pc:sldChg chg="del">
        <pc:chgData name="Dmitriy Beznosko" userId="8bcdeb23-d2dd-465e-bda6-8e644f22b48c" providerId="ADAL" clId="{CD72B83A-DEE2-488A-A2B9-BC421CD39763}" dt="2021-08-02T13:18:59.403" v="5" actId="47"/>
        <pc:sldMkLst>
          <pc:docMk/>
          <pc:sldMk cId="3094326590" sldId="263"/>
        </pc:sldMkLst>
      </pc:sldChg>
      <pc:sldChg chg="add ord">
        <pc:chgData name="Dmitriy Beznosko" userId="8bcdeb23-d2dd-465e-bda6-8e644f22b48c" providerId="ADAL" clId="{CD72B83A-DEE2-488A-A2B9-BC421CD39763}" dt="2021-08-03T00:07:31.473" v="32"/>
        <pc:sldMkLst>
          <pc:docMk/>
          <pc:sldMk cId="3948514600" sldId="263"/>
        </pc:sldMkLst>
      </pc:sldChg>
      <pc:sldChg chg="del">
        <pc:chgData name="Dmitriy Beznosko" userId="8bcdeb23-d2dd-465e-bda6-8e644f22b48c" providerId="ADAL" clId="{CD72B83A-DEE2-488A-A2B9-BC421CD39763}" dt="2021-08-02T13:19:00.314" v="6" actId="47"/>
        <pc:sldMkLst>
          <pc:docMk/>
          <pc:sldMk cId="1004987440" sldId="264"/>
        </pc:sldMkLst>
      </pc:sldChg>
      <pc:sldChg chg="addSp delSp modSp new mod modClrScheme delAnim modAnim chgLayout">
        <pc:chgData name="Dmitriy Beznosko" userId="8bcdeb23-d2dd-465e-bda6-8e644f22b48c" providerId="ADAL" clId="{CD72B83A-DEE2-488A-A2B9-BC421CD39763}" dt="2021-08-03T00:43:31.393" v="600" actId="1076"/>
        <pc:sldMkLst>
          <pc:docMk/>
          <pc:sldMk cId="2265915026" sldId="264"/>
        </pc:sldMkLst>
        <pc:spChg chg="del 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2" creationId="{2D58E1F0-2C65-42EA-A5E0-53FB99A0DAD3}"/>
          </ac:spMkLst>
        </pc:spChg>
        <pc:spChg chg="del 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3" creationId="{B8B4AEC2-C757-41FB-AE8B-49C9AB724420}"/>
          </ac:spMkLst>
        </pc:spChg>
        <pc:spChg chg="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4" creationId="{1FCEC16A-AD3F-43C0-8026-E7E17A0CDE5E}"/>
          </ac:spMkLst>
        </pc:spChg>
        <pc:spChg chg="add mod ord">
          <ac:chgData name="Dmitriy Beznosko" userId="8bcdeb23-d2dd-465e-bda6-8e644f22b48c" providerId="ADAL" clId="{CD72B83A-DEE2-488A-A2B9-BC421CD39763}" dt="2021-08-03T00:19:58.372" v="204" actId="27636"/>
          <ac:spMkLst>
            <pc:docMk/>
            <pc:sldMk cId="2265915026" sldId="264"/>
            <ac:spMk id="5" creationId="{1D2FE83F-66A3-4EC8-BD3B-064A884FC902}"/>
          </ac:spMkLst>
        </pc:spChg>
        <pc:spChg chg="add mod ord">
          <ac:chgData name="Dmitriy Beznosko" userId="8bcdeb23-d2dd-465e-bda6-8e644f22b48c" providerId="ADAL" clId="{CD72B83A-DEE2-488A-A2B9-BC421CD39763}" dt="2021-08-03T00:43:18.203" v="577" actId="20577"/>
          <ac:spMkLst>
            <pc:docMk/>
            <pc:sldMk cId="2265915026" sldId="264"/>
            <ac:spMk id="6" creationId="{C1BE9C77-35ED-4E52-8E2E-7684F1EFEBE8}"/>
          </ac:spMkLst>
        </pc:spChg>
        <pc:spChg chg="add del mod">
          <ac:chgData name="Dmitriy Beznosko" userId="8bcdeb23-d2dd-465e-bda6-8e644f22b48c" providerId="ADAL" clId="{CD72B83A-DEE2-488A-A2B9-BC421CD39763}" dt="2021-08-03T00:13:01.437" v="171" actId="478"/>
          <ac:spMkLst>
            <pc:docMk/>
            <pc:sldMk cId="2265915026" sldId="264"/>
            <ac:spMk id="9" creationId="{769D1956-94C9-4B65-922B-B67B00C3D869}"/>
          </ac:spMkLst>
        </pc:spChg>
        <pc:spChg chg="add del mod">
          <ac:chgData name="Dmitriy Beznosko" userId="8bcdeb23-d2dd-465e-bda6-8e644f22b48c" providerId="ADAL" clId="{CD72B83A-DEE2-488A-A2B9-BC421CD39763}" dt="2021-08-03T00:14:24.733" v="187" actId="478"/>
          <ac:spMkLst>
            <pc:docMk/>
            <pc:sldMk cId="2265915026" sldId="264"/>
            <ac:spMk id="14" creationId="{DEEDB3D6-6DF7-4FE5-9AB5-31F7E0EB22F5}"/>
          </ac:spMkLst>
        </pc:spChg>
        <pc:spChg chg="add del mod">
          <ac:chgData name="Dmitriy Beznosko" userId="8bcdeb23-d2dd-465e-bda6-8e644f22b48c" providerId="ADAL" clId="{CD72B83A-DEE2-488A-A2B9-BC421CD39763}" dt="2021-08-03T00:14:22.973" v="186" actId="478"/>
          <ac:spMkLst>
            <pc:docMk/>
            <pc:sldMk cId="2265915026" sldId="264"/>
            <ac:spMk id="17" creationId="{5FC6A2FF-4697-423F-A481-D71F800C2552}"/>
          </ac:spMkLst>
        </pc:spChg>
        <pc:spChg chg="add mod">
          <ac:chgData name="Dmitriy Beznosko" userId="8bcdeb23-d2dd-465e-bda6-8e644f22b48c" providerId="ADAL" clId="{CD72B83A-DEE2-488A-A2B9-BC421CD39763}" dt="2021-08-03T00:39:55.651" v="503" actId="1076"/>
          <ac:spMkLst>
            <pc:docMk/>
            <pc:sldMk cId="2265915026" sldId="264"/>
            <ac:spMk id="27" creationId="{1124E696-06AE-46ED-A4DB-D2BD11BE0C49}"/>
          </ac:spMkLst>
        </pc:spChg>
        <pc:spChg chg="add del mod">
          <ac:chgData name="Dmitriy Beznosko" userId="8bcdeb23-d2dd-465e-bda6-8e644f22b48c" providerId="ADAL" clId="{CD72B83A-DEE2-488A-A2B9-BC421CD39763}" dt="2021-08-03T00:41:35.211" v="510" actId="478"/>
          <ac:spMkLst>
            <pc:docMk/>
            <pc:sldMk cId="2265915026" sldId="264"/>
            <ac:spMk id="30" creationId="{15823DA4-1C55-493C-9DF2-DC84B9E17C76}"/>
          </ac:spMkLst>
        </pc:spChg>
        <pc:spChg chg="add del mod">
          <ac:chgData name="Dmitriy Beznosko" userId="8bcdeb23-d2dd-465e-bda6-8e644f22b48c" providerId="ADAL" clId="{CD72B83A-DEE2-488A-A2B9-BC421CD39763}" dt="2021-08-03T00:41:32.571" v="509" actId="478"/>
          <ac:spMkLst>
            <pc:docMk/>
            <pc:sldMk cId="2265915026" sldId="264"/>
            <ac:spMk id="33" creationId="{C4E4CC1E-E6B8-4B27-9DD0-A9B6ABB7E69B}"/>
          </ac:spMkLst>
        </pc:spChg>
        <pc:picChg chg="add del mod">
          <ac:chgData name="Dmitriy Beznosko" userId="8bcdeb23-d2dd-465e-bda6-8e644f22b48c" providerId="ADAL" clId="{CD72B83A-DEE2-488A-A2B9-BC421CD39763}" dt="2021-08-03T00:13:03.130" v="172" actId="21"/>
          <ac:picMkLst>
            <pc:docMk/>
            <pc:sldMk cId="2265915026" sldId="264"/>
            <ac:picMk id="8" creationId="{5520E84C-5F76-4064-8589-A2D1B28EBB0A}"/>
          </ac:picMkLst>
        </pc:picChg>
        <pc:picChg chg="add mod">
          <ac:chgData name="Dmitriy Beznosko" userId="8bcdeb23-d2dd-465e-bda6-8e644f22b48c" providerId="ADAL" clId="{CD72B83A-DEE2-488A-A2B9-BC421CD39763}" dt="2021-08-03T00:43:31.393" v="600" actId="1076"/>
          <ac:picMkLst>
            <pc:docMk/>
            <pc:sldMk cId="2265915026" sldId="264"/>
            <ac:picMk id="11" creationId="{08537BE6-6186-4A74-A81D-86B458B15DBA}"/>
          </ac:picMkLst>
        </pc:picChg>
        <pc:picChg chg="add del mod modCrop">
          <ac:chgData name="Dmitriy Beznosko" userId="8bcdeb23-d2dd-465e-bda6-8e644f22b48c" providerId="ADAL" clId="{CD72B83A-DEE2-488A-A2B9-BC421CD39763}" dt="2021-08-03T00:39:35.198" v="497" actId="21"/>
          <ac:picMkLst>
            <pc:docMk/>
            <pc:sldMk cId="2265915026" sldId="264"/>
            <ac:picMk id="13" creationId="{F0C5499B-A333-414B-957D-6777096940E2}"/>
          </ac:picMkLst>
        </pc:picChg>
        <pc:picChg chg="add del mod modCrop">
          <ac:chgData name="Dmitriy Beznosko" userId="8bcdeb23-d2dd-465e-bda6-8e644f22b48c" providerId="ADAL" clId="{CD72B83A-DEE2-488A-A2B9-BC421CD39763}" dt="2021-08-03T00:39:35.198" v="497" actId="21"/>
          <ac:picMkLst>
            <pc:docMk/>
            <pc:sldMk cId="2265915026" sldId="264"/>
            <ac:picMk id="16" creationId="{5A4A4A1C-9F0E-4C51-8600-92CBB45ED7D1}"/>
          </ac:picMkLst>
        </pc:picChg>
        <pc:picChg chg="add del mod">
          <ac:chgData name="Dmitriy Beznosko" userId="8bcdeb23-d2dd-465e-bda6-8e644f22b48c" providerId="ADAL" clId="{CD72B83A-DEE2-488A-A2B9-BC421CD39763}" dt="2021-08-03T00:29:45.436" v="265" actId="478"/>
          <ac:picMkLst>
            <pc:docMk/>
            <pc:sldMk cId="2265915026" sldId="264"/>
            <ac:picMk id="19" creationId="{88281100-91FB-4F3B-9ECE-271AF67177A1}"/>
          </ac:picMkLst>
        </pc:picChg>
        <pc:picChg chg="add del mod">
          <ac:chgData name="Dmitriy Beznosko" userId="8bcdeb23-d2dd-465e-bda6-8e644f22b48c" providerId="ADAL" clId="{CD72B83A-DEE2-488A-A2B9-BC421CD39763}" dt="2021-08-03T00:24:44.446" v="244" actId="478"/>
          <ac:picMkLst>
            <pc:docMk/>
            <pc:sldMk cId="2265915026" sldId="264"/>
            <ac:picMk id="20" creationId="{DBFE86A5-2DF7-4FBA-BAC3-D3BB891A55E9}"/>
          </ac:picMkLst>
        </pc:picChg>
        <pc:picChg chg="add del mod modCrop">
          <ac:chgData name="Dmitriy Beznosko" userId="8bcdeb23-d2dd-465e-bda6-8e644f22b48c" providerId="ADAL" clId="{CD72B83A-DEE2-488A-A2B9-BC421CD39763}" dt="2021-08-03T00:29:43.644" v="264" actId="478"/>
          <ac:picMkLst>
            <pc:docMk/>
            <pc:sldMk cId="2265915026" sldId="264"/>
            <ac:picMk id="22" creationId="{21FE4345-AEC4-4A0A-AE8A-00EC4AABB363}"/>
          </ac:picMkLst>
        </pc:picChg>
        <pc:picChg chg="add mod ord">
          <ac:chgData name="Dmitriy Beznosko" userId="8bcdeb23-d2dd-465e-bda6-8e644f22b48c" providerId="ADAL" clId="{CD72B83A-DEE2-488A-A2B9-BC421CD39763}" dt="2021-08-03T00:33:22.443" v="296" actId="1076"/>
          <ac:picMkLst>
            <pc:docMk/>
            <pc:sldMk cId="2265915026" sldId="264"/>
            <ac:picMk id="24" creationId="{8F6F4CE4-EAAF-4842-AA9B-3FA3C0416D10}"/>
          </ac:picMkLst>
        </pc:picChg>
        <pc:picChg chg="add mod">
          <ac:chgData name="Dmitriy Beznosko" userId="8bcdeb23-d2dd-465e-bda6-8e644f22b48c" providerId="ADAL" clId="{CD72B83A-DEE2-488A-A2B9-BC421CD39763}" dt="2021-08-03T00:31:20.485" v="277" actId="1076"/>
          <ac:picMkLst>
            <pc:docMk/>
            <pc:sldMk cId="2265915026" sldId="264"/>
            <ac:picMk id="26" creationId="{F6723091-C889-42C1-B215-6D55B2C1D227}"/>
          </ac:picMkLst>
        </pc:picChg>
        <pc:picChg chg="add mod">
          <ac:chgData name="Dmitriy Beznosko" userId="8bcdeb23-d2dd-465e-bda6-8e644f22b48c" providerId="ADAL" clId="{CD72B83A-DEE2-488A-A2B9-BC421CD39763}" dt="2021-08-03T00:43:26.315" v="599" actId="1036"/>
          <ac:picMkLst>
            <pc:docMk/>
            <pc:sldMk cId="2265915026" sldId="264"/>
            <ac:picMk id="29" creationId="{C1E0F6BF-A487-4E00-B02B-26E00EE0028E}"/>
          </ac:picMkLst>
        </pc:picChg>
        <pc:picChg chg="add mod">
          <ac:chgData name="Dmitriy Beznosko" userId="8bcdeb23-d2dd-465e-bda6-8e644f22b48c" providerId="ADAL" clId="{CD72B83A-DEE2-488A-A2B9-BC421CD39763}" dt="2021-08-03T00:43:26.315" v="599" actId="1036"/>
          <ac:picMkLst>
            <pc:docMk/>
            <pc:sldMk cId="2265915026" sldId="264"/>
            <ac:picMk id="32" creationId="{08B1F190-FF25-4C62-9711-50D75F897E52}"/>
          </ac:picMkLst>
        </pc:picChg>
      </pc:sldChg>
      <pc:sldChg chg="addSp delSp modSp new mod modClrScheme chgLayout">
        <pc:chgData name="Dmitriy Beznosko" userId="8bcdeb23-d2dd-465e-bda6-8e644f22b48c" providerId="ADAL" clId="{CD72B83A-DEE2-488A-A2B9-BC421CD39763}" dt="2021-08-03T00:50:13.874" v="1208" actId="20577"/>
        <pc:sldMkLst>
          <pc:docMk/>
          <pc:sldMk cId="1478744555" sldId="265"/>
        </pc:sldMkLst>
        <pc:spChg chg="del 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2" creationId="{486C1284-C9BC-47DB-A7AD-CA9463D04E51}"/>
          </ac:spMkLst>
        </pc:spChg>
        <pc:spChg chg="del 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3" creationId="{3F36D5D6-A608-43FD-AD8B-57D3CD2044CB}"/>
          </ac:spMkLst>
        </pc:spChg>
        <pc:spChg chg="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4" creationId="{1A98DB86-E998-4FDB-8010-63626B3BB387}"/>
          </ac:spMkLst>
        </pc:spChg>
        <pc:spChg chg="add mod ord">
          <ac:chgData name="Dmitriy Beznosko" userId="8bcdeb23-d2dd-465e-bda6-8e644f22b48c" providerId="ADAL" clId="{CD72B83A-DEE2-488A-A2B9-BC421CD39763}" dt="2021-08-03T00:43:42.987" v="616" actId="20577"/>
          <ac:spMkLst>
            <pc:docMk/>
            <pc:sldMk cId="1478744555" sldId="265"/>
            <ac:spMk id="5" creationId="{BCF2864E-3BC8-4DF2-B22B-80517D2A0294}"/>
          </ac:spMkLst>
        </pc:spChg>
        <pc:spChg chg="add mod ord">
          <ac:chgData name="Dmitriy Beznosko" userId="8bcdeb23-d2dd-465e-bda6-8e644f22b48c" providerId="ADAL" clId="{CD72B83A-DEE2-488A-A2B9-BC421CD39763}" dt="2021-08-03T00:50:13.874" v="1208" actId="20577"/>
          <ac:spMkLst>
            <pc:docMk/>
            <pc:sldMk cId="1478744555" sldId="265"/>
            <ac:spMk id="6" creationId="{CCFAFA79-00D1-494C-9E5A-3D4E8A35C2AE}"/>
          </ac:spMkLst>
        </pc:spChg>
        <pc:spChg chg="add del mod">
          <ac:chgData name="Dmitriy Beznosko" userId="8bcdeb23-d2dd-465e-bda6-8e644f22b48c" providerId="ADAL" clId="{CD72B83A-DEE2-488A-A2B9-BC421CD39763}" dt="2021-08-03T00:48:01.075" v="915" actId="478"/>
          <ac:spMkLst>
            <pc:docMk/>
            <pc:sldMk cId="1478744555" sldId="265"/>
            <ac:spMk id="11" creationId="{EAED5ABA-8B1B-48AD-936B-F67F9E7A7188}"/>
          </ac:spMkLst>
        </pc:spChg>
        <pc:spChg chg="add del mod">
          <ac:chgData name="Dmitriy Beznosko" userId="8bcdeb23-d2dd-465e-bda6-8e644f22b48c" providerId="ADAL" clId="{CD72B83A-DEE2-488A-A2B9-BC421CD39763}" dt="2021-08-03T00:47:59.067" v="914" actId="478"/>
          <ac:spMkLst>
            <pc:docMk/>
            <pc:sldMk cId="1478744555" sldId="265"/>
            <ac:spMk id="14" creationId="{48D627E0-B1C7-4BA5-8C89-B77BADE7D564}"/>
          </ac:spMkLst>
        </pc:spChg>
        <pc:picChg chg="add mod">
          <ac:chgData name="Dmitriy Beznosko" userId="8bcdeb23-d2dd-465e-bda6-8e644f22b48c" providerId="ADAL" clId="{CD72B83A-DEE2-488A-A2B9-BC421CD39763}" dt="2021-08-03T00:46:12.350" v="891" actId="1036"/>
          <ac:picMkLst>
            <pc:docMk/>
            <pc:sldMk cId="1478744555" sldId="265"/>
            <ac:picMk id="7" creationId="{67506DB7-15F9-4D6A-9F9A-0EA377CF53C8}"/>
          </ac:picMkLst>
        </pc:picChg>
        <pc:picChg chg="add mod">
          <ac:chgData name="Dmitriy Beznosko" userId="8bcdeb23-d2dd-465e-bda6-8e644f22b48c" providerId="ADAL" clId="{CD72B83A-DEE2-488A-A2B9-BC421CD39763}" dt="2021-08-03T00:46:12.350" v="891" actId="1036"/>
          <ac:picMkLst>
            <pc:docMk/>
            <pc:sldMk cId="1478744555" sldId="265"/>
            <ac:picMk id="8" creationId="{EB63F1C3-2869-479F-89CA-F2972EBD9CC7}"/>
          </ac:picMkLst>
        </pc:picChg>
        <pc:picChg chg="add del mod">
          <ac:chgData name="Dmitriy Beznosko" userId="8bcdeb23-d2dd-465e-bda6-8e644f22b48c" providerId="ADAL" clId="{CD72B83A-DEE2-488A-A2B9-BC421CD39763}" dt="2021-08-03T00:48:05.133" v="918" actId="21"/>
          <ac:picMkLst>
            <pc:docMk/>
            <pc:sldMk cId="1478744555" sldId="265"/>
            <ac:picMk id="10" creationId="{B25A62F1-9B31-4696-87DE-2D5C79EC9EDA}"/>
          </ac:picMkLst>
        </pc:picChg>
        <pc:picChg chg="add mod">
          <ac:chgData name="Dmitriy Beznosko" userId="8bcdeb23-d2dd-465e-bda6-8e644f22b48c" providerId="ADAL" clId="{CD72B83A-DEE2-488A-A2B9-BC421CD39763}" dt="2021-08-03T00:50:09.151" v="1206" actId="1076"/>
          <ac:picMkLst>
            <pc:docMk/>
            <pc:sldMk cId="1478744555" sldId="265"/>
            <ac:picMk id="13" creationId="{415EDA04-7D5A-42C7-A82F-182D36204B88}"/>
          </ac:picMkLst>
        </pc:picChg>
      </pc:sldChg>
      <pc:sldChg chg="del">
        <pc:chgData name="Dmitriy Beznosko" userId="8bcdeb23-d2dd-465e-bda6-8e644f22b48c" providerId="ADAL" clId="{CD72B83A-DEE2-488A-A2B9-BC421CD39763}" dt="2021-08-02T13:19:03.524" v="7" actId="47"/>
        <pc:sldMkLst>
          <pc:docMk/>
          <pc:sldMk cId="1607938738" sldId="265"/>
        </pc:sldMkLst>
      </pc:sldChg>
      <pc:sldChg chg="addSp delSp modSp new mod modClrScheme chgLayout">
        <pc:chgData name="Dmitriy Beznosko" userId="8bcdeb23-d2dd-465e-bda6-8e644f22b48c" providerId="ADAL" clId="{CD72B83A-DEE2-488A-A2B9-BC421CD39763}" dt="2021-08-03T01:47:36.317" v="1607" actId="1076"/>
        <pc:sldMkLst>
          <pc:docMk/>
          <pc:sldMk cId="2318023324" sldId="266"/>
        </pc:sldMkLst>
        <pc:spChg chg="del 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2" creationId="{B439C958-F39D-4AC5-BDD4-F41FD1F2D157}"/>
          </ac:spMkLst>
        </pc:spChg>
        <pc:spChg chg="del 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3" creationId="{79D857FC-ADB3-4EBB-A97B-B08BCE3E5979}"/>
          </ac:spMkLst>
        </pc:spChg>
        <pc:spChg chg="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4" creationId="{CBFBD0F9-7D6D-4A89-8A07-ADCBCA43BBAF}"/>
          </ac:spMkLst>
        </pc:spChg>
        <pc:spChg chg="add mod ord">
          <ac:chgData name="Dmitriy Beznosko" userId="8bcdeb23-d2dd-465e-bda6-8e644f22b48c" providerId="ADAL" clId="{CD72B83A-DEE2-488A-A2B9-BC421CD39763}" dt="2021-08-03T01:46:12.670" v="1508" actId="20577"/>
          <ac:spMkLst>
            <pc:docMk/>
            <pc:sldMk cId="2318023324" sldId="266"/>
            <ac:spMk id="5" creationId="{76E46824-B87E-4BF5-8A44-61E3D79276F3}"/>
          </ac:spMkLst>
        </pc:spChg>
        <pc:spChg chg="add mod ord">
          <ac:chgData name="Dmitriy Beznosko" userId="8bcdeb23-d2dd-465e-bda6-8e644f22b48c" providerId="ADAL" clId="{CD72B83A-DEE2-488A-A2B9-BC421CD39763}" dt="2021-08-03T01:47:36.317" v="1607" actId="1076"/>
          <ac:spMkLst>
            <pc:docMk/>
            <pc:sldMk cId="2318023324" sldId="266"/>
            <ac:spMk id="6" creationId="{327067AB-E713-4CD8-B7E1-7823BFD6E846}"/>
          </ac:spMkLst>
        </pc:spChg>
        <pc:spChg chg="add mod">
          <ac:chgData name="Dmitriy Beznosko" userId="8bcdeb23-d2dd-465e-bda6-8e644f22b48c" providerId="ADAL" clId="{CD72B83A-DEE2-488A-A2B9-BC421CD39763}" dt="2021-08-03T01:45:18.088" v="1492" actId="113"/>
          <ac:spMkLst>
            <pc:docMk/>
            <pc:sldMk cId="2318023324" sldId="266"/>
            <ac:spMk id="13" creationId="{D5A85F31-69C9-4EBD-9569-065595573FC6}"/>
          </ac:spMkLst>
        </pc:spChg>
        <pc:spChg chg="add del">
          <ac:chgData name="Dmitriy Beznosko" userId="8bcdeb23-d2dd-465e-bda6-8e644f22b48c" providerId="ADAL" clId="{CD72B83A-DEE2-488A-A2B9-BC421CD39763}" dt="2021-08-03T01:45:47.185" v="1494" actId="22"/>
          <ac:spMkLst>
            <pc:docMk/>
            <pc:sldMk cId="2318023324" sldId="266"/>
            <ac:spMk id="15" creationId="{3FB6B54B-CC52-4B5B-A2A4-4E6760D83EB5}"/>
          </ac:spMkLst>
        </pc:spChg>
        <pc:picChg chg="add mod">
          <ac:chgData name="Dmitriy Beznosko" userId="8bcdeb23-d2dd-465e-bda6-8e644f22b48c" providerId="ADAL" clId="{CD72B83A-DEE2-488A-A2B9-BC421CD39763}" dt="2021-08-03T01:43:55.606" v="1450" actId="1076"/>
          <ac:picMkLst>
            <pc:docMk/>
            <pc:sldMk cId="2318023324" sldId="266"/>
            <ac:picMk id="8" creationId="{CB57EFF8-3D60-4E5D-98FD-F5D38469D3FF}"/>
          </ac:picMkLst>
        </pc:picChg>
        <pc:picChg chg="add mod">
          <ac:chgData name="Dmitriy Beznosko" userId="8bcdeb23-d2dd-465e-bda6-8e644f22b48c" providerId="ADAL" clId="{CD72B83A-DEE2-488A-A2B9-BC421CD39763}" dt="2021-08-03T01:44:43.574" v="1458" actId="1076"/>
          <ac:picMkLst>
            <pc:docMk/>
            <pc:sldMk cId="2318023324" sldId="266"/>
            <ac:picMk id="10" creationId="{1A3D5F7F-A467-4622-90BA-6E53F4DE802D}"/>
          </ac:picMkLst>
        </pc:picChg>
        <pc:picChg chg="add mod">
          <ac:chgData name="Dmitriy Beznosko" userId="8bcdeb23-d2dd-465e-bda6-8e644f22b48c" providerId="ADAL" clId="{CD72B83A-DEE2-488A-A2B9-BC421CD39763}" dt="2021-08-03T01:46:03.780" v="1500" actId="1076"/>
          <ac:picMkLst>
            <pc:docMk/>
            <pc:sldMk cId="2318023324" sldId="266"/>
            <ac:picMk id="16" creationId="{A4CB4CF7-033D-4224-B824-45D6AC391088}"/>
          </ac:picMkLst>
        </pc:picChg>
        <pc:picChg chg="add mod">
          <ac:chgData name="Dmitriy Beznosko" userId="8bcdeb23-d2dd-465e-bda6-8e644f22b48c" providerId="ADAL" clId="{CD72B83A-DEE2-488A-A2B9-BC421CD39763}" dt="2021-08-03T01:46:52.848" v="1513" actId="1076"/>
          <ac:picMkLst>
            <pc:docMk/>
            <pc:sldMk cId="2318023324" sldId="266"/>
            <ac:picMk id="18" creationId="{4451F986-592F-4761-8A6A-F875C9044DF0}"/>
          </ac:picMkLst>
        </pc:picChg>
        <pc:picChg chg="add del mod">
          <ac:chgData name="Dmitriy Beznosko" userId="8bcdeb23-d2dd-465e-bda6-8e644f22b48c" providerId="ADAL" clId="{CD72B83A-DEE2-488A-A2B9-BC421CD39763}" dt="2021-08-03T01:44:35.830" v="1452" actId="478"/>
          <ac:picMkLst>
            <pc:docMk/>
            <pc:sldMk cId="2318023324" sldId="266"/>
            <ac:picMk id="1026" creationId="{8D0CECB9-8694-42D0-B95A-550D2EBAF749}"/>
          </ac:picMkLst>
        </pc:picChg>
      </pc:sldChg>
      <pc:sldChg chg="del">
        <pc:chgData name="Dmitriy Beznosko" userId="8bcdeb23-d2dd-465e-bda6-8e644f22b48c" providerId="ADAL" clId="{CD72B83A-DEE2-488A-A2B9-BC421CD39763}" dt="2021-08-02T13:18:49.840" v="2" actId="47"/>
        <pc:sldMkLst>
          <pc:docMk/>
          <pc:sldMk cId="3755381902" sldId="272"/>
        </pc:sldMkLst>
      </pc:sldChg>
      <pc:sldMasterChg chg="add addSldLayout">
        <pc:chgData name="Dmitriy Beznosko" userId="8bcdeb23-d2dd-465e-bda6-8e644f22b48c" providerId="ADAL" clId="{CD72B83A-DEE2-488A-A2B9-BC421CD39763}" dt="2021-08-02T13:25:00.218" v="18" actId="27028"/>
        <pc:sldMasterMkLst>
          <pc:docMk/>
          <pc:sldMasterMk cId="0" sldId="2147483673"/>
        </pc:sldMasterMkLst>
        <pc:sldLayoutChg chg="add">
          <pc:chgData name="Dmitriy Beznosko" userId="8bcdeb23-d2dd-465e-bda6-8e644f22b48c" providerId="ADAL" clId="{CD72B83A-DEE2-488A-A2B9-BC421CD39763}" dt="2021-08-02T13:25:00.218" v="18" actId="27028"/>
          <pc:sldLayoutMkLst>
            <pc:docMk/>
            <pc:sldMasterMk cId="0" sldId="2147483673"/>
            <pc:sldLayoutMk cId="0" sldId="2147483675"/>
          </pc:sldLayoutMkLst>
        </pc:sldLayoutChg>
      </pc:sldMasterChg>
    </pc:docChg>
  </pc:docChgLst>
  <pc:docChgLst>
    <pc:chgData name="Dmitriy Beznosko" userId="8bcdeb23-d2dd-465e-bda6-8e644f22b48c" providerId="ADAL" clId="{58339F62-27F1-4E31-8DD5-2DE3280646B0}"/>
    <pc:docChg chg="undo redo custSel addSld delSld modSld sldOrd">
      <pc:chgData name="Dmitriy Beznosko" userId="8bcdeb23-d2dd-465e-bda6-8e644f22b48c" providerId="ADAL" clId="{58339F62-27F1-4E31-8DD5-2DE3280646B0}" dt="2021-08-14T18:16:58.361" v="1956" actId="207"/>
      <pc:docMkLst>
        <pc:docMk/>
      </pc:docMkLst>
      <pc:sldChg chg="modSp mod">
        <pc:chgData name="Dmitriy Beznosko" userId="8bcdeb23-d2dd-465e-bda6-8e644f22b48c" providerId="ADAL" clId="{58339F62-27F1-4E31-8DD5-2DE3280646B0}" dt="2021-08-14T14:02:18.594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58339F62-27F1-4E31-8DD5-2DE3280646B0}" dt="2021-08-14T14:02:18.594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585641883" sldId="258"/>
        </pc:sldMkLst>
      </pc:sldChg>
      <pc:sldChg chg="addSp delSp modSp new mod ord setBg modClrScheme modAnim chgLayout">
        <pc:chgData name="Dmitriy Beznosko" userId="8bcdeb23-d2dd-465e-bda6-8e644f22b48c" providerId="ADAL" clId="{58339F62-27F1-4E31-8DD5-2DE3280646B0}" dt="2021-08-14T14:22:04.272" v="415" actId="207"/>
        <pc:sldMkLst>
          <pc:docMk/>
          <pc:sldMk cId="1709021131" sldId="258"/>
        </pc:sldMkLst>
        <pc:spChg chg="del mod ord">
          <ac:chgData name="Dmitriy Beznosko" userId="8bcdeb23-d2dd-465e-bda6-8e644f22b48c" providerId="ADAL" clId="{58339F62-27F1-4E31-8DD5-2DE3280646B0}" dt="2021-08-14T14:02:40.663" v="4" actId="700"/>
          <ac:spMkLst>
            <pc:docMk/>
            <pc:sldMk cId="1709021131" sldId="258"/>
            <ac:spMk id="2" creationId="{27F300F5-7210-420F-9257-1827EE0A2B37}"/>
          </ac:spMkLst>
        </pc:spChg>
        <pc:spChg chg="del mod ord">
          <ac:chgData name="Dmitriy Beznosko" userId="8bcdeb23-d2dd-465e-bda6-8e644f22b48c" providerId="ADAL" clId="{58339F62-27F1-4E31-8DD5-2DE3280646B0}" dt="2021-08-14T14:02:40.663" v="4" actId="700"/>
          <ac:spMkLst>
            <pc:docMk/>
            <pc:sldMk cId="1709021131" sldId="258"/>
            <ac:spMk id="3" creationId="{6BF0A951-578F-45E0-A01D-C8CA874EFC07}"/>
          </ac:spMkLst>
        </pc:spChg>
        <pc:spChg chg="mod ord">
          <ac:chgData name="Dmitriy Beznosko" userId="8bcdeb23-d2dd-465e-bda6-8e644f22b48c" providerId="ADAL" clId="{58339F62-27F1-4E31-8DD5-2DE3280646B0}" dt="2021-08-14T14:20:28.561" v="398" actId="26606"/>
          <ac:spMkLst>
            <pc:docMk/>
            <pc:sldMk cId="1709021131" sldId="258"/>
            <ac:spMk id="4" creationId="{46F7A6AC-0A27-4103-BEC4-EB0B8AD8D7A5}"/>
          </ac:spMkLst>
        </pc:spChg>
        <pc:spChg chg="add mod ord">
          <ac:chgData name="Dmitriy Beznosko" userId="8bcdeb23-d2dd-465e-bda6-8e644f22b48c" providerId="ADAL" clId="{58339F62-27F1-4E31-8DD5-2DE3280646B0}" dt="2021-08-14T14:20:28.561" v="398" actId="26606"/>
          <ac:spMkLst>
            <pc:docMk/>
            <pc:sldMk cId="1709021131" sldId="258"/>
            <ac:spMk id="5" creationId="{A52C2679-8ACE-4D00-81CC-5DBC919C23EB}"/>
          </ac:spMkLst>
        </pc:spChg>
        <pc:spChg chg="add del mod ord">
          <ac:chgData name="Dmitriy Beznosko" userId="8bcdeb23-d2dd-465e-bda6-8e644f22b48c" providerId="ADAL" clId="{58339F62-27F1-4E31-8DD5-2DE3280646B0}" dt="2021-08-14T14:19:35.100" v="384"/>
          <ac:spMkLst>
            <pc:docMk/>
            <pc:sldMk cId="1709021131" sldId="258"/>
            <ac:spMk id="6" creationId="{3F449C27-7C02-4D55-BAAB-B9DE8CE14459}"/>
          </ac:spMkLst>
        </pc:spChg>
        <pc:spChg chg="add mod">
          <ac:chgData name="Dmitriy Beznosko" userId="8bcdeb23-d2dd-465e-bda6-8e644f22b48c" providerId="ADAL" clId="{58339F62-27F1-4E31-8DD5-2DE3280646B0}" dt="2021-08-14T14:17:39.559" v="119" actId="571"/>
          <ac:spMkLst>
            <pc:docMk/>
            <pc:sldMk cId="1709021131" sldId="258"/>
            <ac:spMk id="7" creationId="{D3CF28BB-565F-47CE-A28C-AF251F0D7102}"/>
          </ac:spMkLst>
        </pc:spChg>
        <pc:spChg chg="add mod">
          <ac:chgData name="Dmitriy Beznosko" userId="8bcdeb23-d2dd-465e-bda6-8e644f22b48c" providerId="ADAL" clId="{58339F62-27F1-4E31-8DD5-2DE3280646B0}" dt="2021-08-14T14:19:22.988" v="382" actId="1076"/>
          <ac:spMkLst>
            <pc:docMk/>
            <pc:sldMk cId="1709021131" sldId="258"/>
            <ac:spMk id="8" creationId="{22E700BB-33AA-4071-A4A5-0CA18398EC92}"/>
          </ac:spMkLst>
        </pc:spChg>
        <pc:spChg chg="add mod ord">
          <ac:chgData name="Dmitriy Beznosko" userId="8bcdeb23-d2dd-465e-bda6-8e644f22b48c" providerId="ADAL" clId="{58339F62-27F1-4E31-8DD5-2DE3280646B0}" dt="2021-08-14T14:22:04.272" v="415" actId="207"/>
          <ac:spMkLst>
            <pc:docMk/>
            <pc:sldMk cId="1709021131" sldId="258"/>
            <ac:spMk id="9" creationId="{D2DE6DC0-A4F2-41A8-AC2D-531B7121B748}"/>
          </ac:spMkLst>
        </pc:spChg>
        <pc:picChg chg="add mod">
          <ac:chgData name="Dmitriy Beznosko" userId="8bcdeb23-d2dd-465e-bda6-8e644f22b48c" providerId="ADAL" clId="{58339F62-27F1-4E31-8DD5-2DE3280646B0}" dt="2021-08-14T14:20:28.561" v="398" actId="26606"/>
          <ac:picMkLst>
            <pc:docMk/>
            <pc:sldMk cId="1709021131" sldId="258"/>
            <ac:picMk id="10" creationId="{D3F8F5E7-D942-467E-A551-107C05F706AF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1186344690" sldId="259"/>
        </pc:sldMkLst>
      </pc:sldChg>
      <pc:sldChg chg="addSp delSp modSp add mod">
        <pc:chgData name="Dmitriy Beznosko" userId="8bcdeb23-d2dd-465e-bda6-8e644f22b48c" providerId="ADAL" clId="{58339F62-27F1-4E31-8DD5-2DE3280646B0}" dt="2021-08-14T17:32:42.424" v="1941" actId="6549"/>
        <pc:sldMkLst>
          <pc:docMk/>
          <pc:sldMk cId="2866573554" sldId="259"/>
        </pc:sldMkLst>
        <pc:spChg chg="mod">
          <ac:chgData name="Dmitriy Beznosko" userId="8bcdeb23-d2dd-465e-bda6-8e644f22b48c" providerId="ADAL" clId="{58339F62-27F1-4E31-8DD5-2DE3280646B0}" dt="2021-08-14T14:51:26.116" v="998" actId="1076"/>
          <ac:spMkLst>
            <pc:docMk/>
            <pc:sldMk cId="2866573554" sldId="259"/>
            <ac:spMk id="5" creationId="{A52C2679-8ACE-4D00-81CC-5DBC919C23EB}"/>
          </ac:spMkLst>
        </pc:spChg>
        <pc:spChg chg="mod">
          <ac:chgData name="Dmitriy Beznosko" userId="8bcdeb23-d2dd-465e-bda6-8e644f22b48c" providerId="ADAL" clId="{58339F62-27F1-4E31-8DD5-2DE3280646B0}" dt="2021-08-14T17:32:42.424" v="1941" actId="6549"/>
          <ac:spMkLst>
            <pc:docMk/>
            <pc:sldMk cId="2866573554" sldId="259"/>
            <ac:spMk id="6" creationId="{3F449C27-7C02-4D55-BAAB-B9DE8CE14459}"/>
          </ac:spMkLst>
        </pc:spChg>
        <pc:spChg chg="add del mod">
          <ac:chgData name="Dmitriy Beznosko" userId="8bcdeb23-d2dd-465e-bda6-8e644f22b48c" providerId="ADAL" clId="{58339F62-27F1-4E31-8DD5-2DE3280646B0}" dt="2021-08-14T14:42:56.983" v="607" actId="478"/>
          <ac:spMkLst>
            <pc:docMk/>
            <pc:sldMk cId="2866573554" sldId="259"/>
            <ac:spMk id="7" creationId="{19265456-816C-4179-BD56-80BFE26E076B}"/>
          </ac:spMkLst>
        </pc:spChg>
        <pc:spChg chg="add del mod">
          <ac:chgData name="Dmitriy Beznosko" userId="8bcdeb23-d2dd-465e-bda6-8e644f22b48c" providerId="ADAL" clId="{58339F62-27F1-4E31-8DD5-2DE3280646B0}" dt="2021-08-14T14:44:21.335" v="620" actId="478"/>
          <ac:spMkLst>
            <pc:docMk/>
            <pc:sldMk cId="2866573554" sldId="259"/>
            <ac:spMk id="8" creationId="{57FA0F61-2C4F-420E-94E1-FECE541B4CE5}"/>
          </ac:spMkLst>
        </pc:spChg>
        <pc:spChg chg="add del mod">
          <ac:chgData name="Dmitriy Beznosko" userId="8bcdeb23-d2dd-465e-bda6-8e644f22b48c" providerId="ADAL" clId="{58339F62-27F1-4E31-8DD5-2DE3280646B0}" dt="2021-08-14T14:44:15.446" v="619" actId="478"/>
          <ac:spMkLst>
            <pc:docMk/>
            <pc:sldMk cId="2866573554" sldId="259"/>
            <ac:spMk id="11" creationId="{82D5D598-6E4E-4A3C-9446-AC0BA5A251FD}"/>
          </ac:spMkLst>
        </pc:spChg>
        <pc:spChg chg="add del mod">
          <ac:chgData name="Dmitriy Beznosko" userId="8bcdeb23-d2dd-465e-bda6-8e644f22b48c" providerId="ADAL" clId="{58339F62-27F1-4E31-8DD5-2DE3280646B0}" dt="2021-08-14T14:44:09.903" v="615" actId="478"/>
          <ac:spMkLst>
            <pc:docMk/>
            <pc:sldMk cId="2866573554" sldId="259"/>
            <ac:spMk id="14" creationId="{0C6A9B07-3CA7-4C60-9080-3B6CBB69738A}"/>
          </ac:spMkLst>
        </pc:spChg>
        <pc:spChg chg="add del mod">
          <ac:chgData name="Dmitriy Beznosko" userId="8bcdeb23-d2dd-465e-bda6-8e644f22b48c" providerId="ADAL" clId="{58339F62-27F1-4E31-8DD5-2DE3280646B0}" dt="2021-08-14T14:52:09.144" v="1004" actId="931"/>
          <ac:spMkLst>
            <pc:docMk/>
            <pc:sldMk cId="2866573554" sldId="259"/>
            <ac:spMk id="18" creationId="{F8361E01-49CB-4DCA-9720-A66B2A6FA711}"/>
          </ac:spMkLst>
        </pc:spChg>
        <pc:spChg chg="add del mod">
          <ac:chgData name="Dmitriy Beznosko" userId="8bcdeb23-d2dd-465e-bda6-8e644f22b48c" providerId="ADAL" clId="{58339F62-27F1-4E31-8DD5-2DE3280646B0}" dt="2021-08-14T14:52:46.174" v="1009" actId="478"/>
          <ac:spMkLst>
            <pc:docMk/>
            <pc:sldMk cId="2866573554" sldId="259"/>
            <ac:spMk id="21" creationId="{34EC4CC5-312D-4422-88C2-3094374553CC}"/>
          </ac:spMkLst>
        </pc:spChg>
        <pc:spChg chg="add mod">
          <ac:chgData name="Dmitriy Beznosko" userId="8bcdeb23-d2dd-465e-bda6-8e644f22b48c" providerId="ADAL" clId="{58339F62-27F1-4E31-8DD5-2DE3280646B0}" dt="2021-08-14T14:56:37.284" v="1045" actId="688"/>
          <ac:spMkLst>
            <pc:docMk/>
            <pc:sldMk cId="2866573554" sldId="259"/>
            <ac:spMk id="22" creationId="{52064407-8464-4138-8881-9F934190A91D}"/>
          </ac:spMkLst>
        </pc:spChg>
        <pc:spChg chg="add mod">
          <ac:chgData name="Dmitriy Beznosko" userId="8bcdeb23-d2dd-465e-bda6-8e644f22b48c" providerId="ADAL" clId="{58339F62-27F1-4E31-8DD5-2DE3280646B0}" dt="2021-08-14T14:57:16.928" v="1069" actId="571"/>
          <ac:spMkLst>
            <pc:docMk/>
            <pc:sldMk cId="2866573554" sldId="259"/>
            <ac:spMk id="23" creationId="{4F58D053-9629-4F8F-981F-1EE9ABBA965D}"/>
          </ac:spMkLst>
        </pc:spChg>
        <pc:picChg chg="add del mod">
          <ac:chgData name="Dmitriy Beznosko" userId="8bcdeb23-d2dd-465e-bda6-8e644f22b48c" providerId="ADAL" clId="{58339F62-27F1-4E31-8DD5-2DE3280646B0}" dt="2021-08-14T14:44:52.634" v="629" actId="21"/>
          <ac:picMkLst>
            <pc:docMk/>
            <pc:sldMk cId="2866573554" sldId="259"/>
            <ac:picMk id="3" creationId="{2DB2A2EC-DEF1-4175-83C8-4D32C674AF5F}"/>
          </ac:picMkLst>
        </pc:picChg>
        <pc:picChg chg="add mod">
          <ac:chgData name="Dmitriy Beznosko" userId="8bcdeb23-d2dd-465e-bda6-8e644f22b48c" providerId="ADAL" clId="{58339F62-27F1-4E31-8DD5-2DE3280646B0}" dt="2021-08-14T14:48:11.018" v="788" actId="1076"/>
          <ac:picMkLst>
            <pc:docMk/>
            <pc:sldMk cId="2866573554" sldId="259"/>
            <ac:picMk id="10" creationId="{EBF19C25-2971-46A5-A73C-AEDA10D5B216}"/>
          </ac:picMkLst>
        </pc:picChg>
        <pc:picChg chg="add del mod">
          <ac:chgData name="Dmitriy Beznosko" userId="8bcdeb23-d2dd-465e-bda6-8e644f22b48c" providerId="ADAL" clId="{58339F62-27F1-4E31-8DD5-2DE3280646B0}" dt="2021-08-14T14:44:52.634" v="629" actId="21"/>
          <ac:picMkLst>
            <pc:docMk/>
            <pc:sldMk cId="2866573554" sldId="259"/>
            <ac:picMk id="13" creationId="{215EEB75-AD1D-4A51-BAC7-F234CBB28768}"/>
          </ac:picMkLst>
        </pc:picChg>
        <pc:picChg chg="add del mod">
          <ac:chgData name="Dmitriy Beznosko" userId="8bcdeb23-d2dd-465e-bda6-8e644f22b48c" providerId="ADAL" clId="{58339F62-27F1-4E31-8DD5-2DE3280646B0}" dt="2021-08-14T14:50:02.071" v="798"/>
          <ac:picMkLst>
            <pc:docMk/>
            <pc:sldMk cId="2866573554" sldId="259"/>
            <ac:picMk id="15" creationId="{659F4F0F-46AF-4B2B-8485-E2FDCEF889C3}"/>
          </ac:picMkLst>
        </pc:picChg>
        <pc:picChg chg="add del mod">
          <ac:chgData name="Dmitriy Beznosko" userId="8bcdeb23-d2dd-465e-bda6-8e644f22b48c" providerId="ADAL" clId="{58339F62-27F1-4E31-8DD5-2DE3280646B0}" dt="2021-08-14T14:52:09.144" v="1004" actId="931"/>
          <ac:picMkLst>
            <pc:docMk/>
            <pc:sldMk cId="2866573554" sldId="259"/>
            <ac:picMk id="17" creationId="{5219BF85-E55F-4324-8556-1B4016E56EF7}"/>
          </ac:picMkLst>
        </pc:picChg>
        <pc:picChg chg="add mod">
          <ac:chgData name="Dmitriy Beznosko" userId="8bcdeb23-d2dd-465e-bda6-8e644f22b48c" providerId="ADAL" clId="{58339F62-27F1-4E31-8DD5-2DE3280646B0}" dt="2021-08-14T14:53:21.642" v="1016" actId="1076"/>
          <ac:picMkLst>
            <pc:docMk/>
            <pc:sldMk cId="2866573554" sldId="259"/>
            <ac:picMk id="20" creationId="{9EBBC59E-EDFE-4F58-B4FA-9D022AA5E29E}"/>
          </ac:picMkLst>
        </pc:picChg>
      </pc:sldChg>
      <pc:sldChg chg="addSp delSp modSp add mod setBg modAnim chgLayout">
        <pc:chgData name="Dmitriy Beznosko" userId="8bcdeb23-d2dd-465e-bda6-8e644f22b48c" providerId="ADAL" clId="{58339F62-27F1-4E31-8DD5-2DE3280646B0}" dt="2021-08-14T15:03:20.022" v="1551" actId="1076"/>
        <pc:sldMkLst>
          <pc:docMk/>
          <pc:sldMk cId="816031462" sldId="260"/>
        </pc:sldMkLst>
        <pc:spChg chg="mod ord">
          <ac:chgData name="Dmitriy Beznosko" userId="8bcdeb23-d2dd-465e-bda6-8e644f22b48c" providerId="ADAL" clId="{58339F62-27F1-4E31-8DD5-2DE3280646B0}" dt="2021-08-14T14:57:43.270" v="1076" actId="26606"/>
          <ac:spMkLst>
            <pc:docMk/>
            <pc:sldMk cId="816031462" sldId="260"/>
            <ac:spMk id="4" creationId="{46F7A6AC-0A27-4103-BEC4-EB0B8AD8D7A5}"/>
          </ac:spMkLst>
        </pc:spChg>
        <pc:spChg chg="del mod">
          <ac:chgData name="Dmitriy Beznosko" userId="8bcdeb23-d2dd-465e-bda6-8e644f22b48c" providerId="ADAL" clId="{58339F62-27F1-4E31-8DD5-2DE3280646B0}" dt="2021-08-14T14:57:29.030" v="1071" actId="700"/>
          <ac:spMkLst>
            <pc:docMk/>
            <pc:sldMk cId="816031462" sldId="260"/>
            <ac:spMk id="5" creationId="{A52C2679-8ACE-4D00-81CC-5DBC919C23EB}"/>
          </ac:spMkLst>
        </pc:spChg>
        <pc:spChg chg="del">
          <ac:chgData name="Dmitriy Beznosko" userId="8bcdeb23-d2dd-465e-bda6-8e644f22b48c" providerId="ADAL" clId="{58339F62-27F1-4E31-8DD5-2DE3280646B0}" dt="2021-08-14T14:49:23.290" v="790" actId="931"/>
          <ac:spMkLst>
            <pc:docMk/>
            <pc:sldMk cId="816031462" sldId="260"/>
            <ac:spMk id="6" creationId="{3F449C27-7C02-4D55-BAAB-B9DE8CE14459}"/>
          </ac:spMkLst>
        </pc:spChg>
        <pc:spChg chg="add del mod">
          <ac:chgData name="Dmitriy Beznosko" userId="8bcdeb23-d2dd-465e-bda6-8e644f22b48c" providerId="ADAL" clId="{58339F62-27F1-4E31-8DD5-2DE3280646B0}" dt="2021-08-14T14:49:26.575" v="793" actId="478"/>
          <ac:spMkLst>
            <pc:docMk/>
            <pc:sldMk cId="816031462" sldId="260"/>
            <ac:spMk id="9" creationId="{CAE46A54-2993-47E0-9277-CE8FA01D7298}"/>
          </ac:spMkLst>
        </pc:spChg>
        <pc:spChg chg="add mod ord">
          <ac:chgData name="Dmitriy Beznosko" userId="8bcdeb23-d2dd-465e-bda6-8e644f22b48c" providerId="ADAL" clId="{58339F62-27F1-4E31-8DD5-2DE3280646B0}" dt="2021-08-14T15:03:14.959" v="1549" actId="1076"/>
          <ac:spMkLst>
            <pc:docMk/>
            <pc:sldMk cId="816031462" sldId="260"/>
            <ac:spMk id="10" creationId="{458C5097-E955-4065-872E-6801CD092051}"/>
          </ac:spMkLst>
        </pc:spChg>
        <pc:spChg chg="add del mod">
          <ac:chgData name="Dmitriy Beznosko" userId="8bcdeb23-d2dd-465e-bda6-8e644f22b48c" providerId="ADAL" clId="{58339F62-27F1-4E31-8DD5-2DE3280646B0}" dt="2021-08-14T15:02:47.686" v="1544" actId="478"/>
          <ac:spMkLst>
            <pc:docMk/>
            <pc:sldMk cId="816031462" sldId="260"/>
            <ac:spMk id="13" creationId="{42179938-8287-4B9F-A2A8-DB81D0387E5E}"/>
          </ac:spMkLst>
        </pc:spChg>
        <pc:spChg chg="add del">
          <ac:chgData name="Dmitriy Beznosko" userId="8bcdeb23-d2dd-465e-bda6-8e644f22b48c" providerId="ADAL" clId="{58339F62-27F1-4E31-8DD5-2DE3280646B0}" dt="2021-08-14T14:57:37.430" v="1073" actId="26606"/>
          <ac:spMkLst>
            <pc:docMk/>
            <pc:sldMk cId="816031462" sldId="260"/>
            <ac:spMk id="14" creationId="{7C842507-69E3-4DC5-8433-BB7CA04A6F63}"/>
          </ac:spMkLst>
        </pc:spChg>
        <pc:spChg chg="add del">
          <ac:chgData name="Dmitriy Beznosko" userId="8bcdeb23-d2dd-465e-bda6-8e644f22b48c" providerId="ADAL" clId="{58339F62-27F1-4E31-8DD5-2DE3280646B0}" dt="2021-08-14T14:57:43.267" v="1075" actId="26606"/>
          <ac:spMkLst>
            <pc:docMk/>
            <pc:sldMk cId="816031462" sldId="260"/>
            <ac:spMk id="16" creationId="{B24C143F-ADF0-4B5A-817B-D1F95D155801}"/>
          </ac:spMkLst>
        </pc:spChg>
        <pc:spChg chg="add">
          <ac:chgData name="Dmitriy Beznosko" userId="8bcdeb23-d2dd-465e-bda6-8e644f22b48c" providerId="ADAL" clId="{58339F62-27F1-4E31-8DD5-2DE3280646B0}" dt="2021-08-14T14:57:43.270" v="1076" actId="26606"/>
          <ac:spMkLst>
            <pc:docMk/>
            <pc:sldMk cId="816031462" sldId="260"/>
            <ac:spMk id="17" creationId="{B632AE7B-9F64-4DA0-908C-FF0274747A55}"/>
          </ac:spMkLst>
        </pc:spChg>
        <pc:spChg chg="add mod">
          <ac:chgData name="Dmitriy Beznosko" userId="8bcdeb23-d2dd-465e-bda6-8e644f22b48c" providerId="ADAL" clId="{58339F62-27F1-4E31-8DD5-2DE3280646B0}" dt="2021-08-14T15:03:17.700" v="1550" actId="1076"/>
          <ac:spMkLst>
            <pc:docMk/>
            <pc:sldMk cId="816031462" sldId="260"/>
            <ac:spMk id="18" creationId="{92D02DC8-1E8F-4A93-A422-171A59BFEFCB}"/>
          </ac:spMkLst>
        </pc:spChg>
        <pc:spChg chg="add mod">
          <ac:chgData name="Dmitriy Beznosko" userId="8bcdeb23-d2dd-465e-bda6-8e644f22b48c" providerId="ADAL" clId="{58339F62-27F1-4E31-8DD5-2DE3280646B0}" dt="2021-08-14T15:02:54.336" v="1546" actId="14100"/>
          <ac:spMkLst>
            <pc:docMk/>
            <pc:sldMk cId="816031462" sldId="260"/>
            <ac:spMk id="20" creationId="{B4BD5114-9FD4-4BFB-BC53-08827D491321}"/>
          </ac:spMkLst>
        </pc:spChg>
        <pc:picChg chg="add mod ord">
          <ac:chgData name="Dmitriy Beznosko" userId="8bcdeb23-d2dd-465e-bda6-8e644f22b48c" providerId="ADAL" clId="{58339F62-27F1-4E31-8DD5-2DE3280646B0}" dt="2021-08-14T15:03:20.022" v="1551" actId="1076"/>
          <ac:picMkLst>
            <pc:docMk/>
            <pc:sldMk cId="816031462" sldId="260"/>
            <ac:picMk id="3" creationId="{2E6EBC79-1454-4609-B680-3BF2E334C89A}"/>
          </ac:picMkLst>
        </pc:picChg>
        <pc:picChg chg="add del mod">
          <ac:chgData name="Dmitriy Beznosko" userId="8bcdeb23-d2dd-465e-bda6-8e644f22b48c" providerId="ADAL" clId="{58339F62-27F1-4E31-8DD5-2DE3280646B0}" dt="2021-08-14T14:48:33.631" v="789" actId="478"/>
          <ac:picMkLst>
            <pc:docMk/>
            <pc:sldMk cId="816031462" sldId="260"/>
            <ac:picMk id="7" creationId="{B5385D9D-2734-4D84-81E8-0EB515329850}"/>
          </ac:picMkLst>
        </pc:picChg>
        <pc:picChg chg="add del mod ord">
          <ac:chgData name="Dmitriy Beznosko" userId="8bcdeb23-d2dd-465e-bda6-8e644f22b48c" providerId="ADAL" clId="{58339F62-27F1-4E31-8DD5-2DE3280646B0}" dt="2021-08-14T15:03:10.755" v="1547" actId="1076"/>
          <ac:picMkLst>
            <pc:docMk/>
            <pc:sldMk cId="816031462" sldId="260"/>
            <ac:picMk id="8" creationId="{E08468D4-6C2A-4FF1-90A1-28A5F3719A0D}"/>
          </ac:picMkLst>
        </pc:picChg>
        <pc:picChg chg="add del mod">
          <ac:chgData name="Dmitriy Beznosko" userId="8bcdeb23-d2dd-465e-bda6-8e644f22b48c" providerId="ADAL" clId="{58339F62-27F1-4E31-8DD5-2DE3280646B0}" dt="2021-08-14T15:02:47.686" v="1544" actId="478"/>
          <ac:picMkLst>
            <pc:docMk/>
            <pc:sldMk cId="816031462" sldId="260"/>
            <ac:picMk id="12" creationId="{1D2E9E58-BFD3-45F9-AB4F-D1B48C28D941}"/>
          </ac:picMkLst>
        </pc:picChg>
        <pc:picChg chg="add mod">
          <ac:chgData name="Dmitriy Beznosko" userId="8bcdeb23-d2dd-465e-bda6-8e644f22b48c" providerId="ADAL" clId="{58339F62-27F1-4E31-8DD5-2DE3280646B0}" dt="2021-08-14T15:02:45.454" v="1543" actId="1076"/>
          <ac:picMkLst>
            <pc:docMk/>
            <pc:sldMk cId="816031462" sldId="260"/>
            <ac:picMk id="19" creationId="{05EF9DE1-6C89-4574-9DB7-42D274A98182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4222124871" sldId="260"/>
        </pc:sldMkLst>
      </pc:sldChg>
      <pc:sldChg chg="addSp delSp modSp add mod">
        <pc:chgData name="Dmitriy Beznosko" userId="8bcdeb23-d2dd-465e-bda6-8e644f22b48c" providerId="ADAL" clId="{58339F62-27F1-4E31-8DD5-2DE3280646B0}" dt="2021-08-14T15:29:19.785" v="1905" actId="1076"/>
        <pc:sldMkLst>
          <pc:docMk/>
          <pc:sldMk cId="2747421691" sldId="261"/>
        </pc:sldMkLst>
        <pc:spChg chg="mod">
          <ac:chgData name="Dmitriy Beznosko" userId="8bcdeb23-d2dd-465e-bda6-8e644f22b48c" providerId="ADAL" clId="{58339F62-27F1-4E31-8DD5-2DE3280646B0}" dt="2021-08-14T15:28:49.226" v="1900" actId="1076"/>
          <ac:spMkLst>
            <pc:docMk/>
            <pc:sldMk cId="2747421691" sldId="261"/>
            <ac:spMk id="5" creationId="{A52C2679-8ACE-4D00-81CC-5DBC919C23EB}"/>
          </ac:spMkLst>
        </pc:spChg>
        <pc:spChg chg="mod">
          <ac:chgData name="Dmitriy Beznosko" userId="8bcdeb23-d2dd-465e-bda6-8e644f22b48c" providerId="ADAL" clId="{58339F62-27F1-4E31-8DD5-2DE3280646B0}" dt="2021-08-14T15:29:19.785" v="1905" actId="1076"/>
          <ac:spMkLst>
            <pc:docMk/>
            <pc:sldMk cId="2747421691" sldId="261"/>
            <ac:spMk id="6" creationId="{3F449C27-7C02-4D55-BAAB-B9DE8CE14459}"/>
          </ac:spMkLst>
        </pc:spChg>
        <pc:graphicFrameChg chg="add mod modGraphic">
          <ac:chgData name="Dmitriy Beznosko" userId="8bcdeb23-d2dd-465e-bda6-8e644f22b48c" providerId="ADAL" clId="{58339F62-27F1-4E31-8DD5-2DE3280646B0}" dt="2021-08-14T15:09:25.705" v="1644" actId="1076"/>
          <ac:graphicFrameMkLst>
            <pc:docMk/>
            <pc:sldMk cId="2747421691" sldId="261"/>
            <ac:graphicFrameMk id="9" creationId="{63ABA6E7-A873-44C1-A666-9A8360224100}"/>
          </ac:graphicFrameMkLst>
        </pc:graphicFrameChg>
        <pc:picChg chg="add mod">
          <ac:chgData name="Dmitriy Beznosko" userId="8bcdeb23-d2dd-465e-bda6-8e644f22b48c" providerId="ADAL" clId="{58339F62-27F1-4E31-8DD5-2DE3280646B0}" dt="2021-08-14T15:28:43.204" v="1898" actId="1076"/>
          <ac:picMkLst>
            <pc:docMk/>
            <pc:sldMk cId="2747421691" sldId="261"/>
            <ac:picMk id="3" creationId="{1309AC59-3FCE-412A-BAA8-DC57F647DECA}"/>
          </ac:picMkLst>
        </pc:picChg>
        <pc:picChg chg="add mod">
          <ac:chgData name="Dmitriy Beznosko" userId="8bcdeb23-d2dd-465e-bda6-8e644f22b48c" providerId="ADAL" clId="{58339F62-27F1-4E31-8DD5-2DE3280646B0}" dt="2021-08-14T15:06:39.001" v="1602" actId="1076"/>
          <ac:picMkLst>
            <pc:docMk/>
            <pc:sldMk cId="2747421691" sldId="261"/>
            <ac:picMk id="8" creationId="{3DB624CD-3788-4AFD-9D82-3D5E80F56C1E}"/>
          </ac:picMkLst>
        </pc:picChg>
        <pc:picChg chg="add del mod">
          <ac:chgData name="Dmitriy Beznosko" userId="8bcdeb23-d2dd-465e-bda6-8e644f22b48c" providerId="ADAL" clId="{58339F62-27F1-4E31-8DD5-2DE3280646B0}" dt="2021-08-14T15:28:21.988" v="1892" actId="478"/>
          <ac:picMkLst>
            <pc:docMk/>
            <pc:sldMk cId="2747421691" sldId="261"/>
            <ac:picMk id="11" creationId="{A798A1FB-D1F5-4FAC-B4B6-38A837FEB7F1}"/>
          </ac:picMkLst>
        </pc:picChg>
        <pc:picChg chg="add mod">
          <ac:chgData name="Dmitriy Beznosko" userId="8bcdeb23-d2dd-465e-bda6-8e644f22b48c" providerId="ADAL" clId="{58339F62-27F1-4E31-8DD5-2DE3280646B0}" dt="2021-08-14T15:29:03.095" v="1904" actId="14100"/>
          <ac:picMkLst>
            <pc:docMk/>
            <pc:sldMk cId="2747421691" sldId="261"/>
            <ac:picMk id="13" creationId="{7AB7DB7A-3099-43FC-B637-99FDE6A946A2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4111268237" sldId="261"/>
        </pc:sldMkLst>
      </pc:sldChg>
      <pc:sldChg chg="addSp delSp modSp add mod">
        <pc:chgData name="Dmitriy Beznosko" userId="8bcdeb23-d2dd-465e-bda6-8e644f22b48c" providerId="ADAL" clId="{58339F62-27F1-4E31-8DD5-2DE3280646B0}" dt="2021-08-14T15:29:52.526" v="1927" actId="962"/>
        <pc:sldMkLst>
          <pc:docMk/>
          <pc:sldMk cId="89361422" sldId="262"/>
        </pc:sldMkLst>
        <pc:spChg chg="mod">
          <ac:chgData name="Dmitriy Beznosko" userId="8bcdeb23-d2dd-465e-bda6-8e644f22b48c" providerId="ADAL" clId="{58339F62-27F1-4E31-8DD5-2DE3280646B0}" dt="2021-08-14T15:29:30.204" v="1923" actId="20577"/>
          <ac:spMkLst>
            <pc:docMk/>
            <pc:sldMk cId="89361422" sldId="262"/>
            <ac:spMk id="5" creationId="{A52C2679-8ACE-4D00-81CC-5DBC919C23EB}"/>
          </ac:spMkLst>
        </pc:spChg>
        <pc:spChg chg="del">
          <ac:chgData name="Dmitriy Beznosko" userId="8bcdeb23-d2dd-465e-bda6-8e644f22b48c" providerId="ADAL" clId="{58339F62-27F1-4E31-8DD5-2DE3280646B0}" dt="2021-08-14T15:29:51.664" v="1925"/>
          <ac:spMkLst>
            <pc:docMk/>
            <pc:sldMk cId="89361422" sldId="262"/>
            <ac:spMk id="6" creationId="{3F449C27-7C02-4D55-BAAB-B9DE8CE14459}"/>
          </ac:spMkLst>
        </pc:spChg>
        <pc:picChg chg="add mod ord">
          <ac:chgData name="Dmitriy Beznosko" userId="8bcdeb23-d2dd-465e-bda6-8e644f22b48c" providerId="ADAL" clId="{58339F62-27F1-4E31-8DD5-2DE3280646B0}" dt="2021-08-14T15:29:52.526" v="1927" actId="962"/>
          <ac:picMkLst>
            <pc:docMk/>
            <pc:sldMk cId="89361422" sldId="262"/>
            <ac:picMk id="3" creationId="{03460614-BC75-4425-815E-0572D6A9CD6F}"/>
          </ac:picMkLst>
        </pc:picChg>
      </pc:sldChg>
      <pc:sldChg chg="add del">
        <pc:chgData name="Dmitriy Beznosko" userId="8bcdeb23-d2dd-465e-bda6-8e644f22b48c" providerId="ADAL" clId="{58339F62-27F1-4E31-8DD5-2DE3280646B0}" dt="2021-08-14T15:29:24.089" v="1906" actId="47"/>
        <pc:sldMkLst>
          <pc:docMk/>
          <pc:sldMk cId="3887630944" sldId="263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3948514600" sldId="263"/>
        </pc:sldMkLst>
      </pc:sldChg>
      <pc:sldChg chg="add del">
        <pc:chgData name="Dmitriy Beznosko" userId="8bcdeb23-d2dd-465e-bda6-8e644f22b48c" providerId="ADAL" clId="{58339F62-27F1-4E31-8DD5-2DE3280646B0}" dt="2021-08-14T15:29:24.296" v="1907" actId="47"/>
        <pc:sldMkLst>
          <pc:docMk/>
          <pc:sldMk cId="2028517124" sldId="264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2265915026" sldId="264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1478744555" sldId="265"/>
        </pc:sldMkLst>
      </pc:sldChg>
      <pc:sldChg chg="add del">
        <pc:chgData name="Dmitriy Beznosko" userId="8bcdeb23-d2dd-465e-bda6-8e644f22b48c" providerId="ADAL" clId="{58339F62-27F1-4E31-8DD5-2DE3280646B0}" dt="2021-08-14T15:29:24.497" v="1908" actId="47"/>
        <pc:sldMkLst>
          <pc:docMk/>
          <pc:sldMk cId="1761905157" sldId="265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2318023324" sldId="266"/>
        </pc:sldMkLst>
      </pc:sldChg>
      <pc:sldChg chg="add del">
        <pc:chgData name="Dmitriy Beznosko" userId="8bcdeb23-d2dd-465e-bda6-8e644f22b48c" providerId="ADAL" clId="{58339F62-27F1-4E31-8DD5-2DE3280646B0}" dt="2021-08-14T15:29:25.281" v="1909" actId="47"/>
        <pc:sldMkLst>
          <pc:docMk/>
          <pc:sldMk cId="3699816779" sldId="266"/>
        </pc:sldMkLst>
      </pc:sldChg>
      <pc:sldChg chg="addSp delSp modSp add mod">
        <pc:chgData name="Dmitriy Beznosko" userId="8bcdeb23-d2dd-465e-bda6-8e644f22b48c" providerId="ADAL" clId="{58339F62-27F1-4E31-8DD5-2DE3280646B0}" dt="2021-08-14T14:41:23.151" v="572" actId="1076"/>
        <pc:sldMkLst>
          <pc:docMk/>
          <pc:sldMk cId="3744503915" sldId="267"/>
        </pc:sldMkLst>
        <pc:spChg chg="mod">
          <ac:chgData name="Dmitriy Beznosko" userId="8bcdeb23-d2dd-465e-bda6-8e644f22b48c" providerId="ADAL" clId="{58339F62-27F1-4E31-8DD5-2DE3280646B0}" dt="2021-08-14T14:41:02.468" v="568" actId="27636"/>
          <ac:spMkLst>
            <pc:docMk/>
            <pc:sldMk cId="3744503915" sldId="267"/>
            <ac:spMk id="3" creationId="{00000000-0000-0000-0000-000000000000}"/>
          </ac:spMkLst>
        </pc:spChg>
        <pc:spChg chg="add mod ord">
          <ac:chgData name="Dmitriy Beznosko" userId="8bcdeb23-d2dd-465e-bda6-8e644f22b48c" providerId="ADAL" clId="{58339F62-27F1-4E31-8DD5-2DE3280646B0}" dt="2021-08-14T14:40:38.935" v="565" actId="1076"/>
          <ac:spMkLst>
            <pc:docMk/>
            <pc:sldMk cId="3744503915" sldId="267"/>
            <ac:spMk id="7" creationId="{3ECA6B08-2F60-4994-A4C8-2A7FC95D381E}"/>
          </ac:spMkLst>
        </pc:spChg>
        <pc:spChg chg="add del mod">
          <ac:chgData name="Dmitriy Beznosko" userId="8bcdeb23-d2dd-465e-bda6-8e644f22b48c" providerId="ADAL" clId="{58339F62-27F1-4E31-8DD5-2DE3280646B0}" dt="2021-08-14T14:40:10.024" v="556" actId="478"/>
          <ac:spMkLst>
            <pc:docMk/>
            <pc:sldMk cId="3744503915" sldId="267"/>
            <ac:spMk id="9" creationId="{385B9675-B96F-4104-ABF8-63765B59BBB4}"/>
          </ac:spMkLst>
        </pc:spChg>
        <pc:picChg chg="mod">
          <ac:chgData name="Dmitriy Beznosko" userId="8bcdeb23-d2dd-465e-bda6-8e644f22b48c" providerId="ADAL" clId="{58339F62-27F1-4E31-8DD5-2DE3280646B0}" dt="2021-08-14T14:41:23.151" v="572" actId="1076"/>
          <ac:picMkLst>
            <pc:docMk/>
            <pc:sldMk cId="3744503915" sldId="267"/>
            <ac:picMk id="6" creationId="{00000000-0000-0000-0000-000000000000}"/>
          </ac:picMkLst>
        </pc:picChg>
        <pc:picChg chg="add mod">
          <ac:chgData name="Dmitriy Beznosko" userId="8bcdeb23-d2dd-465e-bda6-8e644f22b48c" providerId="ADAL" clId="{58339F62-27F1-4E31-8DD5-2DE3280646B0}" dt="2021-08-14T14:40:43.659" v="566" actId="1076"/>
          <ac:picMkLst>
            <pc:docMk/>
            <pc:sldMk cId="3744503915" sldId="267"/>
            <ac:picMk id="8" creationId="{1E2D0061-0D1A-42E2-94A2-146166A2F138}"/>
          </ac:picMkLst>
        </pc:picChg>
      </pc:sldChg>
      <pc:sldChg chg="addSp delSp modSp add mod">
        <pc:chgData name="Dmitriy Beznosko" userId="8bcdeb23-d2dd-465e-bda6-8e644f22b48c" providerId="ADAL" clId="{58339F62-27F1-4E31-8DD5-2DE3280646B0}" dt="2021-08-14T14:26:18.475" v="528" actId="6549"/>
        <pc:sldMkLst>
          <pc:docMk/>
          <pc:sldMk cId="1117902159" sldId="268"/>
        </pc:sldMkLst>
        <pc:spChg chg="mod">
          <ac:chgData name="Dmitriy Beznosko" userId="8bcdeb23-d2dd-465e-bda6-8e644f22b48c" providerId="ADAL" clId="{58339F62-27F1-4E31-8DD5-2DE3280646B0}" dt="2021-08-14T14:23:00.772" v="424" actId="1076"/>
          <ac:spMkLst>
            <pc:docMk/>
            <pc:sldMk cId="1117902159" sldId="268"/>
            <ac:spMk id="2" creationId="{00000000-0000-0000-0000-000000000000}"/>
          </ac:spMkLst>
        </pc:spChg>
        <pc:spChg chg="mod">
          <ac:chgData name="Dmitriy Beznosko" userId="8bcdeb23-d2dd-465e-bda6-8e644f22b48c" providerId="ADAL" clId="{58339F62-27F1-4E31-8DD5-2DE3280646B0}" dt="2021-08-14T14:26:18.475" v="528" actId="6549"/>
          <ac:spMkLst>
            <pc:docMk/>
            <pc:sldMk cId="1117902159" sldId="268"/>
            <ac:spMk id="3" creationId="{00000000-0000-0000-0000-000000000000}"/>
          </ac:spMkLst>
        </pc:spChg>
        <pc:spChg chg="add mod">
          <ac:chgData name="Dmitriy Beznosko" userId="8bcdeb23-d2dd-465e-bda6-8e644f22b48c" providerId="ADAL" clId="{58339F62-27F1-4E31-8DD5-2DE3280646B0}" dt="2021-08-14T14:25:47.436" v="526" actId="1076"/>
          <ac:spMkLst>
            <pc:docMk/>
            <pc:sldMk cId="1117902159" sldId="268"/>
            <ac:spMk id="8" creationId="{10318CA7-D3D4-42FD-ACD2-11E32C33A428}"/>
          </ac:spMkLst>
        </pc:spChg>
        <pc:picChg chg="add mod">
          <ac:chgData name="Dmitriy Beznosko" userId="8bcdeb23-d2dd-465e-bda6-8e644f22b48c" providerId="ADAL" clId="{58339F62-27F1-4E31-8DD5-2DE3280646B0}" dt="2021-08-14T14:23:16.539" v="427"/>
          <ac:picMkLst>
            <pc:docMk/>
            <pc:sldMk cId="1117902159" sldId="268"/>
            <ac:picMk id="6" creationId="{603535AC-BD2E-4D9A-93BA-69C65D014D25}"/>
          </ac:picMkLst>
        </pc:picChg>
        <pc:picChg chg="del">
          <ac:chgData name="Dmitriy Beznosko" userId="8bcdeb23-d2dd-465e-bda6-8e644f22b48c" providerId="ADAL" clId="{58339F62-27F1-4E31-8DD5-2DE3280646B0}" dt="2021-08-14T14:22:41.264" v="416" actId="478"/>
          <ac:picMkLst>
            <pc:docMk/>
            <pc:sldMk cId="1117902159" sldId="268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58339F62-27F1-4E31-8DD5-2DE3280646B0}" dt="2021-08-14T14:23:08.550" v="426" actId="1076"/>
          <ac:picMkLst>
            <pc:docMk/>
            <pc:sldMk cId="1117902159" sldId="268"/>
            <ac:picMk id="4100" creationId="{00000000-0000-0000-0000-000000000000}"/>
          </ac:picMkLst>
        </pc:picChg>
        <pc:picChg chg="del mod">
          <ac:chgData name="Dmitriy Beznosko" userId="8bcdeb23-d2dd-465e-bda6-8e644f22b48c" providerId="ADAL" clId="{58339F62-27F1-4E31-8DD5-2DE3280646B0}" dt="2021-08-14T14:24:37.608" v="475" actId="478"/>
          <ac:picMkLst>
            <pc:docMk/>
            <pc:sldMk cId="1117902159" sldId="268"/>
            <ac:picMk id="4102" creationId="{00000000-0000-0000-0000-000000000000}"/>
          </ac:picMkLst>
        </pc:picChg>
      </pc:sldChg>
      <pc:sldChg chg="addSp delSp modSp add mod ord">
        <pc:chgData name="Dmitriy Beznosko" userId="8bcdeb23-d2dd-465e-bda6-8e644f22b48c" providerId="ADAL" clId="{58339F62-27F1-4E31-8DD5-2DE3280646B0}" dt="2021-08-14T14:39:09.735" v="552" actId="1076"/>
        <pc:sldMkLst>
          <pc:docMk/>
          <pc:sldMk cId="1678973397" sldId="269"/>
        </pc:sldMkLst>
        <pc:spChg chg="mod">
          <ac:chgData name="Dmitriy Beznosko" userId="8bcdeb23-d2dd-465e-bda6-8e644f22b48c" providerId="ADAL" clId="{58339F62-27F1-4E31-8DD5-2DE3280646B0}" dt="2021-08-14T14:38:35.831" v="545" actId="1076"/>
          <ac:spMkLst>
            <pc:docMk/>
            <pc:sldMk cId="1678973397" sldId="269"/>
            <ac:spMk id="3" creationId="{00000000-0000-0000-0000-000000000000}"/>
          </ac:spMkLst>
        </pc:spChg>
        <pc:spChg chg="mod">
          <ac:chgData name="Dmitriy Beznosko" userId="8bcdeb23-d2dd-465e-bda6-8e644f22b48c" providerId="ADAL" clId="{58339F62-27F1-4E31-8DD5-2DE3280646B0}" dt="2021-08-14T14:38:18.758" v="537" actId="14100"/>
          <ac:spMkLst>
            <pc:docMk/>
            <pc:sldMk cId="1678973397" sldId="269"/>
            <ac:spMk id="6" creationId="{00000000-0000-0000-0000-000000000000}"/>
          </ac:spMkLst>
        </pc:spChg>
        <pc:spChg chg="add mod ord">
          <ac:chgData name="Dmitriy Beznosko" userId="8bcdeb23-d2dd-465e-bda6-8e644f22b48c" providerId="ADAL" clId="{58339F62-27F1-4E31-8DD5-2DE3280646B0}" dt="2021-08-14T14:39:09.735" v="552" actId="1076"/>
          <ac:spMkLst>
            <pc:docMk/>
            <pc:sldMk cId="1678973397" sldId="269"/>
            <ac:spMk id="7" creationId="{79C76687-768A-4D75-A171-B08E03D5F2AB}"/>
          </ac:spMkLst>
        </pc:spChg>
        <pc:spChg chg="add del mod">
          <ac:chgData name="Dmitriy Beznosko" userId="8bcdeb23-d2dd-465e-bda6-8e644f22b48c" providerId="ADAL" clId="{58339F62-27F1-4E31-8DD5-2DE3280646B0}" dt="2021-08-14T14:30:11.936" v="530" actId="478"/>
          <ac:spMkLst>
            <pc:docMk/>
            <pc:sldMk cId="1678973397" sldId="269"/>
            <ac:spMk id="10" creationId="{C26016AF-77D9-4700-8FF9-CA5C9E976AFF}"/>
          </ac:spMkLst>
        </pc:spChg>
        <pc:picChg chg="del">
          <ac:chgData name="Dmitriy Beznosko" userId="8bcdeb23-d2dd-465e-bda6-8e644f22b48c" providerId="ADAL" clId="{58339F62-27F1-4E31-8DD5-2DE3280646B0}" dt="2021-08-14T14:30:52.488" v="535" actId="478"/>
          <ac:picMkLst>
            <pc:docMk/>
            <pc:sldMk cId="1678973397" sldId="269"/>
            <ac:picMk id="5" creationId="{00000000-0000-0000-0000-000000000000}"/>
          </ac:picMkLst>
        </pc:picChg>
        <pc:picChg chg="add del mod">
          <ac:chgData name="Dmitriy Beznosko" userId="8bcdeb23-d2dd-465e-bda6-8e644f22b48c" providerId="ADAL" clId="{58339F62-27F1-4E31-8DD5-2DE3280646B0}" dt="2021-08-14T14:30:19.304" v="533" actId="478"/>
          <ac:picMkLst>
            <pc:docMk/>
            <pc:sldMk cId="1678973397" sldId="269"/>
            <ac:picMk id="9" creationId="{137D37E9-A084-4A04-9952-BAEFA975E6AB}"/>
          </ac:picMkLst>
        </pc:picChg>
        <pc:picChg chg="add mod">
          <ac:chgData name="Dmitriy Beznosko" userId="8bcdeb23-d2dd-465e-bda6-8e644f22b48c" providerId="ADAL" clId="{58339F62-27F1-4E31-8DD5-2DE3280646B0}" dt="2021-08-14T14:38:44.022" v="548" actId="1076"/>
          <ac:picMkLst>
            <pc:docMk/>
            <pc:sldMk cId="1678973397" sldId="269"/>
            <ac:picMk id="12" creationId="{E357DB0E-2F87-4489-A566-864CAB5209CE}"/>
          </ac:picMkLst>
        </pc:picChg>
        <pc:picChg chg="add mod">
          <ac:chgData name="Dmitriy Beznosko" userId="8bcdeb23-d2dd-465e-bda6-8e644f22b48c" providerId="ADAL" clId="{58339F62-27F1-4E31-8DD5-2DE3280646B0}" dt="2021-08-14T14:30:56.733" v="536" actId="1076"/>
          <ac:picMkLst>
            <pc:docMk/>
            <pc:sldMk cId="1678973397" sldId="269"/>
            <ac:picMk id="1026" creationId="{F3F10090-0735-447D-83FF-3A040DD472FB}"/>
          </ac:picMkLst>
        </pc:picChg>
      </pc:sldChg>
      <pc:sldChg chg="add del">
        <pc:chgData name="Dmitriy Beznosko" userId="8bcdeb23-d2dd-465e-bda6-8e644f22b48c" providerId="ADAL" clId="{58339F62-27F1-4E31-8DD5-2DE3280646B0}" dt="2021-08-14T14:07:28.361" v="23" actId="47"/>
        <pc:sldMkLst>
          <pc:docMk/>
          <pc:sldMk cId="2885058379" sldId="269"/>
        </pc:sldMkLst>
      </pc:sldChg>
      <pc:sldChg chg="addSp delSp modSp new mod setBg modClrScheme modAnim chgLayout">
        <pc:chgData name="Dmitriy Beznosko" userId="8bcdeb23-d2dd-465e-bda6-8e644f22b48c" providerId="ADAL" clId="{58339F62-27F1-4E31-8DD5-2DE3280646B0}" dt="2021-08-14T18:16:58.361" v="1956" actId="207"/>
        <pc:sldMkLst>
          <pc:docMk/>
          <pc:sldMk cId="3265866864" sldId="270"/>
        </pc:sldMkLst>
        <pc:spChg chg="del 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2" creationId="{9B9C851F-B506-4465-B6F8-C22A05CFF311}"/>
          </ac:spMkLst>
        </pc:spChg>
        <pc:spChg chg="del 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3" creationId="{4FCF65D3-37EC-4BD3-A767-3A16B042E089}"/>
          </ac:spMkLst>
        </pc:spChg>
        <pc:spChg chg="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4" creationId="{AD8ACC9F-BC9E-4AE9-B4B4-B61B2DBEFEBD}"/>
          </ac:spMkLst>
        </pc:spChg>
        <pc:spChg chg="add mod ord">
          <ac:chgData name="Dmitriy Beznosko" userId="8bcdeb23-d2dd-465e-bda6-8e644f22b48c" providerId="ADAL" clId="{58339F62-27F1-4E31-8DD5-2DE3280646B0}" dt="2021-08-14T18:16:58.361" v="1956" actId="207"/>
          <ac:spMkLst>
            <pc:docMk/>
            <pc:sldMk cId="3265866864" sldId="270"/>
            <ac:spMk id="5" creationId="{FEC06B4E-5631-40D8-8D94-FD2C3BC94627}"/>
          </ac:spMkLst>
        </pc:spChg>
        <pc:spChg chg="add del mod ord">
          <ac:chgData name="Dmitriy Beznosko" userId="8bcdeb23-d2dd-465e-bda6-8e644f22b48c" providerId="ADAL" clId="{58339F62-27F1-4E31-8DD5-2DE3280646B0}" dt="2021-08-14T18:16:28.342" v="1945"/>
          <ac:spMkLst>
            <pc:docMk/>
            <pc:sldMk cId="3265866864" sldId="270"/>
            <ac:spMk id="6" creationId="{C8C9324E-1EC1-4486-BB18-3AA94A4B260E}"/>
          </ac:spMkLst>
        </pc:spChg>
        <pc:picChg chg="add mod">
          <ac:chgData name="Dmitriy Beznosko" userId="8bcdeb23-d2dd-465e-bda6-8e644f22b48c" providerId="ADAL" clId="{58339F62-27F1-4E31-8DD5-2DE3280646B0}" dt="2021-08-14T18:16:42.062" v="1954" actId="14100"/>
          <ac:picMkLst>
            <pc:docMk/>
            <pc:sldMk cId="3265866864" sldId="270"/>
            <ac:picMk id="7" creationId="{FD40FD2D-16AC-48D5-AF56-99A3C40BABE7}"/>
          </ac:picMkLst>
        </pc:picChg>
      </pc:sldChg>
    </pc:docChg>
  </pc:docChgLst>
  <pc:docChgLst>
    <pc:chgData name="Dmitriy Beznosko" userId="8bcdeb23-d2dd-465e-bda6-8e644f22b48c" providerId="ADAL" clId="{39A999E4-C72A-4541-A02B-65BC2C7585C3}"/>
    <pc:docChg chg="undo custSel addSld delSld modSld sldOrd">
      <pc:chgData name="Dmitriy Beznosko" userId="8bcdeb23-d2dd-465e-bda6-8e644f22b48c" providerId="ADAL" clId="{39A999E4-C72A-4541-A02B-65BC2C7585C3}" dt="2021-10-29T23:12:50.836" v="255" actId="27636"/>
      <pc:docMkLst>
        <pc:docMk/>
      </pc:docMkLst>
      <pc:sldChg chg="modSp mod">
        <pc:chgData name="Dmitriy Beznosko" userId="8bcdeb23-d2dd-465e-bda6-8e644f22b48c" providerId="ADAL" clId="{39A999E4-C72A-4541-A02B-65BC2C7585C3}" dt="2021-10-29T20:34:42.418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39A999E4-C72A-4541-A02B-65BC2C7585C3}" dt="2021-10-29T20:34:42.418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Sp mod">
        <pc:chgData name="Dmitriy Beznosko" userId="8bcdeb23-d2dd-465e-bda6-8e644f22b48c" providerId="ADAL" clId="{39A999E4-C72A-4541-A02B-65BC2C7585C3}" dt="2021-10-29T20:48:30.041" v="75" actId="20577"/>
        <pc:sldMkLst>
          <pc:docMk/>
          <pc:sldMk cId="89361422" sldId="262"/>
        </pc:sldMkLst>
        <pc:spChg chg="add del mod">
          <ac:chgData name="Dmitriy Beznosko" userId="8bcdeb23-d2dd-465e-bda6-8e644f22b48c" providerId="ADAL" clId="{39A999E4-C72A-4541-A02B-65BC2C7585C3}" dt="2021-10-29T20:35:38.282" v="4" actId="478"/>
          <ac:spMkLst>
            <pc:docMk/>
            <pc:sldMk cId="89361422" sldId="262"/>
            <ac:spMk id="2" creationId="{4DB79344-93F9-40D9-8E9B-3652B43A708F}"/>
          </ac:spMkLst>
        </pc:spChg>
        <pc:spChg chg="mod">
          <ac:chgData name="Dmitriy Beznosko" userId="8bcdeb23-d2dd-465e-bda6-8e644f22b48c" providerId="ADAL" clId="{39A999E4-C72A-4541-A02B-65BC2C7585C3}" dt="2021-10-29T20:48:30.041" v="75" actId="20577"/>
          <ac:spMkLst>
            <pc:docMk/>
            <pc:sldMk cId="89361422" sldId="262"/>
            <ac:spMk id="18" creationId="{54DBF085-E51C-4554-8DBA-E1A4A01799F7}"/>
          </ac:spMkLst>
        </pc:spChg>
        <pc:picChg chg="mod">
          <ac:chgData name="Dmitriy Beznosko" userId="8bcdeb23-d2dd-465e-bda6-8e644f22b48c" providerId="ADAL" clId="{39A999E4-C72A-4541-A02B-65BC2C7585C3}" dt="2021-10-29T20:35:34.035" v="3" actId="14826"/>
          <ac:picMkLst>
            <pc:docMk/>
            <pc:sldMk cId="89361422" sldId="262"/>
            <ac:picMk id="7" creationId="{576D9A96-06F9-470D-B42B-404F14069029}"/>
          </ac:picMkLst>
        </pc:picChg>
      </pc:sldChg>
      <pc:sldChg chg="addSp delSp modSp new del mod ord modClrScheme chgLayout">
        <pc:chgData name="Dmitriy Beznosko" userId="8bcdeb23-d2dd-465e-bda6-8e644f22b48c" providerId="ADAL" clId="{39A999E4-C72A-4541-A02B-65BC2C7585C3}" dt="2021-10-29T20:48:20.150" v="71" actId="47"/>
        <pc:sldMkLst>
          <pc:docMk/>
          <pc:sldMk cId="1616251202" sldId="263"/>
        </pc:sldMkLst>
        <pc:spChg chg="del mod ord">
          <ac:chgData name="Dmitriy Beznosko" userId="8bcdeb23-d2dd-465e-bda6-8e644f22b48c" providerId="ADAL" clId="{39A999E4-C72A-4541-A02B-65BC2C7585C3}" dt="2021-10-29T20:42:27.060" v="29" actId="700"/>
          <ac:spMkLst>
            <pc:docMk/>
            <pc:sldMk cId="1616251202" sldId="263"/>
            <ac:spMk id="2" creationId="{FC3957F1-690B-43FE-A34B-EAE883263C20}"/>
          </ac:spMkLst>
        </pc:spChg>
        <pc:spChg chg="del mod ord">
          <ac:chgData name="Dmitriy Beznosko" userId="8bcdeb23-d2dd-465e-bda6-8e644f22b48c" providerId="ADAL" clId="{39A999E4-C72A-4541-A02B-65BC2C7585C3}" dt="2021-10-29T20:42:27.060" v="29" actId="700"/>
          <ac:spMkLst>
            <pc:docMk/>
            <pc:sldMk cId="1616251202" sldId="263"/>
            <ac:spMk id="3" creationId="{8F09BD2C-7787-44B5-A247-D0E73B6C801B}"/>
          </ac:spMkLst>
        </pc:spChg>
        <pc:spChg chg="mod ord">
          <ac:chgData name="Dmitriy Beznosko" userId="8bcdeb23-d2dd-465e-bda6-8e644f22b48c" providerId="ADAL" clId="{39A999E4-C72A-4541-A02B-65BC2C7585C3}" dt="2021-10-29T20:42:27.060" v="29" actId="700"/>
          <ac:spMkLst>
            <pc:docMk/>
            <pc:sldMk cId="1616251202" sldId="263"/>
            <ac:spMk id="4" creationId="{73E192CC-5859-425E-A5ED-9BBA8B19F79C}"/>
          </ac:spMkLst>
        </pc:spChg>
        <pc:spChg chg="add mod ord">
          <ac:chgData name="Dmitriy Beznosko" userId="8bcdeb23-d2dd-465e-bda6-8e644f22b48c" providerId="ADAL" clId="{39A999E4-C72A-4541-A02B-65BC2C7585C3}" dt="2021-10-29T20:42:27.060" v="29" actId="700"/>
          <ac:spMkLst>
            <pc:docMk/>
            <pc:sldMk cId="1616251202" sldId="263"/>
            <ac:spMk id="5" creationId="{70E866EA-1424-4307-85AA-0EF08F8DA243}"/>
          </ac:spMkLst>
        </pc:spChg>
        <pc:spChg chg="add mod ord">
          <ac:chgData name="Dmitriy Beznosko" userId="8bcdeb23-d2dd-465e-bda6-8e644f22b48c" providerId="ADAL" clId="{39A999E4-C72A-4541-A02B-65BC2C7585C3}" dt="2021-10-29T20:42:27.060" v="29" actId="700"/>
          <ac:spMkLst>
            <pc:docMk/>
            <pc:sldMk cId="1616251202" sldId="263"/>
            <ac:spMk id="6" creationId="{993BC0DE-584A-49AA-840F-8D8D4A08C0FC}"/>
          </ac:spMkLst>
        </pc:spChg>
      </pc:sldChg>
      <pc:sldChg chg="del">
        <pc:chgData name="Dmitriy Beznosko" userId="8bcdeb23-d2dd-465e-bda6-8e644f22b48c" providerId="ADAL" clId="{39A999E4-C72A-4541-A02B-65BC2C7585C3}" dt="2021-10-29T20:34:59.246" v="2" actId="47"/>
        <pc:sldMkLst>
          <pc:docMk/>
          <pc:sldMk cId="3601805877" sldId="263"/>
        </pc:sldMkLst>
      </pc:sldChg>
      <pc:sldChg chg="add del">
        <pc:chgData name="Dmitriy Beznosko" userId="8bcdeb23-d2dd-465e-bda6-8e644f22b48c" providerId="ADAL" clId="{39A999E4-C72A-4541-A02B-65BC2C7585C3}" dt="2021-10-29T20:48:20.150" v="71" actId="47"/>
        <pc:sldMkLst>
          <pc:docMk/>
          <pc:sldMk cId="2705496185" sldId="264"/>
        </pc:sldMkLst>
      </pc:sldChg>
      <pc:sldChg chg="add del">
        <pc:chgData name="Dmitriy Beznosko" userId="8bcdeb23-d2dd-465e-bda6-8e644f22b48c" providerId="ADAL" clId="{39A999E4-C72A-4541-A02B-65BC2C7585C3}" dt="2021-10-29T20:48:20.150" v="71" actId="47"/>
        <pc:sldMkLst>
          <pc:docMk/>
          <pc:sldMk cId="3356680228" sldId="265"/>
        </pc:sldMkLst>
      </pc:sldChg>
      <pc:sldChg chg="add del">
        <pc:chgData name="Dmitriy Beznosko" userId="8bcdeb23-d2dd-465e-bda6-8e644f22b48c" providerId="ADAL" clId="{39A999E4-C72A-4541-A02B-65BC2C7585C3}" dt="2021-10-29T20:48:20.150" v="71" actId="47"/>
        <pc:sldMkLst>
          <pc:docMk/>
          <pc:sldMk cId="3932874877" sldId="266"/>
        </pc:sldMkLst>
      </pc:sldChg>
      <pc:sldChg chg="addSp delSp modSp add mod setBg addAnim delAnim setClrOvrMap">
        <pc:chgData name="Dmitriy Beznosko" userId="8bcdeb23-d2dd-465e-bda6-8e644f22b48c" providerId="ADAL" clId="{39A999E4-C72A-4541-A02B-65BC2C7585C3}" dt="2021-10-29T20:56:35.010" v="100"/>
        <pc:sldMkLst>
          <pc:docMk/>
          <pc:sldMk cId="727925846" sldId="267"/>
        </pc:sldMkLst>
        <pc:spChg chg="add del mod">
          <ac:chgData name="Dmitriy Beznosko" userId="8bcdeb23-d2dd-465e-bda6-8e644f22b48c" providerId="ADAL" clId="{39A999E4-C72A-4541-A02B-65BC2C7585C3}" dt="2021-10-29T20:55:09.857" v="91" actId="478"/>
          <ac:spMkLst>
            <pc:docMk/>
            <pc:sldMk cId="727925846" sldId="267"/>
            <ac:spMk id="2" creationId="{4CC98805-936F-433D-B388-268989826373}"/>
          </ac:spMkLst>
        </pc:spChg>
        <pc:spChg chg="add del">
          <ac:chgData name="Dmitriy Beznosko" userId="8bcdeb23-d2dd-465e-bda6-8e644f22b48c" providerId="ADAL" clId="{39A999E4-C72A-4541-A02B-65BC2C7585C3}" dt="2021-10-29T20:55:36.077" v="95" actId="26606"/>
          <ac:spMkLst>
            <pc:docMk/>
            <pc:sldMk cId="727925846" sldId="267"/>
            <ac:spMk id="135" creationId="{F1ACBE00-0221-433D-8EA5-D9D7B45F35BE}"/>
          </ac:spMkLst>
        </pc:spChg>
        <pc:spChg chg="add del">
          <ac:chgData name="Dmitriy Beznosko" userId="8bcdeb23-d2dd-465e-bda6-8e644f22b48c" providerId="ADAL" clId="{39A999E4-C72A-4541-A02B-65BC2C7585C3}" dt="2021-10-29T20:55:36.077" v="95" actId="26606"/>
          <ac:spMkLst>
            <pc:docMk/>
            <pc:sldMk cId="727925846" sldId="267"/>
            <ac:spMk id="137" creationId="{06980910-96FA-4DA6-93F5-97873AF1B76D}"/>
          </ac:spMkLst>
        </pc:spChg>
        <pc:spChg chg="add del">
          <ac:chgData name="Dmitriy Beznosko" userId="8bcdeb23-d2dd-465e-bda6-8e644f22b48c" providerId="ADAL" clId="{39A999E4-C72A-4541-A02B-65BC2C7585C3}" dt="2021-10-29T20:55:36.077" v="95" actId="26606"/>
          <ac:spMkLst>
            <pc:docMk/>
            <pc:sldMk cId="727925846" sldId="267"/>
            <ac:spMk id="139" creationId="{9F1CB7E2-0098-4A7C-B377-037DCA4C80AD}"/>
          </ac:spMkLst>
        </pc:spChg>
        <pc:spChg chg="mod ord">
          <ac:chgData name="Dmitriy Beznosko" userId="8bcdeb23-d2dd-465e-bda6-8e644f22b48c" providerId="ADAL" clId="{39A999E4-C72A-4541-A02B-65BC2C7585C3}" dt="2021-10-29T20:56:35.010" v="99" actId="26606"/>
          <ac:spMkLst>
            <pc:docMk/>
            <pc:sldMk cId="727925846" sldId="267"/>
            <ac:spMk id="12290" creationId="{E20D070E-ADBC-4F42-A790-F258135C9D76}"/>
          </ac:spMkLst>
        </pc:spChg>
        <pc:spChg chg="add del">
          <ac:chgData name="Dmitriy Beznosko" userId="8bcdeb23-d2dd-465e-bda6-8e644f22b48c" providerId="ADAL" clId="{39A999E4-C72A-4541-A02B-65BC2C7585C3}" dt="2021-10-29T20:56:32.475" v="98" actId="26606"/>
          <ac:spMkLst>
            <pc:docMk/>
            <pc:sldMk cId="727925846" sldId="267"/>
            <ac:spMk id="13316" creationId="{F1ACBE00-0221-433D-8EA5-D9D7B45F35BE}"/>
          </ac:spMkLst>
        </pc:spChg>
        <pc:spChg chg="add del">
          <ac:chgData name="Dmitriy Beznosko" userId="8bcdeb23-d2dd-465e-bda6-8e644f22b48c" providerId="ADAL" clId="{39A999E4-C72A-4541-A02B-65BC2C7585C3}" dt="2021-10-29T20:56:32.475" v="98" actId="26606"/>
          <ac:spMkLst>
            <pc:docMk/>
            <pc:sldMk cId="727925846" sldId="267"/>
            <ac:spMk id="13317" creationId="{EFB0C39A-F8CA-4A79-AFFC-E9780FB1991A}"/>
          </ac:spMkLst>
        </pc:spChg>
        <pc:spChg chg="add">
          <ac:chgData name="Dmitriy Beznosko" userId="8bcdeb23-d2dd-465e-bda6-8e644f22b48c" providerId="ADAL" clId="{39A999E4-C72A-4541-A02B-65BC2C7585C3}" dt="2021-10-29T20:56:35.010" v="99" actId="26606"/>
          <ac:spMkLst>
            <pc:docMk/>
            <pc:sldMk cId="727925846" sldId="267"/>
            <ac:spMk id="13318" creationId="{F1ACBE00-0221-433D-8EA5-D9D7B45F35BE}"/>
          </ac:spMkLst>
        </pc:spChg>
        <pc:spChg chg="add">
          <ac:chgData name="Dmitriy Beznosko" userId="8bcdeb23-d2dd-465e-bda6-8e644f22b48c" providerId="ADAL" clId="{39A999E4-C72A-4541-A02B-65BC2C7585C3}" dt="2021-10-29T20:56:35.010" v="99" actId="26606"/>
          <ac:spMkLst>
            <pc:docMk/>
            <pc:sldMk cId="727925846" sldId="267"/>
            <ac:spMk id="13319" creationId="{06980910-96FA-4DA6-93F5-97873AF1B76D}"/>
          </ac:spMkLst>
        </pc:spChg>
        <pc:spChg chg="add">
          <ac:chgData name="Dmitriy Beznosko" userId="8bcdeb23-d2dd-465e-bda6-8e644f22b48c" providerId="ADAL" clId="{39A999E4-C72A-4541-A02B-65BC2C7585C3}" dt="2021-10-29T20:56:35.010" v="99" actId="26606"/>
          <ac:spMkLst>
            <pc:docMk/>
            <pc:sldMk cId="727925846" sldId="267"/>
            <ac:spMk id="13320" creationId="{9F1CB7E2-0098-4A7C-B377-037DCA4C80AD}"/>
          </ac:spMkLst>
        </pc:spChg>
        <pc:picChg chg="mod">
          <ac:chgData name="Dmitriy Beznosko" userId="8bcdeb23-d2dd-465e-bda6-8e644f22b48c" providerId="ADAL" clId="{39A999E4-C72A-4541-A02B-65BC2C7585C3}" dt="2021-10-29T20:56:35.010" v="99" actId="26606"/>
          <ac:picMkLst>
            <pc:docMk/>
            <pc:sldMk cId="727925846" sldId="267"/>
            <ac:picMk id="13314" creationId="{DC8F1422-D807-4BA4-AC3B-0CACA51F4A64}"/>
          </ac:picMkLst>
        </pc:picChg>
      </pc:sldChg>
      <pc:sldChg chg="addSp delSp modSp add mod setBg">
        <pc:chgData name="Dmitriy Beznosko" userId="8bcdeb23-d2dd-465e-bda6-8e644f22b48c" providerId="ADAL" clId="{39A999E4-C72A-4541-A02B-65BC2C7585C3}" dt="2021-10-29T20:57:22.505" v="106" actId="478"/>
        <pc:sldMkLst>
          <pc:docMk/>
          <pc:sldMk cId="2436425798" sldId="268"/>
        </pc:sldMkLst>
        <pc:spChg chg="add del mod">
          <ac:chgData name="Dmitriy Beznosko" userId="8bcdeb23-d2dd-465e-bda6-8e644f22b48c" providerId="ADAL" clId="{39A999E4-C72A-4541-A02B-65BC2C7585C3}" dt="2021-10-29T20:57:22.505" v="106" actId="478"/>
          <ac:spMkLst>
            <pc:docMk/>
            <pc:sldMk cId="2436425798" sldId="268"/>
            <ac:spMk id="2" creationId="{D520E354-966E-48D2-9B8C-5E8DDD9883E5}"/>
          </ac:spMkLst>
        </pc:spChg>
        <pc:spChg chg="add del">
          <ac:chgData name="Dmitriy Beznosko" userId="8bcdeb23-d2dd-465e-bda6-8e644f22b48c" providerId="ADAL" clId="{39A999E4-C72A-4541-A02B-65BC2C7585C3}" dt="2021-10-29T20:56:49.970" v="102" actId="26606"/>
          <ac:spMkLst>
            <pc:docMk/>
            <pc:sldMk cId="2436425798" sldId="268"/>
            <ac:spMk id="73" creationId="{5B6D324E-2D03-4162-AF1E-D5E32234E254}"/>
          </ac:spMkLst>
        </pc:spChg>
        <pc:spChg chg="add del">
          <ac:chgData name="Dmitriy Beznosko" userId="8bcdeb23-d2dd-465e-bda6-8e644f22b48c" providerId="ADAL" clId="{39A999E4-C72A-4541-A02B-65BC2C7585C3}" dt="2021-10-29T20:56:49.970" v="102" actId="26606"/>
          <ac:spMkLst>
            <pc:docMk/>
            <pc:sldMk cId="2436425798" sldId="268"/>
            <ac:spMk id="75" creationId="{50CF6C96-4596-4D83-A9F9-A3AB22AB4D89}"/>
          </ac:spMkLst>
        </pc:spChg>
        <pc:spChg chg="add">
          <ac:chgData name="Dmitriy Beznosko" userId="8bcdeb23-d2dd-465e-bda6-8e644f22b48c" providerId="ADAL" clId="{39A999E4-C72A-4541-A02B-65BC2C7585C3}" dt="2021-10-29T20:57:19.160" v="105" actId="26606"/>
          <ac:spMkLst>
            <pc:docMk/>
            <pc:sldMk cId="2436425798" sldId="268"/>
            <ac:spMk id="77" creationId="{5B6D324E-2D03-4162-AF1E-D5E32234E254}"/>
          </ac:spMkLst>
        </pc:spChg>
        <pc:spChg chg="mod">
          <ac:chgData name="Dmitriy Beznosko" userId="8bcdeb23-d2dd-465e-bda6-8e644f22b48c" providerId="ADAL" clId="{39A999E4-C72A-4541-A02B-65BC2C7585C3}" dt="2021-10-29T20:56:49.975" v="103" actId="26606"/>
          <ac:spMkLst>
            <pc:docMk/>
            <pc:sldMk cId="2436425798" sldId="268"/>
            <ac:spMk id="19458" creationId="{6519CC1A-F89E-43D8-A0B7-A33366FB17BA}"/>
          </ac:spMkLst>
        </pc:spChg>
        <pc:spChg chg="mod">
          <ac:chgData name="Dmitriy Beznosko" userId="8bcdeb23-d2dd-465e-bda6-8e644f22b48c" providerId="ADAL" clId="{39A999E4-C72A-4541-A02B-65BC2C7585C3}" dt="2021-10-29T20:56:49.975" v="103" actId="26606"/>
          <ac:spMkLst>
            <pc:docMk/>
            <pc:sldMk cId="2436425798" sldId="268"/>
            <ac:spMk id="19459" creationId="{52DC9D2E-CA91-4B21-9B51-E20A8DA61860}"/>
          </ac:spMkLst>
        </pc:spChg>
        <pc:spChg chg="add del">
          <ac:chgData name="Dmitriy Beznosko" userId="8bcdeb23-d2dd-465e-bda6-8e644f22b48c" providerId="ADAL" clId="{39A999E4-C72A-4541-A02B-65BC2C7585C3}" dt="2021-10-29T20:57:19.160" v="105" actId="26606"/>
          <ac:spMkLst>
            <pc:docMk/>
            <pc:sldMk cId="2436425798" sldId="268"/>
            <ac:spMk id="19463" creationId="{5B6D324E-2D03-4162-AF1E-D5E32234E254}"/>
          </ac:spMkLst>
        </pc:spChg>
        <pc:picChg chg="add del">
          <ac:chgData name="Dmitriy Beznosko" userId="8bcdeb23-d2dd-465e-bda6-8e644f22b48c" providerId="ADAL" clId="{39A999E4-C72A-4541-A02B-65BC2C7585C3}" dt="2021-10-29T20:56:49.970" v="102" actId="26606"/>
          <ac:picMkLst>
            <pc:docMk/>
            <pc:sldMk cId="2436425798" sldId="268"/>
            <ac:picMk id="19461" creationId="{1847191D-3938-4EB7-8369-DB3478879D9A}"/>
          </ac:picMkLst>
        </pc:picChg>
        <pc:picChg chg="add mod">
          <ac:chgData name="Dmitriy Beznosko" userId="8bcdeb23-d2dd-465e-bda6-8e644f22b48c" providerId="ADAL" clId="{39A999E4-C72A-4541-A02B-65BC2C7585C3}" dt="2021-10-29T20:57:19.160" v="105" actId="26606"/>
          <ac:picMkLst>
            <pc:docMk/>
            <pc:sldMk cId="2436425798" sldId="268"/>
            <ac:picMk id="19464" creationId="{AC960562-D2BC-411E-9724-A9949F37CDCD}"/>
          </ac:picMkLst>
        </pc:picChg>
      </pc:sldChg>
      <pc:sldChg chg="del">
        <pc:chgData name="Dmitriy Beznosko" userId="8bcdeb23-d2dd-465e-bda6-8e644f22b48c" providerId="ADAL" clId="{39A999E4-C72A-4541-A02B-65BC2C7585C3}" dt="2021-10-29T20:34:59.246" v="2" actId="47"/>
        <pc:sldMkLst>
          <pc:docMk/>
          <pc:sldMk cId="3556314835" sldId="268"/>
        </pc:sldMkLst>
      </pc:sldChg>
      <pc:sldChg chg="del">
        <pc:chgData name="Dmitriy Beznosko" userId="8bcdeb23-d2dd-465e-bda6-8e644f22b48c" providerId="ADAL" clId="{39A999E4-C72A-4541-A02B-65BC2C7585C3}" dt="2021-10-29T20:34:59.246" v="2" actId="47"/>
        <pc:sldMkLst>
          <pc:docMk/>
          <pc:sldMk cId="1671449927" sldId="269"/>
        </pc:sldMkLst>
      </pc:sldChg>
      <pc:sldChg chg="addSp delSp modSp add mod setBg">
        <pc:chgData name="Dmitriy Beznosko" userId="8bcdeb23-d2dd-465e-bda6-8e644f22b48c" providerId="ADAL" clId="{39A999E4-C72A-4541-A02B-65BC2C7585C3}" dt="2021-10-29T23:11:04.828" v="234" actId="20577"/>
        <pc:sldMkLst>
          <pc:docMk/>
          <pc:sldMk cId="3363199407" sldId="269"/>
        </pc:sldMkLst>
        <pc:spChg chg="add del mod">
          <ac:chgData name="Dmitriy Beznosko" userId="8bcdeb23-d2dd-465e-bda6-8e644f22b48c" providerId="ADAL" clId="{39A999E4-C72A-4541-A02B-65BC2C7585C3}" dt="2021-10-29T21:03:56.664" v="110" actId="478"/>
          <ac:spMkLst>
            <pc:docMk/>
            <pc:sldMk cId="3363199407" sldId="269"/>
            <ac:spMk id="2" creationId="{F308B3DA-63D6-42BE-940E-B737D79924D1}"/>
          </ac:spMkLst>
        </pc:spChg>
        <pc:spChg chg="add del">
          <ac:chgData name="Dmitriy Beznosko" userId="8bcdeb23-d2dd-465e-bda6-8e644f22b48c" providerId="ADAL" clId="{39A999E4-C72A-4541-A02B-65BC2C7585C3}" dt="2021-10-29T21:03:52.678" v="109" actId="26606"/>
          <ac:spMkLst>
            <pc:docMk/>
            <pc:sldMk cId="3363199407" sldId="269"/>
            <ac:spMk id="73" creationId="{5B6D324E-2D03-4162-AF1E-D5E32234E254}"/>
          </ac:spMkLst>
        </pc:spChg>
        <pc:spChg chg="add del">
          <ac:chgData name="Dmitriy Beznosko" userId="8bcdeb23-d2dd-465e-bda6-8e644f22b48c" providerId="ADAL" clId="{39A999E4-C72A-4541-A02B-65BC2C7585C3}" dt="2021-10-29T21:03:52.678" v="109" actId="26606"/>
          <ac:spMkLst>
            <pc:docMk/>
            <pc:sldMk cId="3363199407" sldId="269"/>
            <ac:spMk id="75" creationId="{60C2BF78-EE5B-49C7-ADD9-58CDBD13E3AA}"/>
          </ac:spMkLst>
        </pc:spChg>
        <pc:spChg chg="add">
          <ac:chgData name="Dmitriy Beznosko" userId="8bcdeb23-d2dd-465e-bda6-8e644f22b48c" providerId="ADAL" clId="{39A999E4-C72A-4541-A02B-65BC2C7585C3}" dt="2021-10-29T21:03:52.678" v="109" actId="26606"/>
          <ac:spMkLst>
            <pc:docMk/>
            <pc:sldMk cId="3363199407" sldId="269"/>
            <ac:spMk id="138" creationId="{5B6D324E-2D03-4162-AF1E-D5E32234E254}"/>
          </ac:spMkLst>
        </pc:spChg>
        <pc:spChg chg="mod">
          <ac:chgData name="Dmitriy Beznosko" userId="8bcdeb23-d2dd-465e-bda6-8e644f22b48c" providerId="ADAL" clId="{39A999E4-C72A-4541-A02B-65BC2C7585C3}" dt="2021-10-29T21:03:52.678" v="109" actId="26606"/>
          <ac:spMkLst>
            <pc:docMk/>
            <pc:sldMk cId="3363199407" sldId="269"/>
            <ac:spMk id="18434" creationId="{FEEAD918-8AC6-4C6E-B8C9-3CE32334109D}"/>
          </ac:spMkLst>
        </pc:spChg>
        <pc:spChg chg="mod ord">
          <ac:chgData name="Dmitriy Beznosko" userId="8bcdeb23-d2dd-465e-bda6-8e644f22b48c" providerId="ADAL" clId="{39A999E4-C72A-4541-A02B-65BC2C7585C3}" dt="2021-10-29T23:11:04.828" v="234" actId="20577"/>
          <ac:spMkLst>
            <pc:docMk/>
            <pc:sldMk cId="3363199407" sldId="269"/>
            <ac:spMk id="18435" creationId="{A6FD22B5-1BCF-42A9-B76C-D16A963EAED6}"/>
          </ac:spMkLst>
        </pc:spChg>
        <pc:picChg chg="add mod">
          <ac:chgData name="Dmitriy Beznosko" userId="8bcdeb23-d2dd-465e-bda6-8e644f22b48c" providerId="ADAL" clId="{39A999E4-C72A-4541-A02B-65BC2C7585C3}" dt="2021-10-29T21:03:52.678" v="109" actId="26606"/>
          <ac:picMkLst>
            <pc:docMk/>
            <pc:sldMk cId="3363199407" sldId="269"/>
            <ac:picMk id="18437" creationId="{88C24CAD-D2A9-4CF5-A424-03D56A8CF742}"/>
          </ac:picMkLst>
        </pc:picChg>
      </pc:sldChg>
      <pc:sldChg chg="del">
        <pc:chgData name="Dmitriy Beznosko" userId="8bcdeb23-d2dd-465e-bda6-8e644f22b48c" providerId="ADAL" clId="{39A999E4-C72A-4541-A02B-65BC2C7585C3}" dt="2021-10-29T20:34:59.246" v="2" actId="47"/>
        <pc:sldMkLst>
          <pc:docMk/>
          <pc:sldMk cId="635263567" sldId="270"/>
        </pc:sldMkLst>
      </pc:sldChg>
      <pc:sldChg chg="addSp delSp modSp add mod setBg addAnim delAnim">
        <pc:chgData name="Dmitriy Beznosko" userId="8bcdeb23-d2dd-465e-bda6-8e644f22b48c" providerId="ADAL" clId="{39A999E4-C72A-4541-A02B-65BC2C7585C3}" dt="2021-10-29T21:16:28.665" v="134" actId="26606"/>
        <pc:sldMkLst>
          <pc:docMk/>
          <pc:sldMk cId="3096545620" sldId="270"/>
        </pc:sldMkLst>
        <pc:spChg chg="add del">
          <ac:chgData name="Dmitriy Beznosko" userId="8bcdeb23-d2dd-465e-bda6-8e644f22b48c" providerId="ADAL" clId="{39A999E4-C72A-4541-A02B-65BC2C7585C3}" dt="2021-10-29T21:16:28.660" v="133" actId="26606"/>
          <ac:spMkLst>
            <pc:docMk/>
            <pc:sldMk cId="3096545620" sldId="270"/>
            <ac:spMk id="72" creationId="{F1ACBE00-0221-433D-8EA5-D9D7B45F35BE}"/>
          </ac:spMkLst>
        </pc:spChg>
        <pc:spChg chg="add del">
          <ac:chgData name="Dmitriy Beznosko" userId="8bcdeb23-d2dd-465e-bda6-8e644f22b48c" providerId="ADAL" clId="{39A999E4-C72A-4541-A02B-65BC2C7585C3}" dt="2021-10-29T21:16:28.660" v="133" actId="26606"/>
          <ac:spMkLst>
            <pc:docMk/>
            <pc:sldMk cId="3096545620" sldId="270"/>
            <ac:spMk id="74" creationId="{06980910-96FA-4DA6-93F5-97873AF1B76D}"/>
          </ac:spMkLst>
        </pc:spChg>
        <pc:spChg chg="add del">
          <ac:chgData name="Dmitriy Beznosko" userId="8bcdeb23-d2dd-465e-bda6-8e644f22b48c" providerId="ADAL" clId="{39A999E4-C72A-4541-A02B-65BC2C7585C3}" dt="2021-10-29T21:16:28.660" v="133" actId="26606"/>
          <ac:spMkLst>
            <pc:docMk/>
            <pc:sldMk cId="3096545620" sldId="270"/>
            <ac:spMk id="76" creationId="{9F1CB7E2-0098-4A7C-B377-037DCA4C80AD}"/>
          </ac:spMkLst>
        </pc:spChg>
        <pc:spChg chg="add">
          <ac:chgData name="Dmitriy Beznosko" userId="8bcdeb23-d2dd-465e-bda6-8e644f22b48c" providerId="ADAL" clId="{39A999E4-C72A-4541-A02B-65BC2C7585C3}" dt="2021-10-29T21:16:28.665" v="134" actId="26606"/>
          <ac:spMkLst>
            <pc:docMk/>
            <pc:sldMk cId="3096545620" sldId="270"/>
            <ac:spMk id="78" creationId="{072366D3-9B5C-42E1-9906-77FF6BB55EAB}"/>
          </ac:spMkLst>
        </pc:spChg>
        <pc:spChg chg="add">
          <ac:chgData name="Dmitriy Beznosko" userId="8bcdeb23-d2dd-465e-bda6-8e644f22b48c" providerId="ADAL" clId="{39A999E4-C72A-4541-A02B-65BC2C7585C3}" dt="2021-10-29T21:16:28.665" v="134" actId="26606"/>
          <ac:spMkLst>
            <pc:docMk/>
            <pc:sldMk cId="3096545620" sldId="270"/>
            <ac:spMk id="80" creationId="{121F5E60-4E89-4B16-A245-12BD9935998D}"/>
          </ac:spMkLst>
        </pc:spChg>
        <pc:spChg chg="mod">
          <ac:chgData name="Dmitriy Beznosko" userId="8bcdeb23-d2dd-465e-bda6-8e644f22b48c" providerId="ADAL" clId="{39A999E4-C72A-4541-A02B-65BC2C7585C3}" dt="2021-10-29T21:16:28.665" v="134" actId="26606"/>
          <ac:spMkLst>
            <pc:docMk/>
            <pc:sldMk cId="3096545620" sldId="270"/>
            <ac:spMk id="6146" creationId="{EF195496-3F9C-4AE6-8C1C-F00A565AC923}"/>
          </ac:spMkLst>
        </pc:spChg>
        <pc:spChg chg="add">
          <ac:chgData name="Dmitriy Beznosko" userId="8bcdeb23-d2dd-465e-bda6-8e644f22b48c" providerId="ADAL" clId="{39A999E4-C72A-4541-A02B-65BC2C7585C3}" dt="2021-10-29T21:16:28.665" v="134" actId="26606"/>
          <ac:spMkLst>
            <pc:docMk/>
            <pc:sldMk cId="3096545620" sldId="270"/>
            <ac:spMk id="16388" creationId="{5D5E0904-721C-4D68-9EB8-1C9752E329A7}"/>
          </ac:spMkLst>
        </pc:spChg>
        <pc:spChg chg="add">
          <ac:chgData name="Dmitriy Beznosko" userId="8bcdeb23-d2dd-465e-bda6-8e644f22b48c" providerId="ADAL" clId="{39A999E4-C72A-4541-A02B-65BC2C7585C3}" dt="2021-10-29T21:16:28.665" v="134" actId="26606"/>
          <ac:spMkLst>
            <pc:docMk/>
            <pc:sldMk cId="3096545620" sldId="270"/>
            <ac:spMk id="16389" creationId="{B298ECBA-3258-45DF-8FD4-7581736BCCBC}"/>
          </ac:spMkLst>
        </pc:spChg>
        <pc:spChg chg="add">
          <ac:chgData name="Dmitriy Beznosko" userId="8bcdeb23-d2dd-465e-bda6-8e644f22b48c" providerId="ADAL" clId="{39A999E4-C72A-4541-A02B-65BC2C7585C3}" dt="2021-10-29T21:16:28.665" v="134" actId="26606"/>
          <ac:spMkLst>
            <pc:docMk/>
            <pc:sldMk cId="3096545620" sldId="270"/>
            <ac:spMk id="16390" creationId="{B62BF453-BD82-4B90-9FE7-51703133806E}"/>
          </ac:spMkLst>
        </pc:spChg>
        <pc:picChg chg="mod">
          <ac:chgData name="Dmitriy Beznosko" userId="8bcdeb23-d2dd-465e-bda6-8e644f22b48c" providerId="ADAL" clId="{39A999E4-C72A-4541-A02B-65BC2C7585C3}" dt="2021-10-29T21:16:28.665" v="134" actId="26606"/>
          <ac:picMkLst>
            <pc:docMk/>
            <pc:sldMk cId="3096545620" sldId="270"/>
            <ac:picMk id="16386" creationId="{D7823CF7-E5C0-4E88-AF22-09B788B8716E}"/>
          </ac:picMkLst>
        </pc:picChg>
      </pc:sldChg>
      <pc:sldChg chg="add del">
        <pc:chgData name="Dmitriy Beznosko" userId="8bcdeb23-d2dd-465e-bda6-8e644f22b48c" providerId="ADAL" clId="{39A999E4-C72A-4541-A02B-65BC2C7585C3}" dt="2021-10-29T20:46:37.690" v="47" actId="27028"/>
        <pc:sldMkLst>
          <pc:docMk/>
          <pc:sldMk cId="1640029915" sldId="271"/>
        </pc:sldMkLst>
      </pc:sldChg>
      <pc:sldChg chg="addSp modSp add mod setBg">
        <pc:chgData name="Dmitriy Beznosko" userId="8bcdeb23-d2dd-465e-bda6-8e644f22b48c" providerId="ADAL" clId="{39A999E4-C72A-4541-A02B-65BC2C7585C3}" dt="2021-10-29T21:16:37.202" v="135" actId="26606"/>
        <pc:sldMkLst>
          <pc:docMk/>
          <pc:sldMk cId="3701242595" sldId="271"/>
        </pc:sldMkLst>
        <pc:spChg chg="add">
          <ac:chgData name="Dmitriy Beznosko" userId="8bcdeb23-d2dd-465e-bda6-8e644f22b48c" providerId="ADAL" clId="{39A999E4-C72A-4541-A02B-65BC2C7585C3}" dt="2021-10-29T21:16:37.202" v="135" actId="26606"/>
          <ac:spMkLst>
            <pc:docMk/>
            <pc:sldMk cId="3701242595" sldId="271"/>
            <ac:spMk id="72" creationId="{8BA3D8AB-075F-4BA0-86FD-E58CCD85BC6E}"/>
          </ac:spMkLst>
        </pc:spChg>
        <pc:spChg chg="add">
          <ac:chgData name="Dmitriy Beznosko" userId="8bcdeb23-d2dd-465e-bda6-8e644f22b48c" providerId="ADAL" clId="{39A999E4-C72A-4541-A02B-65BC2C7585C3}" dt="2021-10-29T21:16:37.202" v="135" actId="26606"/>
          <ac:spMkLst>
            <pc:docMk/>
            <pc:sldMk cId="3701242595" sldId="271"/>
            <ac:spMk id="74" creationId="{33801627-6861-4EA9-BE98-E0CE33A894D9}"/>
          </ac:spMkLst>
        </pc:spChg>
        <pc:spChg chg="add">
          <ac:chgData name="Dmitriy Beznosko" userId="8bcdeb23-d2dd-465e-bda6-8e644f22b48c" providerId="ADAL" clId="{39A999E4-C72A-4541-A02B-65BC2C7585C3}" dt="2021-10-29T21:16:37.202" v="135" actId="26606"/>
          <ac:spMkLst>
            <pc:docMk/>
            <pc:sldMk cId="3701242595" sldId="271"/>
            <ac:spMk id="76" creationId="{93C1483F-490E-4C8A-8765-1F8AF0C67D5F}"/>
          </ac:spMkLst>
        </pc:spChg>
        <pc:spChg chg="add">
          <ac:chgData name="Dmitriy Beznosko" userId="8bcdeb23-d2dd-465e-bda6-8e644f22b48c" providerId="ADAL" clId="{39A999E4-C72A-4541-A02B-65BC2C7585C3}" dt="2021-10-29T21:16:37.202" v="135" actId="26606"/>
          <ac:spMkLst>
            <pc:docMk/>
            <pc:sldMk cId="3701242595" sldId="271"/>
            <ac:spMk id="78" creationId="{0249BF42-D05C-4553-9417-7B8695759291}"/>
          </ac:spMkLst>
        </pc:spChg>
        <pc:spChg chg="mod">
          <ac:chgData name="Dmitriy Beznosko" userId="8bcdeb23-d2dd-465e-bda6-8e644f22b48c" providerId="ADAL" clId="{39A999E4-C72A-4541-A02B-65BC2C7585C3}" dt="2021-10-29T21:16:37.202" v="135" actId="26606"/>
          <ac:spMkLst>
            <pc:docMk/>
            <pc:sldMk cId="3701242595" sldId="271"/>
            <ac:spMk id="21506" creationId="{5E86CA23-BA6E-4987-A2E4-A025E009ECC4}"/>
          </ac:spMkLst>
        </pc:spChg>
        <pc:spChg chg="mod">
          <ac:chgData name="Dmitriy Beznosko" userId="8bcdeb23-d2dd-465e-bda6-8e644f22b48c" providerId="ADAL" clId="{39A999E4-C72A-4541-A02B-65BC2C7585C3}" dt="2021-10-29T21:16:37.202" v="135" actId="26606"/>
          <ac:spMkLst>
            <pc:docMk/>
            <pc:sldMk cId="3701242595" sldId="271"/>
            <ac:spMk id="21507" creationId="{0D15701F-F280-4F54-8120-1884140171BE}"/>
          </ac:spMkLst>
        </pc:spChg>
      </pc:sldChg>
      <pc:sldChg chg="del">
        <pc:chgData name="Dmitriy Beznosko" userId="8bcdeb23-d2dd-465e-bda6-8e644f22b48c" providerId="ADAL" clId="{39A999E4-C72A-4541-A02B-65BC2C7585C3}" dt="2021-10-29T20:34:59.246" v="2" actId="47"/>
        <pc:sldMkLst>
          <pc:docMk/>
          <pc:sldMk cId="3793280138" sldId="271"/>
        </pc:sldMkLst>
      </pc:sldChg>
      <pc:sldChg chg="addSp delSp modSp add mod setBg">
        <pc:chgData name="Dmitriy Beznosko" userId="8bcdeb23-d2dd-465e-bda6-8e644f22b48c" providerId="ADAL" clId="{39A999E4-C72A-4541-A02B-65BC2C7585C3}" dt="2021-10-29T21:30:26.961" v="159" actId="26606"/>
        <pc:sldMkLst>
          <pc:docMk/>
          <pc:sldMk cId="92637685" sldId="272"/>
        </pc:sldMkLst>
        <pc:spChg chg="add mod">
          <ac:chgData name="Dmitriy Beznosko" userId="8bcdeb23-d2dd-465e-bda6-8e644f22b48c" providerId="ADAL" clId="{39A999E4-C72A-4541-A02B-65BC2C7585C3}" dt="2021-10-29T21:30:26.961" v="159" actId="26606"/>
          <ac:spMkLst>
            <pc:docMk/>
            <pc:sldMk cId="92637685" sldId="272"/>
            <ac:spMk id="4" creationId="{CE26A569-CD71-4AF4-95B0-C07A7E81871C}"/>
          </ac:spMkLst>
        </pc:spChg>
        <pc:spChg chg="add del">
          <ac:chgData name="Dmitriy Beznosko" userId="8bcdeb23-d2dd-465e-bda6-8e644f22b48c" providerId="ADAL" clId="{39A999E4-C72A-4541-A02B-65BC2C7585C3}" dt="2021-10-29T21:30:26.961" v="159" actId="26606"/>
          <ac:spMkLst>
            <pc:docMk/>
            <pc:sldMk cId="92637685" sldId="272"/>
            <ac:spMk id="73" creationId="{30B3D270-B19D-4DB8-BD3C-3E707485B515}"/>
          </ac:spMkLst>
        </pc:spChg>
        <pc:spChg chg="add del">
          <ac:chgData name="Dmitriy Beznosko" userId="8bcdeb23-d2dd-465e-bda6-8e644f22b48c" providerId="ADAL" clId="{39A999E4-C72A-4541-A02B-65BC2C7585C3}" dt="2021-10-29T21:30:26.961" v="159" actId="26606"/>
          <ac:spMkLst>
            <pc:docMk/>
            <pc:sldMk cId="92637685" sldId="272"/>
            <ac:spMk id="75" creationId="{49BDAF94-B52E-4307-B54C-EF413086FC77}"/>
          </ac:spMkLst>
        </pc:spChg>
        <pc:spChg chg="mod">
          <ac:chgData name="Dmitriy Beznosko" userId="8bcdeb23-d2dd-465e-bda6-8e644f22b48c" providerId="ADAL" clId="{39A999E4-C72A-4541-A02B-65BC2C7585C3}" dt="2021-10-29T21:30:26.961" v="159" actId="26606"/>
          <ac:spMkLst>
            <pc:docMk/>
            <pc:sldMk cId="92637685" sldId="272"/>
            <ac:spMk id="24578" creationId="{471245C6-74A8-4AF7-AA84-0F2B3BA19096}"/>
          </ac:spMkLst>
        </pc:spChg>
        <pc:spChg chg="del">
          <ac:chgData name="Dmitriy Beznosko" userId="8bcdeb23-d2dd-465e-bda6-8e644f22b48c" providerId="ADAL" clId="{39A999E4-C72A-4541-A02B-65BC2C7585C3}" dt="2021-10-29T21:28:57.322" v="136" actId="26606"/>
          <ac:spMkLst>
            <pc:docMk/>
            <pc:sldMk cId="92637685" sldId="272"/>
            <ac:spMk id="24579" creationId="{7AF53DAD-B1AB-47B4-84B0-853608185FFB}"/>
          </ac:spMkLst>
        </pc:spChg>
        <pc:graphicFrameChg chg="add mod ord modGraphic">
          <ac:chgData name="Dmitriy Beznosko" userId="8bcdeb23-d2dd-465e-bda6-8e644f22b48c" providerId="ADAL" clId="{39A999E4-C72A-4541-A02B-65BC2C7585C3}" dt="2021-10-29T21:30:26.961" v="159" actId="26606"/>
          <ac:graphicFrameMkLst>
            <pc:docMk/>
            <pc:sldMk cId="92637685" sldId="272"/>
            <ac:graphicFrameMk id="24581" creationId="{683220FE-5817-4221-8A1B-4BC2E906C1EF}"/>
          </ac:graphicFrameMkLst>
        </pc:graphicFrameChg>
        <pc:picChg chg="add mod">
          <ac:chgData name="Dmitriy Beznosko" userId="8bcdeb23-d2dd-465e-bda6-8e644f22b48c" providerId="ADAL" clId="{39A999E4-C72A-4541-A02B-65BC2C7585C3}" dt="2021-10-29T21:30:26.961" v="159" actId="26606"/>
          <ac:picMkLst>
            <pc:docMk/>
            <pc:sldMk cId="92637685" sldId="272"/>
            <ac:picMk id="3" creationId="{B3D45CFD-835B-4E70-A355-4860A1242FAD}"/>
          </ac:picMkLst>
        </pc:picChg>
      </pc:sldChg>
      <pc:sldChg chg="del">
        <pc:chgData name="Dmitriy Beznosko" userId="8bcdeb23-d2dd-465e-bda6-8e644f22b48c" providerId="ADAL" clId="{39A999E4-C72A-4541-A02B-65BC2C7585C3}" dt="2021-10-29T20:34:59.246" v="2" actId="47"/>
        <pc:sldMkLst>
          <pc:docMk/>
          <pc:sldMk cId="827608935" sldId="272"/>
        </pc:sldMkLst>
      </pc:sldChg>
      <pc:sldChg chg="addSp delSp modSp add mod setBg setClrOvrMap">
        <pc:chgData name="Dmitriy Beznosko" userId="8bcdeb23-d2dd-465e-bda6-8e644f22b48c" providerId="ADAL" clId="{39A999E4-C72A-4541-A02B-65BC2C7585C3}" dt="2021-10-29T21:32:03.403" v="178" actId="22711"/>
        <pc:sldMkLst>
          <pc:docMk/>
          <pc:sldMk cId="3455027584" sldId="273"/>
        </pc:sldMkLst>
        <pc:spChg chg="add del mod">
          <ac:chgData name="Dmitriy Beznosko" userId="8bcdeb23-d2dd-465e-bda6-8e644f22b48c" providerId="ADAL" clId="{39A999E4-C72A-4541-A02B-65BC2C7585C3}" dt="2021-10-29T21:31:57.295" v="176" actId="478"/>
          <ac:spMkLst>
            <pc:docMk/>
            <pc:sldMk cId="3455027584" sldId="273"/>
            <ac:spMk id="4" creationId="{453E4471-5C2A-4571-B291-E0FDDA6B3B0E}"/>
          </ac:spMkLst>
        </pc:spChg>
        <pc:spChg chg="add del">
          <ac:chgData name="Dmitriy Beznosko" userId="8bcdeb23-d2dd-465e-bda6-8e644f22b48c" providerId="ADAL" clId="{39A999E4-C72A-4541-A02B-65BC2C7585C3}" dt="2021-10-29T21:31:31.110" v="166" actId="26606"/>
          <ac:spMkLst>
            <pc:docMk/>
            <pc:sldMk cId="3455027584" sldId="273"/>
            <ac:spMk id="72" creationId="{5DB0431E-0B04-44A1-9C51-531E28D18A60}"/>
          </ac:spMkLst>
        </pc:spChg>
        <pc:spChg chg="add del">
          <ac:chgData name="Dmitriy Beznosko" userId="8bcdeb23-d2dd-465e-bda6-8e644f22b48c" providerId="ADAL" clId="{39A999E4-C72A-4541-A02B-65BC2C7585C3}" dt="2021-10-29T21:30:43.639" v="161" actId="26606"/>
          <ac:spMkLst>
            <pc:docMk/>
            <pc:sldMk cId="3455027584" sldId="273"/>
            <ac:spMk id="73" creationId="{876248C8-0720-48AB-91BA-5F530BB41E5E}"/>
          </ac:spMkLst>
        </pc:spChg>
        <pc:spChg chg="add del">
          <ac:chgData name="Dmitriy Beznosko" userId="8bcdeb23-d2dd-465e-bda6-8e644f22b48c" providerId="ADAL" clId="{39A999E4-C72A-4541-A02B-65BC2C7585C3}" dt="2021-10-29T21:31:31.110" v="166" actId="26606"/>
          <ac:spMkLst>
            <pc:docMk/>
            <pc:sldMk cId="3455027584" sldId="273"/>
            <ac:spMk id="74" creationId="{6B424749-EEE0-49C9-9ABF-97B171A3EA00}"/>
          </ac:spMkLst>
        </pc:spChg>
        <pc:spChg chg="add del">
          <ac:chgData name="Dmitriy Beznosko" userId="8bcdeb23-d2dd-465e-bda6-8e644f22b48c" providerId="ADAL" clId="{39A999E4-C72A-4541-A02B-65BC2C7585C3}" dt="2021-10-29T21:30:43.639" v="161" actId="26606"/>
          <ac:spMkLst>
            <pc:docMk/>
            <pc:sldMk cId="3455027584" sldId="273"/>
            <ac:spMk id="75" creationId="{523BEDA7-D0B8-4802-8168-92452653BC9F}"/>
          </ac:spMkLst>
        </pc:spChg>
        <pc:spChg chg="add del">
          <ac:chgData name="Dmitriy Beznosko" userId="8bcdeb23-d2dd-465e-bda6-8e644f22b48c" providerId="ADAL" clId="{39A999E4-C72A-4541-A02B-65BC2C7585C3}" dt="2021-10-29T21:30:43.639" v="161" actId="26606"/>
          <ac:spMkLst>
            <pc:docMk/>
            <pc:sldMk cId="3455027584" sldId="273"/>
            <ac:spMk id="77" creationId="{D2EFF34B-7B1A-4F9D-8CEE-A40962BC7C21}"/>
          </ac:spMkLst>
        </pc:spChg>
        <pc:spChg chg="mod">
          <ac:chgData name="Dmitriy Beznosko" userId="8bcdeb23-d2dd-465e-bda6-8e644f22b48c" providerId="ADAL" clId="{39A999E4-C72A-4541-A02B-65BC2C7585C3}" dt="2021-10-29T21:31:34.647" v="168" actId="27636"/>
          <ac:spMkLst>
            <pc:docMk/>
            <pc:sldMk cId="3455027584" sldId="273"/>
            <ac:spMk id="23554" creationId="{A2C54946-8030-4F91-9104-86838400CC8C}"/>
          </ac:spMkLst>
        </pc:spChg>
        <pc:spChg chg="add del">
          <ac:chgData name="Dmitriy Beznosko" userId="8bcdeb23-d2dd-465e-bda6-8e644f22b48c" providerId="ADAL" clId="{39A999E4-C72A-4541-A02B-65BC2C7585C3}" dt="2021-10-29T21:30:43.645" v="162" actId="26606"/>
          <ac:spMkLst>
            <pc:docMk/>
            <pc:sldMk cId="3455027584" sldId="273"/>
            <ac:spMk id="23555" creationId="{262F959B-80C9-4443-9CB8-67BD487727C3}"/>
          </ac:spMkLst>
        </pc:spChg>
        <pc:spChg chg="add mod">
          <ac:chgData name="Dmitriy Beznosko" userId="8bcdeb23-d2dd-465e-bda6-8e644f22b48c" providerId="ADAL" clId="{39A999E4-C72A-4541-A02B-65BC2C7585C3}" dt="2021-10-29T21:31:40.717" v="175" actId="27636"/>
          <ac:spMkLst>
            <pc:docMk/>
            <pc:sldMk cId="3455027584" sldId="273"/>
            <ac:spMk id="23559" creationId="{262F959B-80C9-4443-9CB8-67BD487727C3}"/>
          </ac:spMkLst>
        </pc:spChg>
        <pc:graphicFrameChg chg="add del">
          <ac:chgData name="Dmitriy Beznosko" userId="8bcdeb23-d2dd-465e-bda6-8e644f22b48c" providerId="ADAL" clId="{39A999E4-C72A-4541-A02B-65BC2C7585C3}" dt="2021-10-29T21:30:43.639" v="161" actId="26606"/>
          <ac:graphicFrameMkLst>
            <pc:docMk/>
            <pc:sldMk cId="3455027584" sldId="273"/>
            <ac:graphicFrameMk id="23557" creationId="{99D026F0-9608-487C-8F84-533C7D880BBD}"/>
          </ac:graphicFrameMkLst>
        </pc:graphicFrameChg>
        <pc:picChg chg="add mod">
          <ac:chgData name="Dmitriy Beznosko" userId="8bcdeb23-d2dd-465e-bda6-8e644f22b48c" providerId="ADAL" clId="{39A999E4-C72A-4541-A02B-65BC2C7585C3}" dt="2021-10-29T21:32:03.403" v="178" actId="22711"/>
          <ac:picMkLst>
            <pc:docMk/>
            <pc:sldMk cId="3455027584" sldId="273"/>
            <ac:picMk id="3" creationId="{AB46E511-D3D8-46D4-8BF5-9D3BF9760BDA}"/>
          </ac:picMkLst>
        </pc:picChg>
      </pc:sldChg>
      <pc:sldChg chg="del">
        <pc:chgData name="Dmitriy Beznosko" userId="8bcdeb23-d2dd-465e-bda6-8e644f22b48c" providerId="ADAL" clId="{39A999E4-C72A-4541-A02B-65BC2C7585C3}" dt="2021-10-29T20:34:59.246" v="2" actId="47"/>
        <pc:sldMkLst>
          <pc:docMk/>
          <pc:sldMk cId="3769228584" sldId="273"/>
        </pc:sldMkLst>
      </pc:sldChg>
      <pc:sldChg chg="addSp modSp add mod setBg">
        <pc:chgData name="Dmitriy Beznosko" userId="8bcdeb23-d2dd-465e-bda6-8e644f22b48c" providerId="ADAL" clId="{39A999E4-C72A-4541-A02B-65BC2C7585C3}" dt="2021-10-29T21:32:29.203" v="179" actId="26606"/>
        <pc:sldMkLst>
          <pc:docMk/>
          <pc:sldMk cId="2322636351" sldId="274"/>
        </pc:sldMkLst>
        <pc:spChg chg="add">
          <ac:chgData name="Dmitriy Beznosko" userId="8bcdeb23-d2dd-465e-bda6-8e644f22b48c" providerId="ADAL" clId="{39A999E4-C72A-4541-A02B-65BC2C7585C3}" dt="2021-10-29T21:32:29.203" v="179" actId="26606"/>
          <ac:spMkLst>
            <pc:docMk/>
            <pc:sldMk cId="2322636351" sldId="274"/>
            <ac:spMk id="72" creationId="{5D5E0904-721C-4D68-9EB8-1C9752E329A7}"/>
          </ac:spMkLst>
        </pc:spChg>
        <pc:spChg chg="add">
          <ac:chgData name="Dmitriy Beznosko" userId="8bcdeb23-d2dd-465e-bda6-8e644f22b48c" providerId="ADAL" clId="{39A999E4-C72A-4541-A02B-65BC2C7585C3}" dt="2021-10-29T21:32:29.203" v="179" actId="26606"/>
          <ac:spMkLst>
            <pc:docMk/>
            <pc:sldMk cId="2322636351" sldId="274"/>
            <ac:spMk id="74" creationId="{B298ECBA-3258-45DF-8FD4-7581736BCCBC}"/>
          </ac:spMkLst>
        </pc:spChg>
        <pc:spChg chg="add">
          <ac:chgData name="Dmitriy Beznosko" userId="8bcdeb23-d2dd-465e-bda6-8e644f22b48c" providerId="ADAL" clId="{39A999E4-C72A-4541-A02B-65BC2C7585C3}" dt="2021-10-29T21:32:29.203" v="179" actId="26606"/>
          <ac:spMkLst>
            <pc:docMk/>
            <pc:sldMk cId="2322636351" sldId="274"/>
            <ac:spMk id="76" creationId="{B62BF453-BD82-4B90-9FE7-51703133806E}"/>
          </ac:spMkLst>
        </pc:spChg>
        <pc:spChg chg="add">
          <ac:chgData name="Dmitriy Beznosko" userId="8bcdeb23-d2dd-465e-bda6-8e644f22b48c" providerId="ADAL" clId="{39A999E4-C72A-4541-A02B-65BC2C7585C3}" dt="2021-10-29T21:32:29.203" v="179" actId="26606"/>
          <ac:spMkLst>
            <pc:docMk/>
            <pc:sldMk cId="2322636351" sldId="274"/>
            <ac:spMk id="78" creationId="{072366D3-9B5C-42E1-9906-77FF6BB55EAB}"/>
          </ac:spMkLst>
        </pc:spChg>
        <pc:spChg chg="add">
          <ac:chgData name="Dmitriy Beznosko" userId="8bcdeb23-d2dd-465e-bda6-8e644f22b48c" providerId="ADAL" clId="{39A999E4-C72A-4541-A02B-65BC2C7585C3}" dt="2021-10-29T21:32:29.203" v="179" actId="26606"/>
          <ac:spMkLst>
            <pc:docMk/>
            <pc:sldMk cId="2322636351" sldId="274"/>
            <ac:spMk id="80" creationId="{121F5E60-4E89-4B16-A245-12BD9935998D}"/>
          </ac:spMkLst>
        </pc:spChg>
        <pc:spChg chg="mod">
          <ac:chgData name="Dmitriy Beznosko" userId="8bcdeb23-d2dd-465e-bda6-8e644f22b48c" providerId="ADAL" clId="{39A999E4-C72A-4541-A02B-65BC2C7585C3}" dt="2021-10-29T21:32:29.203" v="179" actId="26606"/>
          <ac:spMkLst>
            <pc:docMk/>
            <pc:sldMk cId="2322636351" sldId="274"/>
            <ac:spMk id="4098" creationId="{577645FF-0AE5-4182-BE2D-2F05FE49AF03}"/>
          </ac:spMkLst>
        </pc:spChg>
        <pc:picChg chg="mod">
          <ac:chgData name="Dmitriy Beznosko" userId="8bcdeb23-d2dd-465e-bda6-8e644f22b48c" providerId="ADAL" clId="{39A999E4-C72A-4541-A02B-65BC2C7585C3}" dt="2021-10-29T21:32:29.203" v="179" actId="26606"/>
          <ac:picMkLst>
            <pc:docMk/>
            <pc:sldMk cId="2322636351" sldId="274"/>
            <ac:picMk id="28674" creationId="{58C5F244-0EF5-42BA-A4EE-EC9505A6BD8F}"/>
          </ac:picMkLst>
        </pc:picChg>
      </pc:sldChg>
      <pc:sldChg chg="addSp delSp modSp add mod setBg">
        <pc:chgData name="Dmitriy Beznosko" userId="8bcdeb23-d2dd-465e-bda6-8e644f22b48c" providerId="ADAL" clId="{39A999E4-C72A-4541-A02B-65BC2C7585C3}" dt="2021-10-29T21:32:41.966" v="182" actId="26606"/>
        <pc:sldMkLst>
          <pc:docMk/>
          <pc:sldMk cId="397149428" sldId="275"/>
        </pc:sldMkLst>
        <pc:spChg chg="add del">
          <ac:chgData name="Dmitriy Beznosko" userId="8bcdeb23-d2dd-465e-bda6-8e644f22b48c" providerId="ADAL" clId="{39A999E4-C72A-4541-A02B-65BC2C7585C3}" dt="2021-10-29T21:32:41.962" v="181" actId="26606"/>
          <ac:spMkLst>
            <pc:docMk/>
            <pc:sldMk cId="397149428" sldId="275"/>
            <ac:spMk id="136" creationId="{5D5E0904-721C-4D68-9EB8-1C9752E329A7}"/>
          </ac:spMkLst>
        </pc:spChg>
        <pc:spChg chg="add del">
          <ac:chgData name="Dmitriy Beznosko" userId="8bcdeb23-d2dd-465e-bda6-8e644f22b48c" providerId="ADAL" clId="{39A999E4-C72A-4541-A02B-65BC2C7585C3}" dt="2021-10-29T21:32:41.962" v="181" actId="26606"/>
          <ac:spMkLst>
            <pc:docMk/>
            <pc:sldMk cId="397149428" sldId="275"/>
            <ac:spMk id="138" creationId="{B298ECBA-3258-45DF-8FD4-7581736BCCBC}"/>
          </ac:spMkLst>
        </pc:spChg>
        <pc:spChg chg="add del">
          <ac:chgData name="Dmitriy Beznosko" userId="8bcdeb23-d2dd-465e-bda6-8e644f22b48c" providerId="ADAL" clId="{39A999E4-C72A-4541-A02B-65BC2C7585C3}" dt="2021-10-29T21:32:41.962" v="181" actId="26606"/>
          <ac:spMkLst>
            <pc:docMk/>
            <pc:sldMk cId="397149428" sldId="275"/>
            <ac:spMk id="140" creationId="{B62BF453-BD82-4B90-9FE7-51703133806E}"/>
          </ac:spMkLst>
        </pc:spChg>
        <pc:spChg chg="add del">
          <ac:chgData name="Dmitriy Beznosko" userId="8bcdeb23-d2dd-465e-bda6-8e644f22b48c" providerId="ADAL" clId="{39A999E4-C72A-4541-A02B-65BC2C7585C3}" dt="2021-10-29T21:32:41.962" v="181" actId="26606"/>
          <ac:spMkLst>
            <pc:docMk/>
            <pc:sldMk cId="397149428" sldId="275"/>
            <ac:spMk id="142" creationId="{072366D3-9B5C-42E1-9906-77FF6BB55EAB}"/>
          </ac:spMkLst>
        </pc:spChg>
        <pc:spChg chg="add del">
          <ac:chgData name="Dmitriy Beznosko" userId="8bcdeb23-d2dd-465e-bda6-8e644f22b48c" providerId="ADAL" clId="{39A999E4-C72A-4541-A02B-65BC2C7585C3}" dt="2021-10-29T21:32:41.962" v="181" actId="26606"/>
          <ac:spMkLst>
            <pc:docMk/>
            <pc:sldMk cId="397149428" sldId="275"/>
            <ac:spMk id="144" creationId="{121F5E60-4E89-4B16-A245-12BD9935998D}"/>
          </ac:spMkLst>
        </pc:spChg>
        <pc:spChg chg="mod">
          <ac:chgData name="Dmitriy Beznosko" userId="8bcdeb23-d2dd-465e-bda6-8e644f22b48c" providerId="ADAL" clId="{39A999E4-C72A-4541-A02B-65BC2C7585C3}" dt="2021-10-29T21:32:41.966" v="182" actId="26606"/>
          <ac:spMkLst>
            <pc:docMk/>
            <pc:sldMk cId="397149428" sldId="275"/>
            <ac:spMk id="5122" creationId="{5D8D4119-5F01-4C03-8EAC-329F1BF43DC1}"/>
          </ac:spMkLst>
        </pc:spChg>
        <pc:spChg chg="add del">
          <ac:chgData name="Dmitriy Beznosko" userId="8bcdeb23-d2dd-465e-bda6-8e644f22b48c" providerId="ADAL" clId="{39A999E4-C72A-4541-A02B-65BC2C7585C3}" dt="2021-10-29T21:32:41.966" v="182" actId="26606"/>
          <ac:spMkLst>
            <pc:docMk/>
            <pc:sldMk cId="397149428" sldId="275"/>
            <ac:spMk id="30723" creationId="{6FE92CBD-7CB5-4CA1-A813-B10A767A78E9}"/>
          </ac:spMkLst>
        </pc:spChg>
        <pc:spChg chg="add">
          <ac:chgData name="Dmitriy Beznosko" userId="8bcdeb23-d2dd-465e-bda6-8e644f22b48c" providerId="ADAL" clId="{39A999E4-C72A-4541-A02B-65BC2C7585C3}" dt="2021-10-29T21:32:41.966" v="182" actId="26606"/>
          <ac:spMkLst>
            <pc:docMk/>
            <pc:sldMk cId="397149428" sldId="275"/>
            <ac:spMk id="30725" creationId="{F1ACBE00-0221-433D-8EA5-D9D7B45F35BE}"/>
          </ac:spMkLst>
        </pc:spChg>
        <pc:spChg chg="add">
          <ac:chgData name="Dmitriy Beznosko" userId="8bcdeb23-d2dd-465e-bda6-8e644f22b48c" providerId="ADAL" clId="{39A999E4-C72A-4541-A02B-65BC2C7585C3}" dt="2021-10-29T21:32:41.966" v="182" actId="26606"/>
          <ac:spMkLst>
            <pc:docMk/>
            <pc:sldMk cId="397149428" sldId="275"/>
            <ac:spMk id="30726" creationId="{06980910-96FA-4DA6-93F5-97873AF1B76D}"/>
          </ac:spMkLst>
        </pc:spChg>
        <pc:spChg chg="add">
          <ac:chgData name="Dmitriy Beznosko" userId="8bcdeb23-d2dd-465e-bda6-8e644f22b48c" providerId="ADAL" clId="{39A999E4-C72A-4541-A02B-65BC2C7585C3}" dt="2021-10-29T21:32:41.966" v="182" actId="26606"/>
          <ac:spMkLst>
            <pc:docMk/>
            <pc:sldMk cId="397149428" sldId="275"/>
            <ac:spMk id="30727" creationId="{9F1CB7E2-0098-4A7C-B377-037DCA4C80AD}"/>
          </ac:spMkLst>
        </pc:spChg>
        <pc:picChg chg="mod">
          <ac:chgData name="Dmitriy Beznosko" userId="8bcdeb23-d2dd-465e-bda6-8e644f22b48c" providerId="ADAL" clId="{39A999E4-C72A-4541-A02B-65BC2C7585C3}" dt="2021-10-29T21:32:41.966" v="182" actId="26606"/>
          <ac:picMkLst>
            <pc:docMk/>
            <pc:sldMk cId="397149428" sldId="275"/>
            <ac:picMk id="30722" creationId="{B3ABD6B9-AAE6-4780-B66A-909CAAD9773E}"/>
          </ac:picMkLst>
        </pc:picChg>
      </pc:sldChg>
      <pc:sldChg chg="addSp delSp modSp add mod setBg">
        <pc:chgData name="Dmitriy Beznosko" userId="8bcdeb23-d2dd-465e-bda6-8e644f22b48c" providerId="ADAL" clId="{39A999E4-C72A-4541-A02B-65BC2C7585C3}" dt="2021-10-29T23:12:50.836" v="255" actId="27636"/>
        <pc:sldMkLst>
          <pc:docMk/>
          <pc:sldMk cId="3314336604" sldId="276"/>
        </pc:sldMkLst>
        <pc:spChg chg="add del mod">
          <ac:chgData name="Dmitriy Beznosko" userId="8bcdeb23-d2dd-465e-bda6-8e644f22b48c" providerId="ADAL" clId="{39A999E4-C72A-4541-A02B-65BC2C7585C3}" dt="2021-10-29T21:33:52.559" v="187" actId="478"/>
          <ac:spMkLst>
            <pc:docMk/>
            <pc:sldMk cId="3314336604" sldId="276"/>
            <ac:spMk id="4" creationId="{7169D0FD-6A81-4FA2-9A2C-C26607A821BE}"/>
          </ac:spMkLst>
        </pc:spChg>
        <pc:spChg chg="add del mod">
          <ac:chgData name="Dmitriy Beznosko" userId="8bcdeb23-d2dd-465e-bda6-8e644f22b48c" providerId="ADAL" clId="{39A999E4-C72A-4541-A02B-65BC2C7585C3}" dt="2021-10-29T23:12:16.547" v="237" actId="478"/>
          <ac:spMkLst>
            <pc:docMk/>
            <pc:sldMk cId="3314336604" sldId="276"/>
            <ac:spMk id="7" creationId="{52231B2C-FB51-4343-901E-1ABD614B7814}"/>
          </ac:spMkLst>
        </pc:spChg>
        <pc:spChg chg="add del">
          <ac:chgData name="Dmitriy Beznosko" userId="8bcdeb23-d2dd-465e-bda6-8e644f22b48c" providerId="ADAL" clId="{39A999E4-C72A-4541-A02B-65BC2C7585C3}" dt="2021-10-29T21:33:57.680" v="188" actId="26606"/>
          <ac:spMkLst>
            <pc:docMk/>
            <pc:sldMk cId="3314336604" sldId="276"/>
            <ac:spMk id="72" creationId="{33801627-6861-4EA9-BE98-E0CE33A894D9}"/>
          </ac:spMkLst>
        </pc:spChg>
        <pc:spChg chg="add del">
          <ac:chgData name="Dmitriy Beznosko" userId="8bcdeb23-d2dd-465e-bda6-8e644f22b48c" providerId="ADAL" clId="{39A999E4-C72A-4541-A02B-65BC2C7585C3}" dt="2021-10-29T21:33:57.680" v="188" actId="26606"/>
          <ac:spMkLst>
            <pc:docMk/>
            <pc:sldMk cId="3314336604" sldId="276"/>
            <ac:spMk id="74" creationId="{93C1483F-490E-4C8A-8765-1F8AF0C67D5F}"/>
          </ac:spMkLst>
        </pc:spChg>
        <pc:spChg chg="add del">
          <ac:chgData name="Dmitriy Beznosko" userId="8bcdeb23-d2dd-465e-bda6-8e644f22b48c" providerId="ADAL" clId="{39A999E4-C72A-4541-A02B-65BC2C7585C3}" dt="2021-10-29T21:33:57.680" v="188" actId="26606"/>
          <ac:spMkLst>
            <pc:docMk/>
            <pc:sldMk cId="3314336604" sldId="276"/>
            <ac:spMk id="76" creationId="{0249BF42-D05C-4553-9417-7B8695759291}"/>
          </ac:spMkLst>
        </pc:spChg>
        <pc:spChg chg="mod">
          <ac:chgData name="Dmitriy Beznosko" userId="8bcdeb23-d2dd-465e-bda6-8e644f22b48c" providerId="ADAL" clId="{39A999E4-C72A-4541-A02B-65BC2C7585C3}" dt="2021-10-29T23:12:43.456" v="249" actId="1076"/>
          <ac:spMkLst>
            <pc:docMk/>
            <pc:sldMk cId="3314336604" sldId="276"/>
            <ac:spMk id="25602" creationId="{7979159F-AA8A-4C6F-A9D3-752E087E9F66}"/>
          </ac:spMkLst>
        </pc:spChg>
        <pc:spChg chg="mod ord">
          <ac:chgData name="Dmitriy Beznosko" userId="8bcdeb23-d2dd-465e-bda6-8e644f22b48c" providerId="ADAL" clId="{39A999E4-C72A-4541-A02B-65BC2C7585C3}" dt="2021-10-29T23:12:50.836" v="255" actId="27636"/>
          <ac:spMkLst>
            <pc:docMk/>
            <pc:sldMk cId="3314336604" sldId="276"/>
            <ac:spMk id="25603" creationId="{AA0A2E65-DDB9-4876-9B2E-6EE1767C903C}"/>
          </ac:spMkLst>
        </pc:spChg>
        <pc:spChg chg="add del">
          <ac:chgData name="Dmitriy Beznosko" userId="8bcdeb23-d2dd-465e-bda6-8e644f22b48c" providerId="ADAL" clId="{39A999E4-C72A-4541-A02B-65BC2C7585C3}" dt="2021-10-29T23:12:34.106" v="245" actId="26606"/>
          <ac:spMkLst>
            <pc:docMk/>
            <pc:sldMk cId="3314336604" sldId="276"/>
            <ac:spMk id="25605" creationId="{B632AE7B-9F64-4DA0-908C-FF0274747A55}"/>
          </ac:spMkLst>
        </pc:spChg>
        <pc:picChg chg="add mod ord">
          <ac:chgData name="Dmitriy Beznosko" userId="8bcdeb23-d2dd-465e-bda6-8e644f22b48c" providerId="ADAL" clId="{39A999E4-C72A-4541-A02B-65BC2C7585C3}" dt="2021-10-29T23:12:36.165" v="247" actId="26606"/>
          <ac:picMkLst>
            <pc:docMk/>
            <pc:sldMk cId="3314336604" sldId="276"/>
            <ac:picMk id="3" creationId="{5A62DB7A-557A-423E-9EA8-73F77EDAEF2A}"/>
          </ac:picMkLst>
        </pc:picChg>
        <pc:picChg chg="add mod">
          <ac:chgData name="Dmitriy Beznosko" userId="8bcdeb23-d2dd-465e-bda6-8e644f22b48c" providerId="ADAL" clId="{39A999E4-C72A-4541-A02B-65BC2C7585C3}" dt="2021-10-29T23:12:38.112" v="248" actId="1076"/>
          <ac:picMkLst>
            <pc:docMk/>
            <pc:sldMk cId="3314336604" sldId="276"/>
            <ac:picMk id="6" creationId="{58554E7A-AC5C-47EA-ABB2-DF569F6E5475}"/>
          </ac:picMkLst>
        </pc:picChg>
      </pc:sldChg>
      <pc:sldChg chg="add">
        <pc:chgData name="Dmitriy Beznosko" userId="8bcdeb23-d2dd-465e-bda6-8e644f22b48c" providerId="ADAL" clId="{39A999E4-C72A-4541-A02B-65BC2C7585C3}" dt="2021-10-29T20:47:39.828" v="65"/>
        <pc:sldMkLst>
          <pc:docMk/>
          <pc:sldMk cId="3802331910" sldId="277"/>
        </pc:sldMkLst>
      </pc:sldChg>
      <pc:sldChg chg="addSp delSp modSp add mod setBg addAnim delAnim">
        <pc:chgData name="Dmitriy Beznosko" userId="8bcdeb23-d2dd-465e-bda6-8e644f22b48c" providerId="ADAL" clId="{39A999E4-C72A-4541-A02B-65BC2C7585C3}" dt="2021-10-29T21:34:50.144" v="231"/>
        <pc:sldMkLst>
          <pc:docMk/>
          <pc:sldMk cId="2181825873" sldId="278"/>
        </pc:sldMkLst>
        <pc:spChg chg="add del">
          <ac:chgData name="Dmitriy Beznosko" userId="8bcdeb23-d2dd-465e-bda6-8e644f22b48c" providerId="ADAL" clId="{39A999E4-C72A-4541-A02B-65BC2C7585C3}" dt="2021-10-29T21:34:50.144" v="230" actId="26606"/>
          <ac:spMkLst>
            <pc:docMk/>
            <pc:sldMk cId="2181825873" sldId="278"/>
            <ac:spMk id="135" creationId="{F1ACBE00-0221-433D-8EA5-D9D7B45F35BE}"/>
          </ac:spMkLst>
        </pc:spChg>
        <pc:spChg chg="add del">
          <ac:chgData name="Dmitriy Beznosko" userId="8bcdeb23-d2dd-465e-bda6-8e644f22b48c" providerId="ADAL" clId="{39A999E4-C72A-4541-A02B-65BC2C7585C3}" dt="2021-10-29T21:34:50.144" v="230" actId="26606"/>
          <ac:spMkLst>
            <pc:docMk/>
            <pc:sldMk cId="2181825873" sldId="278"/>
            <ac:spMk id="137" creationId="{06980910-96FA-4DA6-93F5-97873AF1B76D}"/>
          </ac:spMkLst>
        </pc:spChg>
        <pc:spChg chg="add del">
          <ac:chgData name="Dmitriy Beznosko" userId="8bcdeb23-d2dd-465e-bda6-8e644f22b48c" providerId="ADAL" clId="{39A999E4-C72A-4541-A02B-65BC2C7585C3}" dt="2021-10-29T21:34:50.144" v="230" actId="26606"/>
          <ac:spMkLst>
            <pc:docMk/>
            <pc:sldMk cId="2181825873" sldId="278"/>
            <ac:spMk id="139" creationId="{9F1CB7E2-0098-4A7C-B377-037DCA4C80AD}"/>
          </ac:spMkLst>
        </pc:spChg>
        <pc:spChg chg="add del">
          <ac:chgData name="Dmitriy Beznosko" userId="8bcdeb23-d2dd-465e-bda6-8e644f22b48c" providerId="ADAL" clId="{39A999E4-C72A-4541-A02B-65BC2C7585C3}" dt="2021-10-29T21:34:50.141" v="229" actId="26606"/>
          <ac:spMkLst>
            <pc:docMk/>
            <pc:sldMk cId="2181825873" sldId="278"/>
            <ac:spMk id="199" creationId="{F1ACBE00-0221-433D-8EA5-D9D7B45F35BE}"/>
          </ac:spMkLst>
        </pc:spChg>
        <pc:spChg chg="add del">
          <ac:chgData name="Dmitriy Beznosko" userId="8bcdeb23-d2dd-465e-bda6-8e644f22b48c" providerId="ADAL" clId="{39A999E4-C72A-4541-A02B-65BC2C7585C3}" dt="2021-10-29T21:34:50.141" v="229" actId="26606"/>
          <ac:spMkLst>
            <pc:docMk/>
            <pc:sldMk cId="2181825873" sldId="278"/>
            <ac:spMk id="201" creationId="{CF575D68-1B79-46A3-8676-195856BA37F8}"/>
          </ac:spMkLst>
        </pc:spChg>
        <pc:spChg chg="add del">
          <ac:chgData name="Dmitriy Beznosko" userId="8bcdeb23-d2dd-465e-bda6-8e644f22b48c" providerId="ADAL" clId="{39A999E4-C72A-4541-A02B-65BC2C7585C3}" dt="2021-10-29T21:34:50.141" v="229" actId="26606"/>
          <ac:spMkLst>
            <pc:docMk/>
            <pc:sldMk cId="2181825873" sldId="278"/>
            <ac:spMk id="203" creationId="{28E0418F-EF32-49B5-A0CF-7CE8D16648F6}"/>
          </ac:spMkLst>
        </pc:spChg>
        <pc:spChg chg="mod">
          <ac:chgData name="Dmitriy Beznosko" userId="8bcdeb23-d2dd-465e-bda6-8e644f22b48c" providerId="ADAL" clId="{39A999E4-C72A-4541-A02B-65BC2C7585C3}" dt="2021-10-29T21:34:50.141" v="229" actId="26606"/>
          <ac:spMkLst>
            <pc:docMk/>
            <pc:sldMk cId="2181825873" sldId="278"/>
            <ac:spMk id="33794" creationId="{8012AFB4-CC89-4419-90E4-AF4C164E19D4}"/>
          </ac:spMkLst>
        </pc:spChg>
        <pc:spChg chg="add">
          <ac:chgData name="Dmitriy Beznosko" userId="8bcdeb23-d2dd-465e-bda6-8e644f22b48c" providerId="ADAL" clId="{39A999E4-C72A-4541-A02B-65BC2C7585C3}" dt="2021-10-29T21:34:50.144" v="230" actId="26606"/>
          <ac:spMkLst>
            <pc:docMk/>
            <pc:sldMk cId="2181825873" sldId="278"/>
            <ac:spMk id="37892" creationId="{F1ACBE00-0221-433D-8EA5-D9D7B45F35BE}"/>
          </ac:spMkLst>
        </pc:spChg>
        <pc:spChg chg="add">
          <ac:chgData name="Dmitriy Beznosko" userId="8bcdeb23-d2dd-465e-bda6-8e644f22b48c" providerId="ADAL" clId="{39A999E4-C72A-4541-A02B-65BC2C7585C3}" dt="2021-10-29T21:34:50.144" v="230" actId="26606"/>
          <ac:spMkLst>
            <pc:docMk/>
            <pc:sldMk cId="2181825873" sldId="278"/>
            <ac:spMk id="37893" creationId="{06980910-96FA-4DA6-93F5-97873AF1B76D}"/>
          </ac:spMkLst>
        </pc:spChg>
        <pc:spChg chg="add">
          <ac:chgData name="Dmitriy Beznosko" userId="8bcdeb23-d2dd-465e-bda6-8e644f22b48c" providerId="ADAL" clId="{39A999E4-C72A-4541-A02B-65BC2C7585C3}" dt="2021-10-29T21:34:50.144" v="230" actId="26606"/>
          <ac:spMkLst>
            <pc:docMk/>
            <pc:sldMk cId="2181825873" sldId="278"/>
            <ac:spMk id="37894" creationId="{9F1CB7E2-0098-4A7C-B377-037DCA4C80AD}"/>
          </ac:spMkLst>
        </pc:spChg>
        <pc:picChg chg="mod">
          <ac:chgData name="Dmitriy Beznosko" userId="8bcdeb23-d2dd-465e-bda6-8e644f22b48c" providerId="ADAL" clId="{39A999E4-C72A-4541-A02B-65BC2C7585C3}" dt="2021-10-29T21:34:50.141" v="229" actId="26606"/>
          <ac:picMkLst>
            <pc:docMk/>
            <pc:sldMk cId="2181825873" sldId="278"/>
            <ac:picMk id="37890" creationId="{C681EC05-0928-432E-8219-82356A8C082F}"/>
          </ac:picMkLst>
        </pc:picChg>
      </pc:sldChg>
      <pc:sldChg chg="addSp modSp add mod setBg setClrOvrMap">
        <pc:chgData name="Dmitriy Beznosko" userId="8bcdeb23-d2dd-465e-bda6-8e644f22b48c" providerId="ADAL" clId="{39A999E4-C72A-4541-A02B-65BC2C7585C3}" dt="2021-10-29T21:43:41.637" v="232" actId="26606"/>
        <pc:sldMkLst>
          <pc:docMk/>
          <pc:sldMk cId="491982060" sldId="279"/>
        </pc:sldMkLst>
        <pc:spChg chg="add">
          <ac:chgData name="Dmitriy Beznosko" userId="8bcdeb23-d2dd-465e-bda6-8e644f22b48c" providerId="ADAL" clId="{39A999E4-C72A-4541-A02B-65BC2C7585C3}" dt="2021-10-29T21:43:41.637" v="232" actId="26606"/>
          <ac:spMkLst>
            <pc:docMk/>
            <pc:sldMk cId="491982060" sldId="279"/>
            <ac:spMk id="72" creationId="{5DB0431E-0B04-44A1-9C51-531E28D18A60}"/>
          </ac:spMkLst>
        </pc:spChg>
        <pc:spChg chg="add">
          <ac:chgData name="Dmitriy Beznosko" userId="8bcdeb23-d2dd-465e-bda6-8e644f22b48c" providerId="ADAL" clId="{39A999E4-C72A-4541-A02B-65BC2C7585C3}" dt="2021-10-29T21:43:41.637" v="232" actId="26606"/>
          <ac:spMkLst>
            <pc:docMk/>
            <pc:sldMk cId="491982060" sldId="279"/>
            <ac:spMk id="74" creationId="{6B424749-EEE0-49C9-9ABF-97B171A3EA00}"/>
          </ac:spMkLst>
        </pc:spChg>
        <pc:spChg chg="mod">
          <ac:chgData name="Dmitriy Beznosko" userId="8bcdeb23-d2dd-465e-bda6-8e644f22b48c" providerId="ADAL" clId="{39A999E4-C72A-4541-A02B-65BC2C7585C3}" dt="2021-10-29T21:43:41.637" v="232" actId="26606"/>
          <ac:spMkLst>
            <pc:docMk/>
            <pc:sldMk cId="491982060" sldId="279"/>
            <ac:spMk id="48130" creationId="{45D14B97-0A6D-4520-9B59-93AACE5C3C68}"/>
          </ac:spMkLst>
        </pc:spChg>
        <pc:spChg chg="mod">
          <ac:chgData name="Dmitriy Beznosko" userId="8bcdeb23-d2dd-465e-bda6-8e644f22b48c" providerId="ADAL" clId="{39A999E4-C72A-4541-A02B-65BC2C7585C3}" dt="2021-10-29T21:43:41.637" v="232" actId="26606"/>
          <ac:spMkLst>
            <pc:docMk/>
            <pc:sldMk cId="491982060" sldId="279"/>
            <ac:spMk id="48131" creationId="{266D6555-B458-4453-8D1A-791390E2B16F}"/>
          </ac:spMkLst>
        </pc:spChg>
      </pc:sldChg>
      <pc:sldMasterChg chg="addSldLayout">
        <pc:chgData name="Dmitriy Beznosko" userId="8bcdeb23-d2dd-465e-bda6-8e644f22b48c" providerId="ADAL" clId="{39A999E4-C72A-4541-A02B-65BC2C7585C3}" dt="2021-10-29T20:45:45.464" v="35" actId="27028"/>
        <pc:sldMasterMkLst>
          <pc:docMk/>
          <pc:sldMasterMk cId="3550846268" sldId="2147483672"/>
        </pc:sldMasterMkLst>
        <pc:sldLayoutChg chg="add">
          <pc:chgData name="Dmitriy Beznosko" userId="8bcdeb23-d2dd-465e-bda6-8e644f22b48c" providerId="ADAL" clId="{39A999E4-C72A-4541-A02B-65BC2C7585C3}" dt="2021-10-29T20:45:45.464" v="35" actId="27028"/>
          <pc:sldLayoutMkLst>
            <pc:docMk/>
            <pc:sldMasterMk cId="3550846268" sldId="2147483672"/>
            <pc:sldLayoutMk cId="2441053991" sldId="2147483916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0104EA-4546-4034-989C-CC561D45A120}" type="doc">
      <dgm:prSet loTypeId="urn:microsoft.com/office/officeart/2005/8/layout/vList2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29DEAF2-0E26-4744-A840-1EEBD0A79550}">
      <dgm:prSet/>
      <dgm:spPr/>
      <dgm:t>
        <a:bodyPr/>
        <a:lstStyle/>
        <a:p>
          <a:r>
            <a:rPr lang="en-US" baseline="0" dirty="0"/>
            <a:t>Stellar spectra are that of a blackbody (BB) with peak emission around in one wavelength region</a:t>
          </a:r>
          <a:endParaRPr lang="en-US" dirty="0"/>
        </a:p>
      </dgm:t>
    </dgm:pt>
    <dgm:pt modelId="{AC793EF9-ADF6-44DE-9534-D92CC1E41B09}" type="parTrans" cxnId="{73A97A70-6574-40CB-A1CC-85A79A2BE082}">
      <dgm:prSet/>
      <dgm:spPr/>
      <dgm:t>
        <a:bodyPr/>
        <a:lstStyle/>
        <a:p>
          <a:endParaRPr lang="en-US"/>
        </a:p>
      </dgm:t>
    </dgm:pt>
    <dgm:pt modelId="{DD0E7993-7F27-4A94-B987-DC4A9B466945}" type="sibTrans" cxnId="{73A97A70-6574-40CB-A1CC-85A79A2BE082}">
      <dgm:prSet/>
      <dgm:spPr/>
      <dgm:t>
        <a:bodyPr/>
        <a:lstStyle/>
        <a:p>
          <a:endParaRPr lang="en-US"/>
        </a:p>
      </dgm:t>
    </dgm:pt>
    <dgm:pt modelId="{2662BA13-19C8-455F-AC37-A60CF49E6CD8}">
      <dgm:prSet/>
      <dgm:spPr/>
      <dgm:t>
        <a:bodyPr/>
        <a:lstStyle/>
        <a:p>
          <a:r>
            <a:rPr lang="en-US" baseline="0"/>
            <a:t>AGN and Quasar spectra are non-thermal (non-BB), with radiation flux decreasing monotonically with frequency (energy), but remains significant at all wavelengths</a:t>
          </a:r>
          <a:endParaRPr lang="en-US"/>
        </a:p>
      </dgm:t>
    </dgm:pt>
    <dgm:pt modelId="{D19EB5D9-DA96-4056-8BF7-ECFE53B1255A}" type="parTrans" cxnId="{845B1F0D-BCFD-4B80-8682-F41787A95203}">
      <dgm:prSet/>
      <dgm:spPr/>
      <dgm:t>
        <a:bodyPr/>
        <a:lstStyle/>
        <a:p>
          <a:endParaRPr lang="en-US"/>
        </a:p>
      </dgm:t>
    </dgm:pt>
    <dgm:pt modelId="{1D8E34CB-2D0E-4777-A3DF-060FC231C8E1}" type="sibTrans" cxnId="{845B1F0D-BCFD-4B80-8682-F41787A95203}">
      <dgm:prSet/>
      <dgm:spPr/>
      <dgm:t>
        <a:bodyPr/>
        <a:lstStyle/>
        <a:p>
          <a:endParaRPr lang="en-US"/>
        </a:p>
      </dgm:t>
    </dgm:pt>
    <dgm:pt modelId="{93592694-9F33-47EF-ADFC-738298CE8BD1}" type="pres">
      <dgm:prSet presAssocID="{CC0104EA-4546-4034-989C-CC561D45A120}" presName="linear" presStyleCnt="0">
        <dgm:presLayoutVars>
          <dgm:animLvl val="lvl"/>
          <dgm:resizeHandles val="exact"/>
        </dgm:presLayoutVars>
      </dgm:prSet>
      <dgm:spPr/>
    </dgm:pt>
    <dgm:pt modelId="{46166B13-9D4E-4124-A3A4-D6C7F4ED3DE4}" type="pres">
      <dgm:prSet presAssocID="{629DEAF2-0E26-4744-A840-1EEBD0A79550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C772C365-011B-4C7A-BE40-331966CB0414}" type="pres">
      <dgm:prSet presAssocID="{DD0E7993-7F27-4A94-B987-DC4A9B466945}" presName="spacer" presStyleCnt="0"/>
      <dgm:spPr/>
    </dgm:pt>
    <dgm:pt modelId="{9BA6B971-13B8-4D09-AD44-11A36CBB448D}" type="pres">
      <dgm:prSet presAssocID="{2662BA13-19C8-455F-AC37-A60CF49E6CD8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845B1F0D-BCFD-4B80-8682-F41787A95203}" srcId="{CC0104EA-4546-4034-989C-CC561D45A120}" destId="{2662BA13-19C8-455F-AC37-A60CF49E6CD8}" srcOrd="1" destOrd="0" parTransId="{D19EB5D9-DA96-4056-8BF7-ECFE53B1255A}" sibTransId="{1D8E34CB-2D0E-4777-A3DF-060FC231C8E1}"/>
    <dgm:cxn modelId="{763E396A-72F6-431B-AF60-14E4F04921E9}" type="presOf" srcId="{2662BA13-19C8-455F-AC37-A60CF49E6CD8}" destId="{9BA6B971-13B8-4D09-AD44-11A36CBB448D}" srcOrd="0" destOrd="0" presId="urn:microsoft.com/office/officeart/2005/8/layout/vList2"/>
    <dgm:cxn modelId="{73A97A70-6574-40CB-A1CC-85A79A2BE082}" srcId="{CC0104EA-4546-4034-989C-CC561D45A120}" destId="{629DEAF2-0E26-4744-A840-1EEBD0A79550}" srcOrd="0" destOrd="0" parTransId="{AC793EF9-ADF6-44DE-9534-D92CC1E41B09}" sibTransId="{DD0E7993-7F27-4A94-B987-DC4A9B466945}"/>
    <dgm:cxn modelId="{78C8CCA5-2DD7-40AB-911F-8318C0D5E5D6}" type="presOf" srcId="{629DEAF2-0E26-4744-A840-1EEBD0A79550}" destId="{46166B13-9D4E-4124-A3A4-D6C7F4ED3DE4}" srcOrd="0" destOrd="0" presId="urn:microsoft.com/office/officeart/2005/8/layout/vList2"/>
    <dgm:cxn modelId="{74971BAB-A878-4144-8E1A-1D6C33CE2287}" type="presOf" srcId="{CC0104EA-4546-4034-989C-CC561D45A120}" destId="{93592694-9F33-47EF-ADFC-738298CE8BD1}" srcOrd="0" destOrd="0" presId="urn:microsoft.com/office/officeart/2005/8/layout/vList2"/>
    <dgm:cxn modelId="{F8B221BA-9726-4B6E-A3BB-2A64F9DB1D4A}" type="presParOf" srcId="{93592694-9F33-47EF-ADFC-738298CE8BD1}" destId="{46166B13-9D4E-4124-A3A4-D6C7F4ED3DE4}" srcOrd="0" destOrd="0" presId="urn:microsoft.com/office/officeart/2005/8/layout/vList2"/>
    <dgm:cxn modelId="{BD30BF2A-2C38-49A2-ADDE-65312AEC1772}" type="presParOf" srcId="{93592694-9F33-47EF-ADFC-738298CE8BD1}" destId="{C772C365-011B-4C7A-BE40-331966CB0414}" srcOrd="1" destOrd="0" presId="urn:microsoft.com/office/officeart/2005/8/layout/vList2"/>
    <dgm:cxn modelId="{BAF8DF6C-BAF7-4807-8459-B8532C6576E5}" type="presParOf" srcId="{93592694-9F33-47EF-ADFC-738298CE8BD1}" destId="{9BA6B971-13B8-4D09-AD44-11A36CBB448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166B13-9D4E-4124-A3A4-D6C7F4ED3DE4}">
      <dsp:nvSpPr>
        <dsp:cNvPr id="0" name=""/>
        <dsp:cNvSpPr/>
      </dsp:nvSpPr>
      <dsp:spPr>
        <a:xfrm>
          <a:off x="0" y="4523"/>
          <a:ext cx="3301131" cy="209283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baseline="0" dirty="0"/>
            <a:t>Stellar spectra are that of a blackbody (BB) with peak emission around in one wavelength region</a:t>
          </a:r>
          <a:endParaRPr lang="en-US" sz="1800" kern="1200" dirty="0"/>
        </a:p>
      </dsp:txBody>
      <dsp:txXfrm>
        <a:off x="102164" y="106687"/>
        <a:ext cx="3096803" cy="1888509"/>
      </dsp:txXfrm>
    </dsp:sp>
    <dsp:sp modelId="{9BA6B971-13B8-4D09-AD44-11A36CBB448D}">
      <dsp:nvSpPr>
        <dsp:cNvPr id="0" name=""/>
        <dsp:cNvSpPr/>
      </dsp:nvSpPr>
      <dsp:spPr>
        <a:xfrm>
          <a:off x="0" y="2149201"/>
          <a:ext cx="3301131" cy="209283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baseline="0"/>
            <a:t>AGN and Quasar spectra are non-thermal (non-BB), with radiation flux decreasing monotonically with frequency (energy), but remains significant at all wavelengths</a:t>
          </a:r>
          <a:endParaRPr lang="en-US" sz="1800" kern="1200"/>
        </a:p>
      </dsp:txBody>
      <dsp:txXfrm>
        <a:off x="102164" y="2251365"/>
        <a:ext cx="3096803" cy="18885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2CBBF-96B7-4A46-AD77-9FA96E7F604C}" type="datetime1">
              <a:rPr lang="en-US" smtClean="0"/>
              <a:t>10/29/2021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6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7D234-3CDB-4D27-9388-D090840B867A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955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23A1646-1F46-4BD1-8F9D-43970A9B0B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F59A018-12F7-4E46-AF84-378E19544C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CF9FFA1-7D26-4FD2-BA97-A1F77FFDF8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518026-ADE4-4503-AF28-4C88D842B2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1053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18195" y="0"/>
            <a:ext cx="73152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828801"/>
            <a:ext cx="644652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31456" y="1044178"/>
            <a:ext cx="190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1C14D95C-C1E4-411A-8F7E-763157FE8D81}" type="datetime1">
              <a:rPr lang="en-US" smtClean="0"/>
              <a:t>10/29/2021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6993255" y="4092178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1055" y="6172201"/>
            <a:ext cx="685800" cy="593725"/>
          </a:xfrm>
          <a:prstGeom prst="rect">
            <a:avLst/>
          </a:prstGeom>
        </p:spPr>
        <p:txBody>
          <a:bodyPr vert="horz" lIns="27432" tIns="45720" rIns="27432" bIns="45720" rtlCol="0" anchor="ctr">
            <a:normAutofit/>
          </a:bodyPr>
          <a:lstStyle>
            <a:lvl1pPr algn="ctr"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846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915" r:id="rId2"/>
    <p:sldLayoutId id="2147483916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openstax.org/books/astronomy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astronomyonline.org/Cosmology/Galaxies.asp" TargetMode="Externa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versetoday.com/150999/a-new-technique-could-use-quasars-to-directly-measure-the-expansion-rate-of-the-universe/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allpaperflare.com/quasar-black-hole-stars-blue-hd-space-wallpaper-mpwny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nasamarshall/31441142403/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trancevlsion.deviantart.com/art/quasar-173917190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hyperlink" Target="https://www.universetoday.com/119021/peer-into-the-distant-universe-how-to-see-quasars-with-backyard-telescopes/" TargetMode="External"/><Relationship Id="rId7" Type="http://schemas.openxmlformats.org/officeDocument/2006/relationships/diagramColors" Target="../diagrams/colors1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hyperlink" Target="https://creativecommons.org/licenses/by/3.0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astronomyonline.org/Cosmology/Galaxies.asp" TargetMode="External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85278-B6F6-4825-A44F-8C128C1131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Astronomy 1010</a:t>
            </a:r>
            <a:br>
              <a:rPr lang="en-US" dirty="0"/>
            </a:br>
            <a:r>
              <a:rPr lang="en-US" dirty="0"/>
              <a:t>chapter 27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2AD8A-4728-46F4-8E3D-33E7405316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Clayton State University</a:t>
            </a:r>
          </a:p>
          <a:p>
            <a:r>
              <a:rPr lang="en-US" dirty="0"/>
              <a:t>Slides for Astronomy textbook from OpenStax</a:t>
            </a:r>
          </a:p>
          <a:p>
            <a:r>
              <a:rPr lang="en-US" dirty="0">
                <a:hlinkClick r:id="rId2"/>
              </a:rPr>
              <a:t>https://openstax.org/books/astronomy/</a:t>
            </a:r>
            <a:r>
              <a:rPr lang="en-US" dirty="0"/>
              <a:t> </a:t>
            </a:r>
          </a:p>
        </p:txBody>
      </p:sp>
      <p:pic>
        <p:nvPicPr>
          <p:cNvPr id="1026" name="Picture 2" descr="Affordable Learning Georgia">
            <a:extLst>
              <a:ext uri="{FF2B5EF4-FFF2-40B4-BE49-F238E27FC236}">
                <a16:creationId xmlns:a16="http://schemas.microsoft.com/office/drawing/2014/main" id="{9AA78AD2-D230-4C7E-8B45-8C0C3EA86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114" y="5511062"/>
            <a:ext cx="3671151" cy="784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alileo">
            <a:extLst>
              <a:ext uri="{FF2B5EF4-FFF2-40B4-BE49-F238E27FC236}">
                <a16:creationId xmlns:a16="http://schemas.microsoft.com/office/drawing/2014/main" id="{7E89D24D-9E0E-4A08-8E61-592005CD8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5555530"/>
            <a:ext cx="3276600" cy="762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9A19C7-537F-4024-A0FA-F918D4E0933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531" y="275538"/>
            <a:ext cx="1051734" cy="7148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58A32A-3214-4E01-BF0E-90B78E7A7096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278686"/>
            <a:ext cx="2703830" cy="723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6887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Rectangle 135">
            <a:extLst>
              <a:ext uri="{FF2B5EF4-FFF2-40B4-BE49-F238E27FC236}">
                <a16:creationId xmlns:a16="http://schemas.microsoft.com/office/drawing/2014/main" id="{F1ACBE00-0221-433D-8EA5-D9D7B45F3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726" name="Rectangle 137">
            <a:extLst>
              <a:ext uri="{FF2B5EF4-FFF2-40B4-BE49-F238E27FC236}">
                <a16:creationId xmlns:a16="http://schemas.microsoft.com/office/drawing/2014/main" id="{06980910-96FA-4DA6-93F5-97873AF1B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30727" name="Rectangle 139">
            <a:extLst>
              <a:ext uri="{FF2B5EF4-FFF2-40B4-BE49-F238E27FC236}">
                <a16:creationId xmlns:a16="http://schemas.microsoft.com/office/drawing/2014/main" id="{9F1CB7E2-0098-4A7C-B377-037DCA4C8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5D8D4119-5F01-4C03-8EAC-329F1BF43D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08137" y="5181600"/>
            <a:ext cx="7617326" cy="107632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5000"/>
              </a:lnSpc>
            </a:pPr>
            <a:r>
              <a:rPr lang="en-US" altLang="en-US" sz="3600" b="1"/>
              <a:t>Radio lobes at endpoints of jets</a:t>
            </a:r>
          </a:p>
        </p:txBody>
      </p:sp>
      <p:pic>
        <p:nvPicPr>
          <p:cNvPr id="30722" name="Picture 3" descr="C:\Documents and Settings\AnilPradhan\My Documents\A162\figures\fig27-01.jpg">
            <a:extLst>
              <a:ext uri="{FF2B5EF4-FFF2-40B4-BE49-F238E27FC236}">
                <a16:creationId xmlns:a16="http://schemas.microsoft.com/office/drawing/2014/main" id="{B3ABD6B9-AAE6-4780-B66A-909CAAD977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35" b="6755"/>
          <a:stretch/>
        </p:blipFill>
        <p:spPr bwMode="auto">
          <a:xfrm>
            <a:off x="680682" y="442795"/>
            <a:ext cx="7451166" cy="421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1494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7979159F-AA8A-4C6F-A9D3-752E087E9F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55810" y="197021"/>
            <a:ext cx="3716190" cy="160694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500" b="1" dirty="0">
                <a:ea typeface="+mj-ea"/>
                <a:cs typeface="+mj-cs"/>
              </a:rPr>
              <a:t>Supermassive Black Hole Paradigm:</a:t>
            </a:r>
            <a:br>
              <a:rPr lang="en-US" sz="2500" b="1" dirty="0">
                <a:ea typeface="+mj-ea"/>
                <a:cs typeface="+mj-cs"/>
              </a:rPr>
            </a:br>
            <a:r>
              <a:rPr lang="en-US" sz="2500" b="1" dirty="0">
                <a:ea typeface="+mj-ea"/>
                <a:cs typeface="+mj-cs"/>
              </a:rPr>
              <a:t>Structure of AGN and Quasars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AA0A2E65-DDB9-4876-9B2E-6EE1767C90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94907" y="1803969"/>
            <a:ext cx="4237349" cy="4790079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altLang="en-US" sz="1600" dirty="0"/>
              <a:t> Geometry of AGN/Quasars : Black Hole surrounded by an accretion disc, embedded in a torus (doughnut shaped), with jet streams perpendicular to the disc</a:t>
            </a:r>
          </a:p>
          <a:p>
            <a:pPr eaLnBrk="1" hangingPunct="1"/>
            <a:r>
              <a:rPr lang="en-US" altLang="en-US" sz="1600" dirty="0"/>
              <a:t> High velocity clouds moving around, with Doppler broadened emission lines</a:t>
            </a:r>
          </a:p>
          <a:p>
            <a:pPr eaLnBrk="1" hangingPunct="1"/>
            <a:r>
              <a:rPr lang="en-US" altLang="en-US" sz="1600" dirty="0"/>
              <a:t> Orientation of disc determines our view:  </a:t>
            </a:r>
          </a:p>
          <a:p>
            <a:pPr eaLnBrk="1" hangingPunct="1">
              <a:buFontTx/>
              <a:buNone/>
            </a:pPr>
            <a:r>
              <a:rPr lang="en-US" altLang="en-US" sz="1600" dirty="0"/>
              <a:t>     - face on looking at the nucleus  OR</a:t>
            </a:r>
          </a:p>
          <a:p>
            <a:pPr eaLnBrk="1" hangingPunct="1">
              <a:buFontTx/>
              <a:buNone/>
            </a:pPr>
            <a:r>
              <a:rPr lang="en-US" altLang="en-US" sz="1600" dirty="0"/>
              <a:t>     - edge-on view of the obscuring torus</a:t>
            </a:r>
          </a:p>
          <a:p>
            <a:pPr eaLnBrk="1" hangingPunct="1"/>
            <a:r>
              <a:rPr lang="en-US" altLang="en-US" sz="1600" dirty="0"/>
              <a:t>  Most extreme Quasars : BLAZARS (BL Lac objects), viewing the jets end-on, no emission or absorption lines, but surrounding elliptical galaxies seen as </a:t>
            </a:r>
            <a:r>
              <a:rPr lang="ja-JP" altLang="en-US" sz="1600" dirty="0">
                <a:latin typeface="Arial" panose="020B0604020202020204" pitchFamily="34" charset="0"/>
              </a:rPr>
              <a:t>“</a:t>
            </a:r>
            <a:r>
              <a:rPr lang="en-US" altLang="ja-JP" sz="1600" dirty="0"/>
              <a:t>fuzz</a:t>
            </a:r>
            <a:r>
              <a:rPr lang="ja-JP" altLang="en-US" sz="1600" dirty="0">
                <a:latin typeface="Arial" panose="020B0604020202020204" pitchFamily="34" charset="0"/>
              </a:rPr>
              <a:t>”</a:t>
            </a:r>
            <a:r>
              <a:rPr lang="en-US" altLang="ja-JP" sz="1600" dirty="0"/>
              <a:t> </a:t>
            </a:r>
            <a:endParaRPr lang="en-US" altLang="en-US" sz="1600" dirty="0"/>
          </a:p>
        </p:txBody>
      </p:sp>
      <p:pic>
        <p:nvPicPr>
          <p:cNvPr id="6" name="Picture 5" descr="Diagram, schematic&#10;&#10;Description automatically generated">
            <a:extLst>
              <a:ext uri="{FF2B5EF4-FFF2-40B4-BE49-F238E27FC236}">
                <a16:creationId xmlns:a16="http://schemas.microsoft.com/office/drawing/2014/main" id="{58554E7A-AC5C-47EA-ABB2-DF569F6E5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036553" y="3969192"/>
            <a:ext cx="2980431" cy="2099548"/>
          </a:xfrm>
          <a:prstGeom prst="rect">
            <a:avLst/>
          </a:prstGeom>
        </p:spPr>
      </p:pic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5A62DB7A-557A-423E-9EA8-73F77EDAEF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036554" y="1329452"/>
            <a:ext cx="2980431" cy="209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336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4CEBE602-3228-4B96-8460-223BE3DE84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ea typeface="+mj-ea"/>
              <a:cs typeface="+mj-cs"/>
            </a:endParaRPr>
          </a:p>
        </p:txBody>
      </p:sp>
      <p:pic>
        <p:nvPicPr>
          <p:cNvPr id="2" name="Picture 3" descr="C:\Documents and Settings\AnilPradhan\My Documents\A162\figures\fig27-25.jpg">
            <a:extLst>
              <a:ext uri="{FF2B5EF4-FFF2-40B4-BE49-F238E27FC236}">
                <a16:creationId xmlns:a16="http://schemas.microsoft.com/office/drawing/2014/main" id="{2C4D37F8-DCB8-4D6D-B5AA-C7FC28800C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381000"/>
            <a:ext cx="8474075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23319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198">
            <a:extLst>
              <a:ext uri="{FF2B5EF4-FFF2-40B4-BE49-F238E27FC236}">
                <a16:creationId xmlns:a16="http://schemas.microsoft.com/office/drawing/2014/main" id="{F1ACBE00-0221-433D-8EA5-D9D7B45F3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893" name="Rectangle 200">
            <a:extLst>
              <a:ext uri="{FF2B5EF4-FFF2-40B4-BE49-F238E27FC236}">
                <a16:creationId xmlns:a16="http://schemas.microsoft.com/office/drawing/2014/main" id="{06980910-96FA-4DA6-93F5-97873AF1B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37894" name="Rectangle 202">
            <a:extLst>
              <a:ext uri="{FF2B5EF4-FFF2-40B4-BE49-F238E27FC236}">
                <a16:creationId xmlns:a16="http://schemas.microsoft.com/office/drawing/2014/main" id="{9F1CB7E2-0098-4A7C-B377-037DCA4C8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3794" name="Rectangle 2">
            <a:extLst>
              <a:ext uri="{FF2B5EF4-FFF2-40B4-BE49-F238E27FC236}">
                <a16:creationId xmlns:a16="http://schemas.microsoft.com/office/drawing/2014/main" id="{8012AFB4-CC89-4419-90E4-AF4C164E19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08137" y="5181600"/>
            <a:ext cx="7617326" cy="107632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5000"/>
              </a:lnSpc>
              <a:defRPr/>
            </a:pPr>
            <a:r>
              <a:rPr lang="en-US" sz="4700"/>
              <a:t>Comparative luminosities </a:t>
            </a:r>
            <a:endParaRPr lang="en-US" sz="4700" dirty="0"/>
          </a:p>
        </p:txBody>
      </p:sp>
      <p:pic>
        <p:nvPicPr>
          <p:cNvPr id="37890" name="Picture 3" descr="C:\Documents and Settings\AnilPradhan\My Documents\A162\figures\table27-02.jpg">
            <a:extLst>
              <a:ext uri="{FF2B5EF4-FFF2-40B4-BE49-F238E27FC236}">
                <a16:creationId xmlns:a16="http://schemas.microsoft.com/office/drawing/2014/main" id="{C681EC05-0928-432E-8219-82356A8C08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9"/>
          <a:stretch/>
        </p:blipFill>
        <p:spPr bwMode="auto">
          <a:xfrm>
            <a:off x="680682" y="442795"/>
            <a:ext cx="7451166" cy="421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1825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5DB0431E-0B04-44A1-9C51-531E28D18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130" name="Rectangle 2">
            <a:extLst>
              <a:ext uri="{FF2B5EF4-FFF2-40B4-BE49-F238E27FC236}">
                <a16:creationId xmlns:a16="http://schemas.microsoft.com/office/drawing/2014/main" id="{45D14B97-0A6D-4520-9B59-93AACE5C3C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46404" y="365760"/>
            <a:ext cx="7269480" cy="132556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b="1">
                <a:ea typeface="+mj-ea"/>
                <a:cs typeface="+mj-cs"/>
              </a:rPr>
              <a:t>Evolutionary Sequence of Galaxies</a:t>
            </a:r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266D6555-B458-4453-8D1A-791390E2B1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46404" y="1828800"/>
            <a:ext cx="6446520" cy="435133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 Quasars are nuclei of active galaxies in the distant past: ultra-luminous, high-z objects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 AGN are the link between quasars and normal galaxies, activity continues to present day as they evolve 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 Quasar/AGN activity fueled but a super-massive black-hole (SMBH) engine</a:t>
            </a:r>
          </a:p>
          <a:p>
            <a:pPr eaLnBrk="1" hangingPunct="1">
              <a:defRPr/>
            </a:pPr>
            <a:r>
              <a:rPr lang="en-US" dirty="0">
                <a:ea typeface="+mn-ea"/>
                <a:cs typeface="+mn-cs"/>
              </a:rPr>
              <a:t>All galaxy formation may be driven by SMBH activity during some epoch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6B424749-EEE0-49C9-9ABF-97B171A3EA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919820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E53F4E5A-C9EE-4859-B46B-F018F7D73A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46963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52C2679-8ACE-4D00-81CC-5DBC919C2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1" y="4564674"/>
            <a:ext cx="3008115" cy="161546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/>
              <a:t>Any Questions?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76D9A96-06F9-470D-B42B-404F140690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6113" b="6113"/>
          <a:stretch/>
        </p:blipFill>
        <p:spPr>
          <a:xfrm>
            <a:off x="20" y="1"/>
            <a:ext cx="8469610" cy="4212708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41A955B-D579-48FD-A51C-51B0C0B69F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14750" y="4813604"/>
            <a:ext cx="0" cy="11176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54DBF085-E51C-4554-8DBA-E1A4A01799F7}"/>
              </a:ext>
            </a:extLst>
          </p:cNvPr>
          <p:cNvSpPr txBox="1"/>
          <p:nvPr/>
        </p:nvSpPr>
        <p:spPr>
          <a:xfrm>
            <a:off x="3966480" y="4564673"/>
            <a:ext cx="4249403" cy="1615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spcAft>
                <a:spcPts val="600"/>
              </a:spcAft>
              <a:buClr>
                <a:schemeClr val="accent1"/>
              </a:buClr>
            </a:pPr>
            <a:r>
              <a:rPr lang="en-US" sz="1400" spc="-50" baseline="0" dirty="0">
                <a:effectLst/>
              </a:rPr>
              <a:t>A depiction of a quasar/AGN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7A6AC-0A27-4103-BEC4-EB0B8AD8D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 vert="horz" lIns="45720" tIns="45720" rIns="45720" bIns="45720" rtlCol="0" anchor="ctr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fld id="{CB905857-8EFC-4F61-985E-AF1AE17440E6}" type="slidenum">
              <a:rPr lang="en-US" sz="3600"/>
              <a:pPr defTabSz="914400">
                <a:lnSpc>
                  <a:spcPct val="90000"/>
                </a:lnSpc>
                <a:spcAft>
                  <a:spcPts val="600"/>
                </a:spcAft>
              </a:pPr>
              <a:t>15</a:t>
            </a:fld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8936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Rectangle 134">
            <a:extLst>
              <a:ext uri="{FF2B5EF4-FFF2-40B4-BE49-F238E27FC236}">
                <a16:creationId xmlns:a16="http://schemas.microsoft.com/office/drawing/2014/main" id="{F1ACBE00-0221-433D-8EA5-D9D7B45F3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319" name="Rectangle 136">
            <a:extLst>
              <a:ext uri="{FF2B5EF4-FFF2-40B4-BE49-F238E27FC236}">
                <a16:creationId xmlns:a16="http://schemas.microsoft.com/office/drawing/2014/main" id="{06980910-96FA-4DA6-93F5-97873AF1B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3320" name="Rectangle 138">
            <a:extLst>
              <a:ext uri="{FF2B5EF4-FFF2-40B4-BE49-F238E27FC236}">
                <a16:creationId xmlns:a16="http://schemas.microsoft.com/office/drawing/2014/main" id="{9F1CB7E2-0098-4A7C-B377-037DCA4C8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290" name="Rectangle 2">
            <a:extLst>
              <a:ext uri="{FF2B5EF4-FFF2-40B4-BE49-F238E27FC236}">
                <a16:creationId xmlns:a16="http://schemas.microsoft.com/office/drawing/2014/main" id="{E20D070E-ADBC-4F42-A790-F258135C9D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08137" y="5181600"/>
            <a:ext cx="7617326" cy="107632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5000"/>
              </a:lnSpc>
              <a:defRPr/>
            </a:pPr>
            <a:r>
              <a:rPr lang="en-US" sz="3600"/>
              <a:t>Active Galaxies, Quasars, and Supermassive Black Holes</a:t>
            </a:r>
            <a:endParaRPr lang="en-US" sz="3600" b="1"/>
          </a:p>
        </p:txBody>
      </p:sp>
      <p:pic>
        <p:nvPicPr>
          <p:cNvPr id="13314" name="Picture 3">
            <a:extLst>
              <a:ext uri="{FF2B5EF4-FFF2-40B4-BE49-F238E27FC236}">
                <a16:creationId xmlns:a16="http://schemas.microsoft.com/office/drawing/2014/main" id="{DC8F1422-D807-4BA4-AC3B-0CACA51F4A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452" b="8936"/>
          <a:stretch/>
        </p:blipFill>
        <p:spPr bwMode="auto">
          <a:xfrm>
            <a:off x="680682" y="442795"/>
            <a:ext cx="7451166" cy="421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79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5B6D324E-2D03-4162-AF1E-D5E32234E2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858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58" name="Rectangle 1026">
            <a:extLst>
              <a:ext uri="{FF2B5EF4-FFF2-40B4-BE49-F238E27FC236}">
                <a16:creationId xmlns:a16="http://schemas.microsoft.com/office/drawing/2014/main" id="{6519CC1A-F89E-43D8-A0B7-A33366FB17B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723967" y="365760"/>
            <a:ext cx="4498259" cy="132556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defRPr/>
            </a:pPr>
            <a:r>
              <a:rPr lang="en-US" sz="4100" b="1"/>
              <a:t>Active Galactic Nucleus</a:t>
            </a:r>
          </a:p>
        </p:txBody>
      </p:sp>
      <p:pic>
        <p:nvPicPr>
          <p:cNvPr id="19464" name="Picture 19460">
            <a:extLst>
              <a:ext uri="{FF2B5EF4-FFF2-40B4-BE49-F238E27FC236}">
                <a16:creationId xmlns:a16="http://schemas.microsoft.com/office/drawing/2014/main" id="{AC960562-D2BC-411E-9724-A9949F37CD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6075" r="23035" b="-1"/>
          <a:stretch/>
        </p:blipFill>
        <p:spPr>
          <a:xfrm>
            <a:off x="20" y="10"/>
            <a:ext cx="3489963" cy="6857990"/>
          </a:xfrm>
          <a:prstGeom prst="rect">
            <a:avLst/>
          </a:prstGeom>
        </p:spPr>
      </p:pic>
      <p:sp>
        <p:nvSpPr>
          <p:cNvPr id="19459" name="Rectangle 1027">
            <a:extLst>
              <a:ext uri="{FF2B5EF4-FFF2-40B4-BE49-F238E27FC236}">
                <a16:creationId xmlns:a16="http://schemas.microsoft.com/office/drawing/2014/main" id="{52DC9D2E-CA91-4B21-9B51-E20A8DA6186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723967" y="2005739"/>
            <a:ext cx="4511678" cy="4174398"/>
          </a:xfrm>
        </p:spPr>
        <p:txBody>
          <a:bodyPr vert="horz" lIns="91440" tIns="45720" rIns="91440" bIns="45720" rtlCol="0">
            <a:normAutofit/>
          </a:bodyPr>
          <a:lstStyle/>
          <a:p>
            <a:pPr indent="-182880" algn="l">
              <a:buFontTx/>
              <a:buChar char="•"/>
            </a:pPr>
            <a:r>
              <a:rPr lang="en-US" altLang="en-US" sz="1700"/>
              <a:t> The centers of galaxies are found to be</a:t>
            </a:r>
          </a:p>
          <a:p>
            <a:pPr indent="-182880" algn="l"/>
            <a:r>
              <a:rPr lang="en-US" altLang="en-US" sz="1700"/>
              <a:t>     1. a dense stellar cluster, with composite stellar-type absorption and emission spectra</a:t>
            </a:r>
          </a:p>
          <a:p>
            <a:pPr indent="-182880" algn="l"/>
            <a:r>
              <a:rPr lang="en-US" altLang="en-US" sz="1700"/>
              <a:t>     2. extremely bright and compact nucleus, sometimes brighter than the entire galaxy, with non-stellar spectra</a:t>
            </a:r>
          </a:p>
          <a:p>
            <a:pPr indent="-182880" algn="l">
              <a:buFontTx/>
              <a:buChar char="•"/>
            </a:pPr>
            <a:r>
              <a:rPr lang="en-US" altLang="en-US" sz="1700"/>
              <a:t> The second type are the AGN, up to 10% of all galaxies, possibly an active phase of all galaxies</a:t>
            </a:r>
          </a:p>
          <a:p>
            <a:pPr indent="-182880" algn="l">
              <a:buFontTx/>
              <a:buChar char="•"/>
            </a:pPr>
            <a:r>
              <a:rPr lang="en-US" altLang="en-US" sz="1700"/>
              <a:t> AGN have strong, broad and rapidly variable emission lines from hot gas – the nuclei are a few light-days across !</a:t>
            </a:r>
          </a:p>
        </p:txBody>
      </p:sp>
    </p:spTree>
    <p:extLst>
      <p:ext uri="{BB962C8B-B14F-4D97-AF65-F5344CB8AC3E}">
        <p14:creationId xmlns:p14="http://schemas.microsoft.com/office/powerpoint/2010/main" val="2436425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Rectangle 137">
            <a:extLst>
              <a:ext uri="{FF2B5EF4-FFF2-40B4-BE49-F238E27FC236}">
                <a16:creationId xmlns:a16="http://schemas.microsoft.com/office/drawing/2014/main" id="{5B6D324E-2D03-4162-AF1E-D5E32234E2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858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FEEAD918-8AC6-4C6E-B8C9-3CE32334109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723967" y="365760"/>
            <a:ext cx="4498259" cy="132556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defRPr/>
            </a:pPr>
            <a:r>
              <a:rPr lang="en-US" sz="3400" b="1"/>
              <a:t>Active  Galactic Nuclei and Quasars</a:t>
            </a:r>
          </a:p>
        </p:txBody>
      </p:sp>
      <p:pic>
        <p:nvPicPr>
          <p:cNvPr id="18437" name="Picture 18436">
            <a:extLst>
              <a:ext uri="{FF2B5EF4-FFF2-40B4-BE49-F238E27FC236}">
                <a16:creationId xmlns:a16="http://schemas.microsoft.com/office/drawing/2014/main" id="{88C24CAD-D2A9-4CF5-A424-03D56A8CF7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33970" r="33969" b="-1"/>
          <a:stretch/>
        </p:blipFill>
        <p:spPr>
          <a:xfrm>
            <a:off x="20" y="10"/>
            <a:ext cx="3489963" cy="6857990"/>
          </a:xfrm>
          <a:prstGeom prst="rect">
            <a:avLst/>
          </a:prstGeom>
        </p:spPr>
      </p:pic>
      <p:sp>
        <p:nvSpPr>
          <p:cNvPr id="18435" name="Rectangle 3">
            <a:extLst>
              <a:ext uri="{FF2B5EF4-FFF2-40B4-BE49-F238E27FC236}">
                <a16:creationId xmlns:a16="http://schemas.microsoft.com/office/drawing/2014/main" id="{A6FD22B5-1BCF-42A9-B76C-D16A963EAED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723967" y="2005739"/>
            <a:ext cx="4511678" cy="4174398"/>
          </a:xfrm>
        </p:spPr>
        <p:txBody>
          <a:bodyPr vert="horz" lIns="91440" tIns="45720" rIns="91440" bIns="45720" rtlCol="0">
            <a:normAutofit/>
          </a:bodyPr>
          <a:lstStyle/>
          <a:p>
            <a:pPr indent="-182880" algn="l">
              <a:buFontTx/>
              <a:buChar char="•"/>
            </a:pPr>
            <a:r>
              <a:rPr lang="en-US" altLang="en-US" sz="1500" dirty="0"/>
              <a:t> Centers of galaxies are extremely bright and active; due to super-massive black holes at the center</a:t>
            </a:r>
          </a:p>
          <a:p>
            <a:pPr indent="-182880" algn="l">
              <a:buFontTx/>
              <a:buChar char="•"/>
            </a:pPr>
            <a:r>
              <a:rPr lang="en-US" altLang="en-US" sz="1500" dirty="0"/>
              <a:t> Emit light strongly in ALL wavelength bands, from gamma rays and X-rays to Radio</a:t>
            </a:r>
          </a:p>
          <a:p>
            <a:pPr indent="-182880" algn="l">
              <a:buFontTx/>
              <a:buChar char="•"/>
            </a:pPr>
            <a:r>
              <a:rPr lang="en-US" altLang="en-US" sz="1500" dirty="0"/>
              <a:t> The spectra do NOT look like that of stars – evidence of unusual non-stellar activity</a:t>
            </a:r>
          </a:p>
          <a:p>
            <a:pPr indent="-182880" algn="l">
              <a:buFontTx/>
              <a:buChar char="•"/>
            </a:pPr>
            <a:r>
              <a:rPr lang="en-US" altLang="en-US" sz="1500" dirty="0"/>
              <a:t> Quasars:  Quasi-Stellar Radio Sources, appear star-like owing to </a:t>
            </a:r>
            <a:r>
              <a:rPr lang="en-US" altLang="en-US" sz="1500" b="1" dirty="0"/>
              <a:t>large distances and red-shifted spectra </a:t>
            </a:r>
          </a:p>
          <a:p>
            <a:pPr indent="-182880" algn="l">
              <a:buFontTx/>
              <a:buChar char="•"/>
            </a:pPr>
            <a:r>
              <a:rPr lang="en-US" altLang="en-US" sz="1500" dirty="0"/>
              <a:t>Hence QSO</a:t>
            </a:r>
            <a:r>
              <a:rPr lang="en-US" altLang="ja-JP" sz="1500" dirty="0"/>
              <a:t>’s were formed early in the Universe, and are otherwise also active galactic nuclei (AGN)</a:t>
            </a:r>
            <a:endParaRPr lang="en-US" altLang="en-US" sz="1500" dirty="0"/>
          </a:p>
        </p:txBody>
      </p:sp>
    </p:spTree>
    <p:extLst>
      <p:ext uri="{BB962C8B-B14F-4D97-AF65-F5344CB8AC3E}">
        <p14:creationId xmlns:p14="http://schemas.microsoft.com/office/powerpoint/2010/main" val="3363199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71">
            <a:extLst>
              <a:ext uri="{FF2B5EF4-FFF2-40B4-BE49-F238E27FC236}">
                <a16:creationId xmlns:a16="http://schemas.microsoft.com/office/drawing/2014/main" id="{5D5E0904-721C-4D68-9EB8-1C9752E32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89" name="Rectangle 73">
            <a:extLst>
              <a:ext uri="{FF2B5EF4-FFF2-40B4-BE49-F238E27FC236}">
                <a16:creationId xmlns:a16="http://schemas.microsoft.com/office/drawing/2014/main" id="{B298ECBA-3258-45DF-8FD4-7581736BCC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244"/>
            <a:ext cx="342900" cy="6858000"/>
          </a:xfrm>
          <a:prstGeom prst="rect">
            <a:avLst/>
          </a:prstGeom>
          <a:solidFill>
            <a:srgbClr val="6F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90" name="Rectangle 75">
            <a:extLst>
              <a:ext uri="{FF2B5EF4-FFF2-40B4-BE49-F238E27FC236}">
                <a16:creationId xmlns:a16="http://schemas.microsoft.com/office/drawing/2014/main" id="{B62BF453-BD82-4B90-9FE7-5170313380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68580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46" name="Rectangle 2">
            <a:extLst>
              <a:ext uri="{FF2B5EF4-FFF2-40B4-BE49-F238E27FC236}">
                <a16:creationId xmlns:a16="http://schemas.microsoft.com/office/drawing/2014/main" id="{EF195496-3F9C-4AE6-8C1C-F00A565AC9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38567" y="758952"/>
            <a:ext cx="2101646" cy="4041648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5000"/>
              </a:lnSpc>
              <a:defRPr/>
            </a:pPr>
            <a:r>
              <a:rPr lang="en-US" sz="3800" b="1">
                <a:solidFill>
                  <a:srgbClr val="FFFFFF"/>
                </a:solidFill>
              </a:rPr>
              <a:t>Quasar</a:t>
            </a:r>
          </a:p>
        </p:txBody>
      </p:sp>
      <p:sp useBgFill="1">
        <p:nvSpPr>
          <p:cNvPr id="78" name="Rectangle 77">
            <a:extLst>
              <a:ext uri="{FF2B5EF4-FFF2-40B4-BE49-F238E27FC236}">
                <a16:creationId xmlns:a16="http://schemas.microsoft.com/office/drawing/2014/main" id="{072366D3-9B5C-42E1-9906-77FF6BB55E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9212" y="0"/>
            <a:ext cx="567075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386" name="Picture 3" descr="C:\Documents and Settings\AnilPradhan\My Documents\A162\figures\fig27-02.jpg">
            <a:extLst>
              <a:ext uri="{FF2B5EF4-FFF2-40B4-BE49-F238E27FC236}">
                <a16:creationId xmlns:a16="http://schemas.microsoft.com/office/drawing/2014/main" id="{D7823CF7-E5C0-4E88-AF22-09B788B87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3281" y="944447"/>
            <a:ext cx="4962617" cy="496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121F5E60-4E89-4B16-A245-12BD993599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74370" cy="68580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545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8BA3D8AB-075F-4BA0-86FD-E58CCD85BC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858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33801627-6861-4EA9-BE98-E0CE33A894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82600" cy="6858000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93C1483F-490E-4C8A-8765-1F8AF0C67D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599" y="0"/>
            <a:ext cx="2802142" cy="6858000"/>
          </a:xfrm>
          <a:prstGeom prst="rect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5E86CA23-BA6E-4987-A2E4-A025E009ECC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723898" y="643466"/>
            <a:ext cx="2319539" cy="5528734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 altLang="en-US" sz="2400" b="1">
                <a:solidFill>
                  <a:srgbClr val="FFFFFF"/>
                </a:solidFill>
              </a:rPr>
              <a:t>AGN –Seyfert Galaxies</a:t>
            </a:r>
          </a:p>
        </p:txBody>
      </p:sp>
      <p:sp useBgFill="1">
        <p:nvSpPr>
          <p:cNvPr id="78" name="Rectangle 77">
            <a:extLst>
              <a:ext uri="{FF2B5EF4-FFF2-40B4-BE49-F238E27FC236}">
                <a16:creationId xmlns:a16="http://schemas.microsoft.com/office/drawing/2014/main" id="{0249BF42-D05C-4553-9417-7B86957592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84740" y="0"/>
            <a:ext cx="518488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0D15701F-F280-4F54-8120-1884140171B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616423" y="643466"/>
            <a:ext cx="4370604" cy="5571067"/>
          </a:xfrm>
        </p:spPr>
        <p:txBody>
          <a:bodyPr vert="horz" lIns="91440" tIns="45720" rIns="91440" bIns="45720" rtlCol="0">
            <a:normAutofit/>
          </a:bodyPr>
          <a:lstStyle/>
          <a:p>
            <a:pPr indent="-182880" algn="l">
              <a:buFontTx/>
              <a:buChar char="•"/>
              <a:defRPr/>
            </a:pPr>
            <a:r>
              <a:rPr lang="en-US" sz="1900"/>
              <a:t> Spiral galaxies with bright compact nuclei showing broad emission lines like quasars are called Seyfert galaxies (after Carl Seyfert)</a:t>
            </a:r>
          </a:p>
          <a:p>
            <a:pPr indent="-182880" algn="l">
              <a:buFontTx/>
              <a:buChar char="•"/>
              <a:defRPr/>
            </a:pPr>
            <a:r>
              <a:rPr lang="en-US" sz="1900"/>
              <a:t> Broad emission lines are due to Doppler broadening of light from gas clouds moving at high velocities, about 10,000 Km/sec</a:t>
            </a:r>
          </a:p>
          <a:p>
            <a:pPr indent="-182880" algn="l">
              <a:buFontTx/>
              <a:buChar char="•"/>
              <a:defRPr/>
            </a:pPr>
            <a:r>
              <a:rPr lang="en-US" sz="1900"/>
              <a:t> Radiation from AGN and Quasars indicates a plasma source with temperatures 100,000 to millions of degrees (stars have temperatures much less than 100,000 K)</a:t>
            </a:r>
          </a:p>
          <a:p>
            <a:pPr indent="-182880" algn="l">
              <a:buFontTx/>
              <a:buChar char="•"/>
              <a:defRPr/>
            </a:pPr>
            <a:r>
              <a:rPr lang="en-US" sz="1900"/>
              <a:t> How does the Black Hole power AGN and quasars ?</a:t>
            </a:r>
          </a:p>
        </p:txBody>
      </p:sp>
    </p:spTree>
    <p:extLst>
      <p:ext uri="{BB962C8B-B14F-4D97-AF65-F5344CB8AC3E}">
        <p14:creationId xmlns:p14="http://schemas.microsoft.com/office/powerpoint/2010/main" val="3701242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471245C6-74A8-4AF7-AA84-0F2B3BA190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46404" y="365760"/>
            <a:ext cx="7269480" cy="132556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b="1">
                <a:ea typeface="+mj-ea"/>
                <a:cs typeface="+mj-cs"/>
              </a:rPr>
              <a:t>Blackbody Stellar vs. Non-thermal AGN Spectra</a:t>
            </a:r>
          </a:p>
        </p:txBody>
      </p:sp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B3D45CFD-835B-4E70-A355-4860A1242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571999" y="1982327"/>
            <a:ext cx="3605465" cy="3542367"/>
          </a:xfrm>
          <a:prstGeom prst="rect">
            <a:avLst/>
          </a:prstGeom>
        </p:spPr>
      </p:pic>
      <p:graphicFrame>
        <p:nvGraphicFramePr>
          <p:cNvPr id="24581" name="Rectangle 3">
            <a:extLst>
              <a:ext uri="{FF2B5EF4-FFF2-40B4-BE49-F238E27FC236}">
                <a16:creationId xmlns:a16="http://schemas.microsoft.com/office/drawing/2014/main" id="{683220FE-5817-4221-8A1B-4BC2E906C1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9681537"/>
              </p:ext>
            </p:extLst>
          </p:nvPr>
        </p:nvGraphicFramePr>
        <p:xfrm>
          <a:off x="946404" y="1933575"/>
          <a:ext cx="3301131" cy="4246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E26A569-CD71-4AF4-95B0-C07A7E81871C}"/>
              </a:ext>
            </a:extLst>
          </p:cNvPr>
          <p:cNvSpPr txBox="1"/>
          <p:nvPr/>
        </p:nvSpPr>
        <p:spPr>
          <a:xfrm>
            <a:off x="5636384" y="5324639"/>
            <a:ext cx="2541080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3" tooltip="https://www.universetoday.com/119021/peer-into-the-distant-universe-how-to-see-quasars-with-backyard-telescopes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9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US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37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26">
            <a:extLst>
              <a:ext uri="{FF2B5EF4-FFF2-40B4-BE49-F238E27FC236}">
                <a16:creationId xmlns:a16="http://schemas.microsoft.com/office/drawing/2014/main" id="{A2C54946-8030-4F91-9104-86838400CC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46404" y="365760"/>
            <a:ext cx="7269480" cy="633481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b="1" dirty="0">
                <a:ea typeface="+mj-ea"/>
                <a:cs typeface="+mj-cs"/>
              </a:rPr>
              <a:t> Active Radio Galaxies</a:t>
            </a:r>
          </a:p>
        </p:txBody>
      </p:sp>
      <p:sp>
        <p:nvSpPr>
          <p:cNvPr id="23559" name="Rectangle 1027">
            <a:extLst>
              <a:ext uri="{FF2B5EF4-FFF2-40B4-BE49-F238E27FC236}">
                <a16:creationId xmlns:a16="http://schemas.microsoft.com/office/drawing/2014/main" id="{262F959B-80C9-4443-9CB8-67BD487727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79778" y="1118156"/>
            <a:ext cx="3781137" cy="537408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1600" dirty="0"/>
              <a:t> Radio loud: powerful radio sources</a:t>
            </a:r>
          </a:p>
          <a:p>
            <a:pPr eaLnBrk="1" hangingPunct="1">
              <a:buFontTx/>
              <a:buNone/>
            </a:pPr>
            <a:r>
              <a:rPr lang="en-US" altLang="en-US" sz="1600" dirty="0"/>
              <a:t>        - Low Power: Radio galaxies</a:t>
            </a:r>
          </a:p>
          <a:p>
            <a:pPr eaLnBrk="1" hangingPunct="1">
              <a:buFontTx/>
              <a:buNone/>
            </a:pPr>
            <a:r>
              <a:rPr lang="en-US" altLang="en-US" sz="1600" dirty="0"/>
              <a:t>        - High Power: Quasars</a:t>
            </a:r>
          </a:p>
          <a:p>
            <a:pPr eaLnBrk="1" hangingPunct="1"/>
            <a:r>
              <a:rPr lang="en-US" altLang="en-US" sz="1600" dirty="0"/>
              <a:t> Radio Quiet: weak radio sources</a:t>
            </a:r>
          </a:p>
          <a:p>
            <a:pPr eaLnBrk="1" hangingPunct="1">
              <a:buFontTx/>
              <a:buNone/>
            </a:pPr>
            <a:r>
              <a:rPr lang="en-US" altLang="en-US" sz="1600" dirty="0"/>
              <a:t>         - Low Power: </a:t>
            </a:r>
            <a:r>
              <a:rPr lang="en-US" altLang="en-US" sz="1600" dirty="0" err="1"/>
              <a:t>Seyfert</a:t>
            </a:r>
            <a:r>
              <a:rPr lang="en-US" altLang="en-US" sz="1600" dirty="0"/>
              <a:t> galaxies</a:t>
            </a:r>
          </a:p>
          <a:p>
            <a:pPr eaLnBrk="1" hangingPunct="1">
              <a:buFontTx/>
              <a:buNone/>
            </a:pPr>
            <a:r>
              <a:rPr lang="en-US" altLang="en-US" sz="1600" dirty="0"/>
              <a:t>         - High Power: quasi-stellar radio sources</a:t>
            </a:r>
          </a:p>
          <a:p>
            <a:pPr eaLnBrk="1" hangingPunct="1"/>
            <a:r>
              <a:rPr lang="en-US" altLang="en-US" sz="1600" dirty="0"/>
              <a:t> Radio sources have jets of relativistic particles due to magnetic acceleration, and large “lobes”</a:t>
            </a:r>
          </a:p>
          <a:p>
            <a:pPr eaLnBrk="1" hangingPunct="1"/>
            <a:r>
              <a:rPr lang="en-US" altLang="en-US" sz="1600" dirty="0"/>
              <a:t> Jets of high-velocity charged particles emit radio waves called “synchrotron radiation”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AB46E511-D3D8-46D4-8BF5-9D3BF9760B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610419" y="1805563"/>
            <a:ext cx="428625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027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5D5E0904-721C-4D68-9EB8-1C9752E32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B298ECBA-3258-45DF-8FD4-7581736BCC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244"/>
            <a:ext cx="342900" cy="6858000"/>
          </a:xfrm>
          <a:prstGeom prst="rect">
            <a:avLst/>
          </a:prstGeom>
          <a:solidFill>
            <a:srgbClr val="6F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B62BF453-BD82-4B90-9FE7-5170313380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68580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098" name="Rectangle 2">
            <a:extLst>
              <a:ext uri="{FF2B5EF4-FFF2-40B4-BE49-F238E27FC236}">
                <a16:creationId xmlns:a16="http://schemas.microsoft.com/office/drawing/2014/main" id="{577645FF-0AE5-4182-BE2D-2F05FE49AF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38567" y="758952"/>
            <a:ext cx="2101646" cy="4041648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5000"/>
              </a:lnSpc>
              <a:defRPr/>
            </a:pPr>
            <a:r>
              <a:rPr lang="en-US" sz="2400" b="1">
                <a:solidFill>
                  <a:srgbClr val="FFFFFF"/>
                </a:solidFill>
              </a:rPr>
              <a:t>Quasar 3C273 and Relativistic Jet </a:t>
            </a:r>
          </a:p>
        </p:txBody>
      </p:sp>
      <p:sp useBgFill="1">
        <p:nvSpPr>
          <p:cNvPr id="78" name="Rectangle 77">
            <a:extLst>
              <a:ext uri="{FF2B5EF4-FFF2-40B4-BE49-F238E27FC236}">
                <a16:creationId xmlns:a16="http://schemas.microsoft.com/office/drawing/2014/main" id="{072366D3-9B5C-42E1-9906-77FF6BB55E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9212" y="0"/>
            <a:ext cx="567075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674" name="Picture 3" descr="C:\Documents and Settings\AnilPradhan\My Documents\A162\figures\fig27-00.jpg">
            <a:extLst>
              <a:ext uri="{FF2B5EF4-FFF2-40B4-BE49-F238E27FC236}">
                <a16:creationId xmlns:a16="http://schemas.microsoft.com/office/drawing/2014/main" id="{58C5F244-0EF5-42BA-A4EE-EC9505A6B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3281" y="800033"/>
            <a:ext cx="4962617" cy="5251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121F5E60-4E89-4B16-A245-12BD993599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74370" cy="6858000"/>
          </a:xfrm>
          <a:prstGeom prst="rect">
            <a:avLst/>
          </a:prstGeom>
          <a:solidFill>
            <a:srgbClr val="3535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636351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1216</TotalTime>
  <Words>640</Words>
  <Application>Microsoft Office PowerPoint</Application>
  <PresentationFormat>On-screen Show (4:3)</PresentationFormat>
  <Paragraphs>54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Century Schoolbook</vt:lpstr>
      <vt:lpstr>Wingdings 2</vt:lpstr>
      <vt:lpstr>View</vt:lpstr>
      <vt:lpstr>Astronomy 1010 chapter 27</vt:lpstr>
      <vt:lpstr>Active Galaxies, Quasars, and Supermassive Black Holes</vt:lpstr>
      <vt:lpstr>Active Galactic Nucleus</vt:lpstr>
      <vt:lpstr>Active  Galactic Nuclei and Quasars</vt:lpstr>
      <vt:lpstr>Quasar</vt:lpstr>
      <vt:lpstr>AGN –Seyfert Galaxies</vt:lpstr>
      <vt:lpstr>Blackbody Stellar vs. Non-thermal AGN Spectra</vt:lpstr>
      <vt:lpstr> Active Radio Galaxies</vt:lpstr>
      <vt:lpstr>Quasar 3C273 and Relativistic Jet </vt:lpstr>
      <vt:lpstr>Radio lobes at endpoints of jets</vt:lpstr>
      <vt:lpstr>Supermassive Black Hole Paradigm: Structure of AGN and Quasars</vt:lpstr>
      <vt:lpstr>PowerPoint Presentation</vt:lpstr>
      <vt:lpstr>Comparative luminosities </vt:lpstr>
      <vt:lpstr>Evolutionary Sequence of Galaxies</vt:lpstr>
      <vt:lpstr>Any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Astronomy 1010 chapter 3</dc:title>
  <dc:creator>Dmitriy Beznosko</dc:creator>
  <cp:lastModifiedBy>Dmitriy Beznosko</cp:lastModifiedBy>
  <cp:revision>11</cp:revision>
  <dcterms:created xsi:type="dcterms:W3CDTF">2021-01-31T00:35:04Z</dcterms:created>
  <dcterms:modified xsi:type="dcterms:W3CDTF">2021-10-29T23:12:53Z</dcterms:modified>
</cp:coreProperties>
</file>