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2" r:id="rId1"/>
  </p:sldMasterIdLst>
  <p:notesMasterIdLst>
    <p:notesMasterId r:id="rId12"/>
  </p:notesMasterIdLst>
  <p:sldIdLst>
    <p:sldId id="256" r:id="rId2"/>
    <p:sldId id="269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3265273-B872-4EA9-99C3-27B83EADB122}" v="1" dt="2021-12-14T14:09:42.3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8" autoAdjust="0"/>
    <p:restoredTop sz="94660"/>
  </p:normalViewPr>
  <p:slideViewPr>
    <p:cSldViewPr snapToGrid="0">
      <p:cViewPr varScale="1">
        <p:scale>
          <a:sx n="76" d="100"/>
          <a:sy n="76" d="100"/>
        </p:scale>
        <p:origin x="36" y="12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tiana Krivosheev" userId="c41c6ff2-b9bd-4765-bc53-566538058c37" providerId="ADAL" clId="{63265273-B872-4EA9-99C3-27B83EADB122}"/>
    <pc:docChg chg="modSld">
      <pc:chgData name="Tatiana Krivosheev" userId="c41c6ff2-b9bd-4765-bc53-566538058c37" providerId="ADAL" clId="{63265273-B872-4EA9-99C3-27B83EADB122}" dt="2021-12-14T14:09:47.133" v="1" actId="1076"/>
      <pc:docMkLst>
        <pc:docMk/>
      </pc:docMkLst>
      <pc:sldChg chg="addSp modSp mod">
        <pc:chgData name="Tatiana Krivosheev" userId="c41c6ff2-b9bd-4765-bc53-566538058c37" providerId="ADAL" clId="{63265273-B872-4EA9-99C3-27B83EADB122}" dt="2021-12-14T14:09:47.133" v="1" actId="1076"/>
        <pc:sldMkLst>
          <pc:docMk/>
          <pc:sldMk cId="2464037572" sldId="256"/>
        </pc:sldMkLst>
        <pc:picChg chg="add mod">
          <ac:chgData name="Tatiana Krivosheev" userId="c41c6ff2-b9bd-4765-bc53-566538058c37" providerId="ADAL" clId="{63265273-B872-4EA9-99C3-27B83EADB122}" dt="2021-12-14T14:09:47.133" v="1" actId="1076"/>
          <ac:picMkLst>
            <pc:docMk/>
            <pc:sldMk cId="2464037572" sldId="256"/>
            <ac:picMk id="3" creationId="{53050907-DA8D-4FE8-8A86-85008F6F23B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C0BE41-9A3B-430B-814F-2EDAEF00BC5D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E6D34-04A2-4100-84DA-BF49A4687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1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965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636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33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304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119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610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218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523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008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941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995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82E00-9C35-4AF0-88DB-478D143718E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7A3639-6358-4F19-BA78-8C7E28F0A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039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4062" y="45005"/>
            <a:ext cx="7687938" cy="52127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20051" y="5257801"/>
            <a:ext cx="9471949" cy="1600200"/>
          </a:xfrm>
          <a:solidFill>
            <a:schemeClr val="bg1">
              <a:lumMod val="65000"/>
            </a:schemeClr>
          </a:solidFill>
        </p:spPr>
        <p:txBody>
          <a:bodyPr/>
          <a:lstStyle/>
          <a:p>
            <a:pPr algn="r"/>
            <a:r>
              <a:rPr lang="en-US" dirty="0"/>
              <a:t>FREE BODY DIAGRAM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751" y="5475204"/>
            <a:ext cx="1723187" cy="116539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3050907-DA8D-4FE8-8A86-85008F6F23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872" y="509806"/>
            <a:ext cx="2206943" cy="469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0375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3: Connected Bodies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432389" y="3200015"/>
            <a:ext cx="8065707" cy="3499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1035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Assumptions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r>
              <a:rPr lang="en-US" dirty="0"/>
              <a:t>Tension always acts along a rope or string and </a:t>
            </a:r>
          </a:p>
          <a:p>
            <a:pPr marL="0" indent="0">
              <a:buNone/>
            </a:pPr>
            <a:r>
              <a:rPr lang="en-US" dirty="0"/>
              <a:t>   has the same magnitude at each point of the </a:t>
            </a:r>
          </a:p>
          <a:p>
            <a:pPr marL="0" indent="0">
              <a:buNone/>
            </a:pPr>
            <a:r>
              <a:rPr lang="en-US" dirty="0"/>
              <a:t>   rope.</a:t>
            </a:r>
          </a:p>
          <a:p>
            <a:r>
              <a:rPr lang="en-US" dirty="0"/>
              <a:t>Ropes, strings, springs are massless.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3892" y="921756"/>
            <a:ext cx="4029805" cy="5255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4031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 Body Diagram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Isolate a body.</a:t>
            </a:r>
          </a:p>
          <a:p>
            <a:r>
              <a:rPr lang="en-US" dirty="0"/>
              <a:t>Draw and label all the forces acting on the body.</a:t>
            </a:r>
          </a:p>
          <a:p>
            <a:r>
              <a:rPr lang="en-US" dirty="0"/>
              <a:t>Include critical angles and directions.</a:t>
            </a:r>
          </a:p>
          <a:p>
            <a:r>
              <a:rPr lang="en-US" dirty="0"/>
              <a:t>Choose coordinate axes.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7747" y="3500673"/>
            <a:ext cx="7362503" cy="3194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5603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Isolate a body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Draw a body as a  point or  a box somewhere convenient.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6648" y="3564862"/>
            <a:ext cx="3048000" cy="247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2807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Draw and Label All the Forces Acting on the Body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5 forces to remember about: W A N T F:</a:t>
            </a:r>
          </a:p>
          <a:p>
            <a:r>
              <a:rPr lang="en-US" dirty="0"/>
              <a:t>Weight: vertically downward, applied to the center of a body. </a:t>
            </a:r>
          </a:p>
          <a:p>
            <a:r>
              <a:rPr lang="en-US" dirty="0"/>
              <a:t>Applied: as stated in a problem.</a:t>
            </a:r>
          </a:p>
          <a:p>
            <a:r>
              <a:rPr lang="en-US" dirty="0"/>
              <a:t>Normal: perpendicular to the surface in contact and away from the surface. Applied to the middle point of surface in contact.</a:t>
            </a:r>
          </a:p>
          <a:p>
            <a:r>
              <a:rPr lang="en-US" dirty="0"/>
              <a:t>Tension: along a rope/string/spring and away from the body.</a:t>
            </a:r>
          </a:p>
          <a:p>
            <a:r>
              <a:rPr lang="en-US" dirty="0"/>
              <a:t>Friction: parallel to the surface in contact, in the direction opposite to the motion or impending motion. Applied to the middle point of surface in contact.</a:t>
            </a:r>
          </a:p>
        </p:txBody>
      </p:sp>
    </p:spTree>
    <p:extLst>
      <p:ext uri="{BB962C8B-B14F-4D97-AF65-F5344CB8AC3E}">
        <p14:creationId xmlns:p14="http://schemas.microsoft.com/office/powerpoint/2010/main" val="8862075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Include critical angles and directions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Angles stated in a problem need to be represented on the free body diagram, unless (very uncommon) irrelevant.</a:t>
            </a:r>
          </a:p>
          <a:p>
            <a:r>
              <a:rPr lang="en-US" dirty="0"/>
              <a:t>Note: in case of a body on an inclined plane, the angle of the incline typically translates into the angle between the direction of the normal force and direction of the weight.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2626" y="3941379"/>
            <a:ext cx="2840386" cy="2664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3065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Choose the x- and y- Coordinate Axes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an object is accelerating, choose  the x-axis in the direction of acceleration, with the y-axis perpendicular to x-axis.</a:t>
            </a:r>
          </a:p>
          <a:p>
            <a:r>
              <a:rPr lang="en-US" dirty="0"/>
              <a:t>If an object is moving with constant velocity, choose  the x-axis in the direction of velocity, with the y-axis perpendicular to x-axis.</a:t>
            </a:r>
          </a:p>
          <a:p>
            <a:r>
              <a:rPr lang="en-US" dirty="0"/>
              <a:t>If an object is at rest, but in contact with a surface, choose  the x-axis along the surface, with the y-axis perpendicular to x-axis.</a:t>
            </a:r>
          </a:p>
          <a:p>
            <a:r>
              <a:rPr lang="en-US" dirty="0"/>
              <a:t>If an object is at rest, but is not in contact with any surfaces, any choice will do. </a:t>
            </a:r>
          </a:p>
          <a:p>
            <a:r>
              <a:rPr lang="en-US" dirty="0"/>
              <a:t>Note: make sure you are using the right-hand coordinate system!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3187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1: Object at Rest on a Horizontal Plane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38335" y="4471555"/>
            <a:ext cx="4690711" cy="2035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2644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2: Object on an Inclined Plane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4065298"/>
            <a:ext cx="5760193" cy="2499131"/>
          </a:xfrm>
        </p:spPr>
      </p:pic>
    </p:spTree>
    <p:extLst>
      <p:ext uri="{BB962C8B-B14F-4D97-AF65-F5344CB8AC3E}">
        <p14:creationId xmlns:p14="http://schemas.microsoft.com/office/powerpoint/2010/main" val="42944760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284</TotalTime>
  <Words>391</Words>
  <Application>Microsoft Office PowerPoint</Application>
  <PresentationFormat>Widescreen</PresentationFormat>
  <Paragraphs>32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FREE BODY DIAGRAM</vt:lpstr>
      <vt:lpstr>Assumptions</vt:lpstr>
      <vt:lpstr>Free Body Diagram</vt:lpstr>
      <vt:lpstr>Isolate a body</vt:lpstr>
      <vt:lpstr>Draw and Label All the Forces Acting on the Body</vt:lpstr>
      <vt:lpstr>Include critical angles and directions</vt:lpstr>
      <vt:lpstr>Choose the x- and y- Coordinate Axes</vt:lpstr>
      <vt:lpstr>Example 1: Object at Rest on a Horizontal Plane</vt:lpstr>
      <vt:lpstr>Example 2: Object on an Inclined Plane</vt:lpstr>
      <vt:lpstr>Example 3: Connected Bodies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Tatiana Krivosheev</dc:creator>
  <cp:lastModifiedBy>Tatiana Krivosheev</cp:lastModifiedBy>
  <cp:revision>39</cp:revision>
  <dcterms:created xsi:type="dcterms:W3CDTF">2020-03-17T19:17:10Z</dcterms:created>
  <dcterms:modified xsi:type="dcterms:W3CDTF">2021-12-14T14:09:50Z</dcterms:modified>
</cp:coreProperties>
</file>