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2" r:id="rId1"/>
  </p:sldMasterIdLst>
  <p:notesMasterIdLst>
    <p:notesMasterId r:id="rId10"/>
  </p:notesMasterIdLst>
  <p:sldIdLst>
    <p:sldId id="256" r:id="rId2"/>
    <p:sldId id="284" r:id="rId3"/>
    <p:sldId id="282" r:id="rId4"/>
    <p:sldId id="287" r:id="rId5"/>
    <p:sldId id="281" r:id="rId6"/>
    <p:sldId id="283" r:id="rId7"/>
    <p:sldId id="285" r:id="rId8"/>
    <p:sldId id="28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E61E"/>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4D93B6-276B-41D6-B613-3294C7BD3445}" v="2" dt="2021-12-15T14:10:58.9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8" autoAdjust="0"/>
    <p:restoredTop sz="94660"/>
  </p:normalViewPr>
  <p:slideViewPr>
    <p:cSldViewPr snapToGrid="0">
      <p:cViewPr>
        <p:scale>
          <a:sx n="75" d="100"/>
          <a:sy n="75" d="100"/>
        </p:scale>
        <p:origin x="72" y="1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tiana Krivosheev" userId="c41c6ff2-b9bd-4765-bc53-566538058c37" providerId="ADAL" clId="{4F4D93B6-276B-41D6-B613-3294C7BD3445}"/>
    <pc:docChg chg="custSel delSld modSld">
      <pc:chgData name="Tatiana Krivosheev" userId="c41c6ff2-b9bd-4765-bc53-566538058c37" providerId="ADAL" clId="{4F4D93B6-276B-41D6-B613-3294C7BD3445}" dt="2021-12-15T14:13:35.123" v="32" actId="2696"/>
      <pc:docMkLst>
        <pc:docMk/>
      </pc:docMkLst>
      <pc:sldChg chg="addSp delSp modSp mod">
        <pc:chgData name="Tatiana Krivosheev" userId="c41c6ff2-b9bd-4765-bc53-566538058c37" providerId="ADAL" clId="{4F4D93B6-276B-41D6-B613-3294C7BD3445}" dt="2021-12-15T14:12:31.120" v="26" actId="1076"/>
        <pc:sldMkLst>
          <pc:docMk/>
          <pc:sldMk cId="2464037572" sldId="256"/>
        </pc:sldMkLst>
        <pc:spChg chg="mod">
          <ac:chgData name="Tatiana Krivosheev" userId="c41c6ff2-b9bd-4765-bc53-566538058c37" providerId="ADAL" clId="{4F4D93B6-276B-41D6-B613-3294C7BD3445}" dt="2021-12-15T14:12:20.964" v="22" actId="14100"/>
          <ac:spMkLst>
            <pc:docMk/>
            <pc:sldMk cId="2464037572" sldId="256"/>
            <ac:spMk id="2" creationId="{00000000-0000-0000-0000-000000000000}"/>
          </ac:spMkLst>
        </pc:spChg>
        <pc:spChg chg="del mod">
          <ac:chgData name="Tatiana Krivosheev" userId="c41c6ff2-b9bd-4765-bc53-566538058c37" providerId="ADAL" clId="{4F4D93B6-276B-41D6-B613-3294C7BD3445}" dt="2021-12-15T14:11:14.640" v="9" actId="21"/>
          <ac:spMkLst>
            <pc:docMk/>
            <pc:sldMk cId="2464037572" sldId="256"/>
            <ac:spMk id="3" creationId="{00000000-0000-0000-0000-000000000000}"/>
          </ac:spMkLst>
        </pc:spChg>
        <pc:picChg chg="mod">
          <ac:chgData name="Tatiana Krivosheev" userId="c41c6ff2-b9bd-4765-bc53-566538058c37" providerId="ADAL" clId="{4F4D93B6-276B-41D6-B613-3294C7BD3445}" dt="2021-12-15T14:12:26.384" v="25" actId="1076"/>
          <ac:picMkLst>
            <pc:docMk/>
            <pc:sldMk cId="2464037572" sldId="256"/>
            <ac:picMk id="4" creationId="{00000000-0000-0000-0000-000000000000}"/>
          </ac:picMkLst>
        </pc:picChg>
        <pc:picChg chg="add mod">
          <ac:chgData name="Tatiana Krivosheev" userId="c41c6ff2-b9bd-4765-bc53-566538058c37" providerId="ADAL" clId="{4F4D93B6-276B-41D6-B613-3294C7BD3445}" dt="2021-12-15T14:12:31.120" v="26" actId="1076"/>
          <ac:picMkLst>
            <pc:docMk/>
            <pc:sldMk cId="2464037572" sldId="256"/>
            <ac:picMk id="5" creationId="{0F80DF72-3265-4CAB-8633-8A5F6649FCCD}"/>
          </ac:picMkLst>
        </pc:picChg>
        <pc:picChg chg="mod">
          <ac:chgData name="Tatiana Krivosheev" userId="c41c6ff2-b9bd-4765-bc53-566538058c37" providerId="ADAL" clId="{4F4D93B6-276B-41D6-B613-3294C7BD3445}" dt="2021-12-15T14:12:12.740" v="20" actId="14100"/>
          <ac:picMkLst>
            <pc:docMk/>
            <pc:sldMk cId="2464037572" sldId="256"/>
            <ac:picMk id="6" creationId="{00000000-0000-0000-0000-000000000000}"/>
          </ac:picMkLst>
        </pc:picChg>
      </pc:sldChg>
      <pc:sldChg chg="modSp del">
        <pc:chgData name="Tatiana Krivosheev" userId="c41c6ff2-b9bd-4765-bc53-566538058c37" providerId="ADAL" clId="{4F4D93B6-276B-41D6-B613-3294C7BD3445}" dt="2021-12-15T14:13:35.123" v="32" actId="2696"/>
        <pc:sldMkLst>
          <pc:docMk/>
          <pc:sldMk cId="2573666538" sldId="272"/>
        </pc:sldMkLst>
        <pc:spChg chg="mod">
          <ac:chgData name="Tatiana Krivosheev" userId="c41c6ff2-b9bd-4765-bc53-566538058c37" providerId="ADAL" clId="{4F4D93B6-276B-41D6-B613-3294C7BD3445}" dt="2021-12-15T14:10:58.913" v="3"/>
          <ac:spMkLst>
            <pc:docMk/>
            <pc:sldMk cId="2573666538" sldId="272"/>
            <ac:spMk id="3" creationId="{00000000-0000-0000-0000-000000000000}"/>
          </ac:spMkLst>
        </pc:spChg>
      </pc:sldChg>
      <pc:sldChg chg="delSp modSp mod">
        <pc:chgData name="Tatiana Krivosheev" userId="c41c6ff2-b9bd-4765-bc53-566538058c37" providerId="ADAL" clId="{4F4D93B6-276B-41D6-B613-3294C7BD3445}" dt="2021-12-15T14:13:20.435" v="30" actId="21"/>
        <pc:sldMkLst>
          <pc:docMk/>
          <pc:sldMk cId="2417692226" sldId="281"/>
        </pc:sldMkLst>
        <pc:spChg chg="mod">
          <ac:chgData name="Tatiana Krivosheev" userId="c41c6ff2-b9bd-4765-bc53-566538058c37" providerId="ADAL" clId="{4F4D93B6-276B-41D6-B613-3294C7BD3445}" dt="2021-12-15T14:10:58.913" v="3"/>
          <ac:spMkLst>
            <pc:docMk/>
            <pc:sldMk cId="2417692226" sldId="281"/>
            <ac:spMk id="2" creationId="{00000000-0000-0000-0000-000000000000}"/>
          </ac:spMkLst>
        </pc:spChg>
        <pc:spChg chg="mod">
          <ac:chgData name="Tatiana Krivosheev" userId="c41c6ff2-b9bd-4765-bc53-566538058c37" providerId="ADAL" clId="{4F4D93B6-276B-41D6-B613-3294C7BD3445}" dt="2021-12-15T14:11:00.196" v="6" actId="27636"/>
          <ac:spMkLst>
            <pc:docMk/>
            <pc:sldMk cId="2417692226" sldId="281"/>
            <ac:spMk id="3" creationId="{00000000-0000-0000-0000-000000000000}"/>
          </ac:spMkLst>
        </pc:spChg>
        <pc:spChg chg="del">
          <ac:chgData name="Tatiana Krivosheev" userId="c41c6ff2-b9bd-4765-bc53-566538058c37" providerId="ADAL" clId="{4F4D93B6-276B-41D6-B613-3294C7BD3445}" dt="2021-12-15T14:13:18.632" v="29" actId="21"/>
          <ac:spMkLst>
            <pc:docMk/>
            <pc:sldMk cId="2417692226" sldId="281"/>
            <ac:spMk id="5" creationId="{00000000-0000-0000-0000-000000000000}"/>
          </ac:spMkLst>
        </pc:spChg>
        <pc:spChg chg="del">
          <ac:chgData name="Tatiana Krivosheev" userId="c41c6ff2-b9bd-4765-bc53-566538058c37" providerId="ADAL" clId="{4F4D93B6-276B-41D6-B613-3294C7BD3445}" dt="2021-12-15T14:13:20.435" v="30" actId="21"/>
          <ac:spMkLst>
            <pc:docMk/>
            <pc:sldMk cId="2417692226" sldId="281"/>
            <ac:spMk id="6" creationId="{00000000-0000-0000-0000-000000000000}"/>
          </ac:spMkLst>
        </pc:spChg>
      </pc:sldChg>
      <pc:sldChg chg="delSp modSp mod">
        <pc:chgData name="Tatiana Krivosheev" userId="c41c6ff2-b9bd-4765-bc53-566538058c37" providerId="ADAL" clId="{4F4D93B6-276B-41D6-B613-3294C7BD3445}" dt="2021-12-15T14:13:08.168" v="28" actId="21"/>
        <pc:sldMkLst>
          <pc:docMk/>
          <pc:sldMk cId="191098380" sldId="282"/>
        </pc:sldMkLst>
        <pc:spChg chg="mod">
          <ac:chgData name="Tatiana Krivosheev" userId="c41c6ff2-b9bd-4765-bc53-566538058c37" providerId="ADAL" clId="{4F4D93B6-276B-41D6-B613-3294C7BD3445}" dt="2021-12-15T14:10:58.913" v="3"/>
          <ac:spMkLst>
            <pc:docMk/>
            <pc:sldMk cId="191098380" sldId="282"/>
            <ac:spMk id="2" creationId="{00000000-0000-0000-0000-000000000000}"/>
          </ac:spMkLst>
        </pc:spChg>
        <pc:spChg chg="mod">
          <ac:chgData name="Tatiana Krivosheev" userId="c41c6ff2-b9bd-4765-bc53-566538058c37" providerId="ADAL" clId="{4F4D93B6-276B-41D6-B613-3294C7BD3445}" dt="2021-12-15T14:10:59.484" v="5" actId="27636"/>
          <ac:spMkLst>
            <pc:docMk/>
            <pc:sldMk cId="191098380" sldId="282"/>
            <ac:spMk id="3" creationId="{00000000-0000-0000-0000-000000000000}"/>
          </ac:spMkLst>
        </pc:spChg>
        <pc:spChg chg="del">
          <ac:chgData name="Tatiana Krivosheev" userId="c41c6ff2-b9bd-4765-bc53-566538058c37" providerId="ADAL" clId="{4F4D93B6-276B-41D6-B613-3294C7BD3445}" dt="2021-12-15T14:13:08.168" v="28" actId="21"/>
          <ac:spMkLst>
            <pc:docMk/>
            <pc:sldMk cId="191098380" sldId="282"/>
            <ac:spMk id="5" creationId="{00000000-0000-0000-0000-000000000000}"/>
          </ac:spMkLst>
        </pc:spChg>
      </pc:sldChg>
      <pc:sldChg chg="delSp modSp mod">
        <pc:chgData name="Tatiana Krivosheev" userId="c41c6ff2-b9bd-4765-bc53-566538058c37" providerId="ADAL" clId="{4F4D93B6-276B-41D6-B613-3294C7BD3445}" dt="2021-12-15T14:13:24.294" v="31" actId="21"/>
        <pc:sldMkLst>
          <pc:docMk/>
          <pc:sldMk cId="2296970723" sldId="283"/>
        </pc:sldMkLst>
        <pc:spChg chg="mod">
          <ac:chgData name="Tatiana Krivosheev" userId="c41c6ff2-b9bd-4765-bc53-566538058c37" providerId="ADAL" clId="{4F4D93B6-276B-41D6-B613-3294C7BD3445}" dt="2021-12-15T14:10:58.913" v="3"/>
          <ac:spMkLst>
            <pc:docMk/>
            <pc:sldMk cId="2296970723" sldId="283"/>
            <ac:spMk id="2" creationId="{00000000-0000-0000-0000-000000000000}"/>
          </ac:spMkLst>
        </pc:spChg>
        <pc:spChg chg="mod">
          <ac:chgData name="Tatiana Krivosheev" userId="c41c6ff2-b9bd-4765-bc53-566538058c37" providerId="ADAL" clId="{4F4D93B6-276B-41D6-B613-3294C7BD3445}" dt="2021-12-15T14:10:58.913" v="3"/>
          <ac:spMkLst>
            <pc:docMk/>
            <pc:sldMk cId="2296970723" sldId="283"/>
            <ac:spMk id="3" creationId="{00000000-0000-0000-0000-000000000000}"/>
          </ac:spMkLst>
        </pc:spChg>
        <pc:spChg chg="del">
          <ac:chgData name="Tatiana Krivosheev" userId="c41c6ff2-b9bd-4765-bc53-566538058c37" providerId="ADAL" clId="{4F4D93B6-276B-41D6-B613-3294C7BD3445}" dt="2021-12-15T14:13:24.294" v="31" actId="21"/>
          <ac:spMkLst>
            <pc:docMk/>
            <pc:sldMk cId="2296970723" sldId="283"/>
            <ac:spMk id="5" creationId="{00000000-0000-0000-0000-000000000000}"/>
          </ac:spMkLst>
        </pc:spChg>
      </pc:sldChg>
      <pc:sldChg chg="modSp mod">
        <pc:chgData name="Tatiana Krivosheev" userId="c41c6ff2-b9bd-4765-bc53-566538058c37" providerId="ADAL" clId="{4F4D93B6-276B-41D6-B613-3294C7BD3445}" dt="2021-12-15T14:13:00.027" v="27" actId="207"/>
        <pc:sldMkLst>
          <pc:docMk/>
          <pc:sldMk cId="3754263913" sldId="284"/>
        </pc:sldMkLst>
        <pc:spChg chg="mod">
          <ac:chgData name="Tatiana Krivosheev" userId="c41c6ff2-b9bd-4765-bc53-566538058c37" providerId="ADAL" clId="{4F4D93B6-276B-41D6-B613-3294C7BD3445}" dt="2021-12-15T14:10:58.913" v="3"/>
          <ac:spMkLst>
            <pc:docMk/>
            <pc:sldMk cId="3754263913" sldId="284"/>
            <ac:spMk id="2" creationId="{00000000-0000-0000-0000-000000000000}"/>
          </ac:spMkLst>
        </pc:spChg>
        <pc:spChg chg="mod">
          <ac:chgData name="Tatiana Krivosheev" userId="c41c6ff2-b9bd-4765-bc53-566538058c37" providerId="ADAL" clId="{4F4D93B6-276B-41D6-B613-3294C7BD3445}" dt="2021-12-15T14:10:59.104" v="4" actId="27636"/>
          <ac:spMkLst>
            <pc:docMk/>
            <pc:sldMk cId="3754263913" sldId="284"/>
            <ac:spMk id="3" creationId="{00000000-0000-0000-0000-000000000000}"/>
          </ac:spMkLst>
        </pc:spChg>
        <pc:spChg chg="mod">
          <ac:chgData name="Tatiana Krivosheev" userId="c41c6ff2-b9bd-4765-bc53-566538058c37" providerId="ADAL" clId="{4F4D93B6-276B-41D6-B613-3294C7BD3445}" dt="2021-12-15T14:13:00.027" v="27" actId="207"/>
          <ac:spMkLst>
            <pc:docMk/>
            <pc:sldMk cId="3754263913" sldId="284"/>
            <ac:spMk id="4" creationId="{00000000-0000-0000-0000-000000000000}"/>
          </ac:spMkLst>
        </pc:spChg>
      </pc:sldChg>
      <pc:sldChg chg="modSp">
        <pc:chgData name="Tatiana Krivosheev" userId="c41c6ff2-b9bd-4765-bc53-566538058c37" providerId="ADAL" clId="{4F4D93B6-276B-41D6-B613-3294C7BD3445}" dt="2021-12-15T14:10:58.913" v="3"/>
        <pc:sldMkLst>
          <pc:docMk/>
          <pc:sldMk cId="3247772291" sldId="285"/>
        </pc:sldMkLst>
        <pc:spChg chg="mod">
          <ac:chgData name="Tatiana Krivosheev" userId="c41c6ff2-b9bd-4765-bc53-566538058c37" providerId="ADAL" clId="{4F4D93B6-276B-41D6-B613-3294C7BD3445}" dt="2021-12-15T14:10:58.913" v="3"/>
          <ac:spMkLst>
            <pc:docMk/>
            <pc:sldMk cId="3247772291" sldId="285"/>
            <ac:spMk id="2" creationId="{00000000-0000-0000-0000-000000000000}"/>
          </ac:spMkLst>
        </pc:spChg>
        <pc:spChg chg="mod">
          <ac:chgData name="Tatiana Krivosheev" userId="c41c6ff2-b9bd-4765-bc53-566538058c37" providerId="ADAL" clId="{4F4D93B6-276B-41D6-B613-3294C7BD3445}" dt="2021-12-15T14:10:58.913" v="3"/>
          <ac:spMkLst>
            <pc:docMk/>
            <pc:sldMk cId="3247772291" sldId="285"/>
            <ac:spMk id="3" creationId="{00000000-0000-0000-0000-000000000000}"/>
          </ac:spMkLst>
        </pc:spChg>
      </pc:sldChg>
      <pc:sldChg chg="modSp">
        <pc:chgData name="Tatiana Krivosheev" userId="c41c6ff2-b9bd-4765-bc53-566538058c37" providerId="ADAL" clId="{4F4D93B6-276B-41D6-B613-3294C7BD3445}" dt="2021-12-15T14:10:58.913" v="3"/>
        <pc:sldMkLst>
          <pc:docMk/>
          <pc:sldMk cId="3205195456" sldId="286"/>
        </pc:sldMkLst>
        <pc:spChg chg="mod">
          <ac:chgData name="Tatiana Krivosheev" userId="c41c6ff2-b9bd-4765-bc53-566538058c37" providerId="ADAL" clId="{4F4D93B6-276B-41D6-B613-3294C7BD3445}" dt="2021-12-15T14:10:58.913" v="3"/>
          <ac:spMkLst>
            <pc:docMk/>
            <pc:sldMk cId="3205195456" sldId="286"/>
            <ac:spMk id="2" creationId="{00000000-0000-0000-0000-000000000000}"/>
          </ac:spMkLst>
        </pc:spChg>
      </pc:sldChg>
      <pc:sldChg chg="modSp">
        <pc:chgData name="Tatiana Krivosheev" userId="c41c6ff2-b9bd-4765-bc53-566538058c37" providerId="ADAL" clId="{4F4D93B6-276B-41D6-B613-3294C7BD3445}" dt="2021-12-15T14:10:58.913" v="3"/>
        <pc:sldMkLst>
          <pc:docMk/>
          <pc:sldMk cId="1297261456" sldId="287"/>
        </pc:sldMkLst>
        <pc:spChg chg="mod">
          <ac:chgData name="Tatiana Krivosheev" userId="c41c6ff2-b9bd-4765-bc53-566538058c37" providerId="ADAL" clId="{4F4D93B6-276B-41D6-B613-3294C7BD3445}" dt="2021-12-15T14:10:58.913" v="3"/>
          <ac:spMkLst>
            <pc:docMk/>
            <pc:sldMk cId="1297261456" sldId="287"/>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27DD2-65D0-4D66-B43A-3AE3C8D7A849}" type="datetimeFigureOut">
              <a:rPr lang="en-US" smtClean="0"/>
              <a:t>12/15/2021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A24C76-2916-4450-B152-FA81F261A7C7}" type="slidenum">
              <a:rPr lang="en-US" smtClean="0"/>
              <a:t>‹#›</a:t>
            </a:fld>
            <a:endParaRPr lang="en-US"/>
          </a:p>
        </p:txBody>
      </p:sp>
    </p:spTree>
    <p:extLst>
      <p:ext uri="{BB962C8B-B14F-4D97-AF65-F5344CB8AC3E}">
        <p14:creationId xmlns:p14="http://schemas.microsoft.com/office/powerpoint/2010/main" val="3239434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24C76-2916-4450-B152-FA81F261A7C7}" type="slidenum">
              <a:rPr lang="en-US" smtClean="0"/>
              <a:t>1</a:t>
            </a:fld>
            <a:endParaRPr lang="en-US"/>
          </a:p>
        </p:txBody>
      </p:sp>
    </p:spTree>
    <p:extLst>
      <p:ext uri="{BB962C8B-B14F-4D97-AF65-F5344CB8AC3E}">
        <p14:creationId xmlns:p14="http://schemas.microsoft.com/office/powerpoint/2010/main" val="8994093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C9493-5A19-4C90-B522-F6D27F65141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3DA737C-29AA-49F7-A1D6-E66D8703F6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D6347BC-2C63-408C-96A0-4346C0F5E76D}"/>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1449CAAD-A6D5-46CD-B20B-94C0B34975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C090F7-D37C-45B8-AB60-95072E518CA3}"/>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771955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35124-98FA-47C0-94F9-6C993D436F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D20A172-96C7-433E-9CDD-83531E178E5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4459D9-B1A0-448B-BE23-FC15D1C57AF4}"/>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61ACFDDD-0F3F-432F-AA3D-102468423D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A59643-AFBC-4929-ACD3-4BD0A3C7D38D}"/>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834546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A17D33-1FBB-486B-91DE-CF3B2B7C70C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77B0397-B611-43D5-8D23-08EF7963275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CF652F-D886-4B1C-ABE0-FA497EA6BDDF}"/>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B658B47D-C8E1-42D0-9638-C497D27F20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891B0B-FEE4-4EB5-A0CA-B02910B64CCB}"/>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3013913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ED2F9-FAA4-4A93-A2BB-15865D4A5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08E5F7-E0C1-4971-8D46-06863D34B73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66515D-B530-4B7F-96B8-42FEFF86EE11}"/>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0A6B9ABA-7327-4AE7-9444-64641A92D7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72B926-9FAF-4C6F-AE02-DE859EE155B2}"/>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3728539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A9A3B-7614-459C-A203-C63E1BEA4B8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05B7983-4D0B-4C09-96FB-8B143AC6CCF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D156F7-9BE5-4BB4-9244-CC4069FF7979}"/>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08A6BF1E-9088-452F-875A-7783EDDB8D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7E35F2-14B0-4CAB-9ED5-A64A62DBBEB1}"/>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549923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FED85-23EB-4B43-822C-B9A3F8ACA9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372906-7153-434F-8C68-CF5DDA48713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37297D0-140F-4F62-B361-A8722469962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70027A-FEE0-4698-B260-7C01433BA25A}"/>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6" name="Footer Placeholder 5">
            <a:extLst>
              <a:ext uri="{FF2B5EF4-FFF2-40B4-BE49-F238E27FC236}">
                <a16:creationId xmlns:a16="http://schemas.microsoft.com/office/drawing/2014/main" id="{5C14C9FB-16CD-44CF-A1DD-6024DE81D7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52D9AF-90C7-416B-AA1B-5760CA035E09}"/>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3786503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8C6EB-A6C7-413C-90E4-F87BF71C874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9E783D2-A124-4184-A310-D672C57EBC5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CC4EF6B-3134-451C-AD0D-68F1564D0ED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2C19BEF-4D35-4E76-8EA6-DCC3EC586E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64AB9C2-0ACC-4228-BB39-95E64E43AEB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851F251-C50D-40AE-A9D0-2EEE78BD4C99}"/>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8" name="Footer Placeholder 7">
            <a:extLst>
              <a:ext uri="{FF2B5EF4-FFF2-40B4-BE49-F238E27FC236}">
                <a16:creationId xmlns:a16="http://schemas.microsoft.com/office/drawing/2014/main" id="{E2A414D6-0660-4273-ABED-EF1696092C2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6743C24-8A8E-47CD-9F4D-72FACA7618F8}"/>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510068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7B27C-583F-4468-A885-5146CF4D209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7BC0B8A-49BC-47DE-B09D-446AA5C96A01}"/>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4" name="Footer Placeholder 3">
            <a:extLst>
              <a:ext uri="{FF2B5EF4-FFF2-40B4-BE49-F238E27FC236}">
                <a16:creationId xmlns:a16="http://schemas.microsoft.com/office/drawing/2014/main" id="{03A6C29D-99BF-4D41-8DC5-FD4B1A5A05D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04DBC7B-8E81-4BB8-9156-7ED41BDD4B91}"/>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969894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F1D446A-EE75-4F63-BE41-627CA9FD715E}"/>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3" name="Footer Placeholder 2">
            <a:extLst>
              <a:ext uri="{FF2B5EF4-FFF2-40B4-BE49-F238E27FC236}">
                <a16:creationId xmlns:a16="http://schemas.microsoft.com/office/drawing/2014/main" id="{B559AF70-EA2A-4E07-8770-1390819B167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F78EEF6-AD88-452A-B5FF-AC03909A87C7}"/>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696367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791E6-8B16-4858-BD70-DE4A1830AC2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43DC9C-9E0E-4149-9A5B-D66EFB2423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C952249-A122-41D4-8782-CC7192DBFF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900412-E6F7-4D1B-9232-DFD4A5656B0C}"/>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6" name="Footer Placeholder 5">
            <a:extLst>
              <a:ext uri="{FF2B5EF4-FFF2-40B4-BE49-F238E27FC236}">
                <a16:creationId xmlns:a16="http://schemas.microsoft.com/office/drawing/2014/main" id="{47E62B6D-B9AB-4C68-80A1-1ECC5E9202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B6409E8-A1F5-41B3-996C-18C5C0E492D4}"/>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4276205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AFB60-EA58-49BD-9B47-1446B47A30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9234B9F-450B-499C-BC17-6F16278651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921C641-5752-4FB9-94E5-5C64F1CA79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90D9EE-B791-4E69-A868-BA6D02B3C865}"/>
              </a:ext>
            </a:extLst>
          </p:cNvPr>
          <p:cNvSpPr>
            <a:spLocks noGrp="1"/>
          </p:cNvSpPr>
          <p:nvPr>
            <p:ph type="dt" sz="half" idx="10"/>
          </p:nvPr>
        </p:nvSpPr>
        <p:spPr/>
        <p:txBody>
          <a:bodyPr/>
          <a:lstStyle/>
          <a:p>
            <a:fld id="{4D382E00-9C35-4AF0-88DB-478D143718E2}" type="datetimeFigureOut">
              <a:rPr lang="en-US" smtClean="0"/>
              <a:t>12/15/2021</a:t>
            </a:fld>
            <a:endParaRPr lang="en-US"/>
          </a:p>
        </p:txBody>
      </p:sp>
      <p:sp>
        <p:nvSpPr>
          <p:cNvPr id="6" name="Footer Placeholder 5">
            <a:extLst>
              <a:ext uri="{FF2B5EF4-FFF2-40B4-BE49-F238E27FC236}">
                <a16:creationId xmlns:a16="http://schemas.microsoft.com/office/drawing/2014/main" id="{D52C5CEF-C972-4899-B896-3C1A823A8A1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6553CA0-D12D-4B86-93B2-ECAFBF89E84D}"/>
              </a:ext>
            </a:extLst>
          </p:cNvPr>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1422906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313055-9FDC-4EB1-B6BE-6C839A0911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D8020A5-CC33-452C-A21E-AF15AF4837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3F8582-DCCA-49D5-B4B3-651CB8FDF2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382E00-9C35-4AF0-88DB-478D143718E2}" type="datetimeFigureOut">
              <a:rPr lang="en-US" smtClean="0"/>
              <a:t>12/15/2021</a:t>
            </a:fld>
            <a:endParaRPr lang="en-US"/>
          </a:p>
        </p:txBody>
      </p:sp>
      <p:sp>
        <p:nvSpPr>
          <p:cNvPr id="5" name="Footer Placeholder 4">
            <a:extLst>
              <a:ext uri="{FF2B5EF4-FFF2-40B4-BE49-F238E27FC236}">
                <a16:creationId xmlns:a16="http://schemas.microsoft.com/office/drawing/2014/main" id="{5DC561B0-C1F5-4DC8-A7C8-CDA8B9D8BF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C95295F-7E44-4884-BF2F-57FE2E39CF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7A3639-6358-4F19-BA78-8C7E28F0A523}" type="slidenum">
              <a:rPr lang="en-US" smtClean="0"/>
              <a:t>‹#›</a:t>
            </a:fld>
            <a:endParaRPr lang="en-US"/>
          </a:p>
        </p:txBody>
      </p:sp>
    </p:spTree>
    <p:extLst>
      <p:ext uri="{BB962C8B-B14F-4D97-AF65-F5344CB8AC3E}">
        <p14:creationId xmlns:p14="http://schemas.microsoft.com/office/powerpoint/2010/main" val="373845819"/>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86747" y="5211698"/>
            <a:ext cx="8475133" cy="1646302"/>
          </a:xfrm>
          <a:solidFill>
            <a:schemeClr val="bg1">
              <a:lumMod val="65000"/>
            </a:schemeClr>
          </a:solidFill>
        </p:spPr>
        <p:txBody>
          <a:bodyPr/>
          <a:lstStyle/>
          <a:p>
            <a:pPr algn="r"/>
            <a:r>
              <a:rPr lang="en-US" dirty="0"/>
              <a:t>	</a:t>
            </a:r>
            <a:r>
              <a:rPr lang="en-US" b="1" dirty="0"/>
              <a:t>COLLISIONS</a:t>
            </a:r>
            <a:r>
              <a:rPr lang="en-US" cap="all" dirty="0"/>
              <a:t>    </a:t>
            </a:r>
          </a:p>
        </p:txBody>
      </p:sp>
      <p:pic>
        <p:nvPicPr>
          <p:cNvPr id="6" name="Picture 5"/>
          <p:cNvPicPr>
            <a:picLocks noChangeAspect="1"/>
          </p:cNvPicPr>
          <p:nvPr/>
        </p:nvPicPr>
        <p:blipFill>
          <a:blip r:embed="rId3"/>
          <a:stretch>
            <a:fillRect/>
          </a:stretch>
        </p:blipFill>
        <p:spPr>
          <a:xfrm>
            <a:off x="3716867" y="0"/>
            <a:ext cx="8475133" cy="4985799"/>
          </a:xfrm>
          <a:prstGeom prst="rect">
            <a:avLst/>
          </a:prstGeom>
        </p:spPr>
      </p:pic>
      <p:pic>
        <p:nvPicPr>
          <p:cNvPr id="4" name="Picture 3"/>
          <p:cNvPicPr>
            <a:picLocks noChangeAspect="1"/>
          </p:cNvPicPr>
          <p:nvPr/>
        </p:nvPicPr>
        <p:blipFill>
          <a:blip r:embed="rId4"/>
          <a:stretch>
            <a:fillRect/>
          </a:stretch>
        </p:blipFill>
        <p:spPr>
          <a:xfrm>
            <a:off x="1143503" y="5478690"/>
            <a:ext cx="1701297" cy="1150589"/>
          </a:xfrm>
          <a:prstGeom prst="rect">
            <a:avLst/>
          </a:prstGeom>
        </p:spPr>
      </p:pic>
      <p:pic>
        <p:nvPicPr>
          <p:cNvPr id="5" name="Picture 4">
            <a:extLst>
              <a:ext uri="{FF2B5EF4-FFF2-40B4-BE49-F238E27FC236}">
                <a16:creationId xmlns:a16="http://schemas.microsoft.com/office/drawing/2014/main" id="{0F80DF72-3265-4CAB-8633-8A5F6649FCCD}"/>
              </a:ext>
            </a:extLst>
          </p:cNvPr>
          <p:cNvPicPr>
            <a:picLocks noChangeAspect="1"/>
          </p:cNvPicPr>
          <p:nvPr/>
        </p:nvPicPr>
        <p:blipFill>
          <a:blip r:embed="rId5"/>
          <a:stretch>
            <a:fillRect/>
          </a:stretch>
        </p:blipFill>
        <p:spPr>
          <a:xfrm>
            <a:off x="890679" y="494075"/>
            <a:ext cx="2206943" cy="469433"/>
          </a:xfrm>
          <a:prstGeom prst="rect">
            <a:avLst/>
          </a:prstGeom>
        </p:spPr>
      </p:pic>
    </p:spTree>
    <p:extLst>
      <p:ext uri="{BB962C8B-B14F-4D97-AF65-F5344CB8AC3E}">
        <p14:creationId xmlns:p14="http://schemas.microsoft.com/office/powerpoint/2010/main" val="2464037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Collisions: major assumptions</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a:t>Collision – any strong interaction between bodies that lasts relatively short time.</a:t>
            </a:r>
          </a:p>
          <a:p>
            <a:r>
              <a:rPr lang="en-US" dirty="0"/>
              <a:t>If the forces between the bodies are much stronger than any external forces, as is the case in most collisions, we can neglect the external forces entirely and treat the colliding bodies as an isolated system.</a:t>
            </a:r>
          </a:p>
          <a:p>
            <a:r>
              <a:rPr lang="en-US" dirty="0"/>
              <a:t>Total momentum of the system must be conserved in any collision.</a:t>
            </a:r>
          </a:p>
          <a:p>
            <a:r>
              <a:rPr lang="en-US" dirty="0"/>
              <a:t>If the forces between the bodies are also conservative, the total kinetic energy of the system Is conserved (</a:t>
            </a:r>
            <a:r>
              <a:rPr lang="en-US" i="1" dirty="0"/>
              <a:t>elastic</a:t>
            </a:r>
            <a:r>
              <a:rPr lang="en-US" dirty="0"/>
              <a:t> collisions). </a:t>
            </a:r>
          </a:p>
          <a:p>
            <a:r>
              <a:rPr lang="en-US" dirty="0"/>
              <a:t>A collision in which the kinetic energy is </a:t>
            </a:r>
            <a:r>
              <a:rPr lang="en-US" b="1" dirty="0"/>
              <a:t>not</a:t>
            </a:r>
            <a:r>
              <a:rPr lang="en-US" dirty="0"/>
              <a:t> conserved  is called </a:t>
            </a:r>
            <a:r>
              <a:rPr lang="en-US" i="1" dirty="0"/>
              <a:t>inelastic </a:t>
            </a:r>
            <a:r>
              <a:rPr lang="en-US" dirty="0"/>
              <a:t>collision.</a:t>
            </a:r>
          </a:p>
        </p:txBody>
      </p:sp>
      <p:sp>
        <p:nvSpPr>
          <p:cNvPr id="4" name="TextBox 3"/>
          <p:cNvSpPr txBox="1"/>
          <p:nvPr/>
        </p:nvSpPr>
        <p:spPr>
          <a:xfrm>
            <a:off x="4780547" y="5671386"/>
            <a:ext cx="7411453" cy="1200329"/>
          </a:xfrm>
          <a:prstGeom prst="rect">
            <a:avLst/>
          </a:prstGeom>
          <a:solidFill>
            <a:schemeClr val="bg1">
              <a:lumMod val="65000"/>
            </a:schemeClr>
          </a:solidFill>
        </p:spPr>
        <p:txBody>
          <a:bodyPr wrap="square" rtlCol="0">
            <a:spAutoFit/>
          </a:bodyPr>
          <a:lstStyle/>
          <a:p>
            <a:r>
              <a:rPr lang="en-US" dirty="0"/>
              <a:t>In any collision in which external forces can be neglected, total linear momentum is conserved, that is the total momentum before collision is equal to the total momentum after collision. Kinetic energy may or may not be conserved.</a:t>
            </a:r>
          </a:p>
        </p:txBody>
      </p:sp>
    </p:spTree>
    <p:extLst>
      <p:ext uri="{BB962C8B-B14F-4D97-AF65-F5344CB8AC3E}">
        <p14:creationId xmlns:p14="http://schemas.microsoft.com/office/powerpoint/2010/main" val="3754263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Inelastic collisions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547332" y="2098944"/>
                <a:ext cx="8596668" cy="4615596"/>
              </a:xfrm>
            </p:spPr>
            <p:txBody>
              <a:bodyPr>
                <a:normAutofit fontScale="85000" lnSpcReduction="20000"/>
              </a:bodyPr>
              <a:lstStyle/>
              <a:p>
                <a:r>
                  <a:rPr lang="en-US" altLang="en-US" dirty="0"/>
                  <a:t>In an </a:t>
                </a:r>
                <a:r>
                  <a:rPr lang="en-US" altLang="en-US" i="1" dirty="0"/>
                  <a:t>inelastic collision</a:t>
                </a:r>
                <a:r>
                  <a:rPr lang="en-US" altLang="en-US" dirty="0"/>
                  <a:t>, the total kinetic energy after the collision is not conserved.</a:t>
                </a:r>
              </a:p>
              <a:p>
                <a:r>
                  <a:rPr lang="en-US" altLang="en-US" dirty="0"/>
                  <a:t>If the colliding bodies stick together after collision, the collision is called </a:t>
                </a:r>
                <a:r>
                  <a:rPr lang="en-US" altLang="en-US" i="1" dirty="0"/>
                  <a:t>perfectly (completely) inelastic. </a:t>
                </a:r>
              </a:p>
              <a:p>
                <a:r>
                  <a:rPr lang="en-US" dirty="0"/>
                  <a:t>Before collision:</a:t>
                </a:r>
              </a:p>
              <a:p>
                <a:pPr marL="0" indent="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2</m:t>
                          </m:r>
                          <m:r>
                            <a:rPr lang="en-US" i="1">
                              <a:latin typeface="Cambria Math" panose="02040503050406030204" pitchFamily="18" charset="0"/>
                            </a:rPr>
                            <m:t>𝑖</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1</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2</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2</m:t>
                          </m:r>
                          <m:r>
                            <a:rPr lang="en-US" i="1">
                              <a:latin typeface="Cambria Math" panose="02040503050406030204" pitchFamily="18" charset="0"/>
                            </a:rPr>
                            <m:t>𝑖</m:t>
                          </m:r>
                        </m:sub>
                      </m:sSub>
                    </m:oMath>
                  </m:oMathPara>
                </a14:m>
                <a:endParaRPr lang="en-US" i="1" dirty="0">
                  <a:latin typeface="Cambria Math" panose="02040503050406030204" pitchFamily="18" charset="0"/>
                </a:endParaRPr>
              </a:p>
              <a:p>
                <a:pPr marL="0" indent="0">
                  <a:buNone/>
                </a:pPr>
                <a:endParaRPr lang="en-US" b="0" i="1" dirty="0">
                  <a:latin typeface="Cambria Math" panose="02040503050406030204" pitchFamily="18" charset="0"/>
                </a:endParaRPr>
              </a:p>
              <a:p>
                <a:r>
                  <a:rPr lang="en-US" dirty="0"/>
                  <a:t>After collision:</a:t>
                </a:r>
              </a:p>
              <a:p>
                <a:pPr marL="0"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 </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𝑓</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b="0" i="1" smtClean="0">
                              <a:latin typeface="Cambria Math" panose="02040503050406030204" pitchFamily="18" charset="0"/>
                            </a:rPr>
                            <m:t>(</m:t>
                          </m:r>
                          <m:r>
                            <a:rPr lang="en-US" i="1">
                              <a:latin typeface="Cambria Math" panose="02040503050406030204" pitchFamily="18" charset="0"/>
                            </a:rPr>
                            <m:t>𝑚</m:t>
                          </m:r>
                        </m:e>
                        <m:sub>
                          <m:r>
                            <a:rPr lang="en-US" i="1">
                              <a:latin typeface="Cambria Math" panose="02040503050406030204" pitchFamily="18" charset="0"/>
                            </a:rPr>
                            <m:t>1</m:t>
                          </m:r>
                        </m:sub>
                      </m:sSub>
                      <m:r>
                        <a:rPr lang="en-US" b="0" i="1" smtClean="0">
                          <a:latin typeface="Cambria Math" panose="02040503050406030204" pitchFamily="18" charset="0"/>
                        </a:rPr>
                        <m:t>+</m:t>
                      </m:r>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2</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𝑓</m:t>
                          </m:r>
                        </m:sub>
                      </m:sSub>
                    </m:oMath>
                  </m:oMathPara>
                </a14:m>
                <a:endParaRPr lang="en-US" dirty="0"/>
              </a:p>
              <a:p>
                <a:r>
                  <a:rPr lang="en-US" dirty="0"/>
                  <a:t>Conservation of total momentum requires:</a:t>
                </a:r>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1</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2</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2</m:t>
                          </m:r>
                          <m:r>
                            <a:rPr lang="en-US" i="1">
                              <a:latin typeface="Cambria Math" panose="02040503050406030204" pitchFamily="18" charset="0"/>
                            </a:rPr>
                            <m:t>𝑖</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m:t>
                          </m:r>
                          <m:r>
                            <a:rPr lang="en-US" i="1">
                              <a:latin typeface="Cambria Math" panose="02040503050406030204" pitchFamily="18" charset="0"/>
                            </a:rPr>
                            <m:t>𝑚</m:t>
                          </m:r>
                        </m:e>
                        <m:sub>
                          <m:r>
                            <a:rPr lang="en-US" i="1">
                              <a:latin typeface="Cambria Math" panose="02040503050406030204" pitchFamily="18" charset="0"/>
                            </a:rPr>
                            <m:t>1</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𝑓</m:t>
                          </m:r>
                        </m:sub>
                      </m:sSub>
                    </m:oMath>
                  </m:oMathPara>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547332" y="2098944"/>
                <a:ext cx="8596668" cy="4615596"/>
              </a:xfrm>
              <a:blipFill>
                <a:blip r:embed="rId2"/>
                <a:stretch>
                  <a:fillRect l="-993" t="-3038" r="-71"/>
                </a:stretch>
              </a:blipFill>
            </p:spPr>
            <p:txBody>
              <a:bodyPr/>
              <a:lstStyle/>
              <a:p>
                <a:r>
                  <a:rPr lang="en-US">
                    <a:noFill/>
                  </a:rPr>
                  <a:t> </a:t>
                </a:r>
              </a:p>
            </p:txBody>
          </p:sp>
        </mc:Fallback>
      </mc:AlternateContent>
      <p:pic>
        <p:nvPicPr>
          <p:cNvPr id="6" name="Picture 5"/>
          <p:cNvPicPr>
            <a:picLocks noChangeAspect="1"/>
          </p:cNvPicPr>
          <p:nvPr/>
        </p:nvPicPr>
        <p:blipFill>
          <a:blip r:embed="rId3"/>
          <a:stretch>
            <a:fillRect/>
          </a:stretch>
        </p:blipFill>
        <p:spPr>
          <a:xfrm>
            <a:off x="6242283" y="3623486"/>
            <a:ext cx="5803433" cy="2517891"/>
          </a:xfrm>
          <a:prstGeom prst="rect">
            <a:avLst/>
          </a:prstGeom>
        </p:spPr>
      </p:pic>
      <p:sp>
        <p:nvSpPr>
          <p:cNvPr id="7" name="Rectangle 6"/>
          <p:cNvSpPr/>
          <p:nvPr/>
        </p:nvSpPr>
        <p:spPr>
          <a:xfrm>
            <a:off x="6941906" y="5495046"/>
            <a:ext cx="6096000" cy="307777"/>
          </a:xfrm>
          <a:prstGeom prst="rect">
            <a:avLst/>
          </a:prstGeom>
        </p:spPr>
        <p:txBody>
          <a:bodyPr>
            <a:spAutoFit/>
          </a:bodyPr>
          <a:lstStyle/>
          <a:p>
            <a:r>
              <a:rPr lang="en-US" sz="1400" dirty="0"/>
              <a:t>Two lab carts collide and stick together after the collision.</a:t>
            </a:r>
          </a:p>
        </p:txBody>
      </p:sp>
    </p:spTree>
    <p:extLst>
      <p:ext uri="{BB962C8B-B14F-4D97-AF65-F5344CB8AC3E}">
        <p14:creationId xmlns:p14="http://schemas.microsoft.com/office/powerpoint/2010/main" val="191098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Perfectly inelastic collision, example </a:t>
            </a:r>
          </a:p>
        </p:txBody>
      </p:sp>
      <p:pic>
        <p:nvPicPr>
          <p:cNvPr id="4" name="Picture Placeholder 1" descr="Before collision, proton on the left is moving with v sub proton to the right of 7.0 times 10 to the 6 meters per second, and neutron on the right is moving with v sub neutron to the left of -4.0 times 10 to the 6 meters per second. After collision, the proton and deuteron are stuck together, and have unknown v sub deuteron."/>
          <p:cNvPicPr>
            <a:picLocks noGrp="1" noChangeAspect="1"/>
          </p:cNvPicPr>
          <p:nvPr>
            <p:ph idx="1"/>
          </p:nvPr>
        </p:nvPicPr>
        <p:blipFill>
          <a:blip r:embed="rId2">
            <a:extLst>
              <a:ext uri="{28A0092B-C50C-407E-A947-70E740481C1C}">
                <a14:useLocalDpi xmlns:a14="http://schemas.microsoft.com/office/drawing/2010/main" val="0"/>
              </a:ext>
            </a:extLst>
          </a:blip>
          <a:srcRect t="-57239" b="-57239"/>
          <a:stretch>
            <a:fillRect/>
          </a:stretch>
        </p:blipFill>
        <p:spPr>
          <a:xfrm>
            <a:off x="1404708" y="1345324"/>
            <a:ext cx="6918771" cy="3003415"/>
          </a:xfrm>
        </p:spPr>
      </p:pic>
    </p:spTree>
    <p:extLst>
      <p:ext uri="{BB962C8B-B14F-4D97-AF65-F5344CB8AC3E}">
        <p14:creationId xmlns:p14="http://schemas.microsoft.com/office/powerpoint/2010/main" val="1297261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Elastic collisions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77334" y="1621574"/>
                <a:ext cx="8596668" cy="5048733"/>
              </a:xfrm>
            </p:spPr>
            <p:txBody>
              <a:bodyPr>
                <a:normAutofit fontScale="77500" lnSpcReduction="20000"/>
              </a:bodyPr>
              <a:lstStyle/>
              <a:p>
                <a:r>
                  <a:rPr lang="en-US" altLang="en-US" dirty="0"/>
                  <a:t>In an </a:t>
                </a:r>
                <a:r>
                  <a:rPr lang="en-US" altLang="en-US" i="1" dirty="0"/>
                  <a:t>elastic collision</a:t>
                </a:r>
                <a:r>
                  <a:rPr lang="en-US" altLang="en-US" dirty="0"/>
                  <a:t>, the total kinetic energy of the system is the same </a:t>
                </a:r>
              </a:p>
              <a:p>
                <a:pPr marL="0" indent="0">
                  <a:buNone/>
                </a:pPr>
                <a:r>
                  <a:rPr lang="en-US" altLang="en-US" dirty="0"/>
                  <a:t>      after the collision as before.</a:t>
                </a:r>
              </a:p>
              <a:p>
                <a:r>
                  <a:rPr lang="en-US" altLang="en-US" dirty="0"/>
                  <a:t>Before collision:</a:t>
                </a:r>
              </a:p>
              <a:p>
                <a:pPr marL="0" indent="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2</m:t>
                          </m:r>
                          <m:r>
                            <a:rPr lang="en-US" i="1">
                              <a:latin typeface="Cambria Math" panose="02040503050406030204" pitchFamily="18" charset="0"/>
                            </a:rPr>
                            <m:t>𝑖</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1</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2</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2</m:t>
                          </m:r>
                          <m:r>
                            <a:rPr lang="en-US" i="1">
                              <a:latin typeface="Cambria Math" panose="02040503050406030204" pitchFamily="18" charset="0"/>
                            </a:rPr>
                            <m:t>𝑖</m:t>
                          </m:r>
                        </m:sub>
                      </m:sSub>
                    </m:oMath>
                  </m:oMathPara>
                </a14:m>
                <a:endParaRPr lang="en-US" dirty="0"/>
              </a:p>
              <a:p>
                <a:r>
                  <a:rPr lang="en-US" altLang="en-US" dirty="0"/>
                  <a:t>After collision:</a:t>
                </a:r>
              </a:p>
              <a:p>
                <a:pPr marL="0"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 </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𝑓</m:t>
                          </m:r>
                        </m:sub>
                      </m:sSub>
                      <m:r>
                        <a:rPr lang="en-US" i="1">
                          <a:latin typeface="Cambria Math" panose="02040503050406030204" pitchFamily="18" charset="0"/>
                        </a:rPr>
                        <m:t>= </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1</m:t>
                          </m:r>
                          <m:r>
                            <a:rPr lang="en-US" i="1">
                              <a:latin typeface="Cambria Math" panose="02040503050406030204" pitchFamily="18" charset="0"/>
                            </a:rPr>
                            <m:t>𝑓</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2</m:t>
                          </m:r>
                          <m:r>
                            <a:rPr lang="en-US" i="1">
                              <a:latin typeface="Cambria Math" panose="02040503050406030204" pitchFamily="18" charset="0"/>
                            </a:rPr>
                            <m:t>𝑓</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1</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1</m:t>
                          </m:r>
                          <m:r>
                            <a:rPr lang="en-US" i="1">
                              <a:latin typeface="Cambria Math" panose="02040503050406030204" pitchFamily="18" charset="0"/>
                            </a:rPr>
                            <m:t>𝑓</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2</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2</m:t>
                          </m:r>
                          <m:r>
                            <a:rPr lang="en-US" i="1">
                              <a:latin typeface="Cambria Math" panose="02040503050406030204" pitchFamily="18" charset="0"/>
                            </a:rPr>
                            <m:t>𝑓</m:t>
                          </m:r>
                        </m:sub>
                      </m:sSub>
                    </m:oMath>
                  </m:oMathPara>
                </a14:m>
                <a:endParaRPr lang="en-US" altLang="en-US" dirty="0"/>
              </a:p>
              <a:p>
                <a:r>
                  <a:rPr lang="en-US" dirty="0"/>
                  <a:t>Conservation of momentum:</a:t>
                </a:r>
              </a:p>
              <a:p>
                <a:pPr marL="0" indent="0">
                  <a:buNone/>
                </a:pPr>
                <a:endParaRPr lang="en-US" i="1" dirty="0"/>
              </a:p>
              <a:p>
                <a:pPr marL="0" indent="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1</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2</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2</m:t>
                          </m:r>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1</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1</m:t>
                          </m:r>
                          <m:r>
                            <a:rPr lang="en-US" i="1">
                              <a:latin typeface="Cambria Math" panose="02040503050406030204" pitchFamily="18" charset="0"/>
                            </a:rPr>
                            <m:t>𝑓</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2</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2</m:t>
                          </m:r>
                          <m:r>
                            <a:rPr lang="en-US" i="1">
                              <a:latin typeface="Cambria Math" panose="02040503050406030204" pitchFamily="18" charset="0"/>
                            </a:rPr>
                            <m:t>𝑓</m:t>
                          </m:r>
                        </m:sub>
                      </m:sSub>
                    </m:oMath>
                  </m:oMathPara>
                </a14:m>
                <a:endParaRPr lang="en-US" dirty="0"/>
              </a:p>
              <a:p>
                <a:r>
                  <a:rPr lang="en-US" dirty="0"/>
                  <a:t>Energy is conserved:</a:t>
                </a:r>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r>
                            <a:rPr lang="en-US" i="1">
                              <a:latin typeface="Cambria Math" panose="02040503050406030204" pitchFamily="18" charset="0"/>
                            </a:rPr>
                            <m:t>𝑚</m:t>
                          </m:r>
                        </m:e>
                        <m:sub>
                          <m:r>
                            <a:rPr lang="en-US" i="1">
                              <a:latin typeface="Cambria Math" panose="02040503050406030204" pitchFamily="18" charset="0"/>
                            </a:rPr>
                            <m:t>1</m:t>
                          </m:r>
                        </m:sub>
                      </m:sSub>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1</m:t>
                              </m:r>
                              <m:r>
                                <a:rPr lang="en-US" i="1">
                                  <a:latin typeface="Cambria Math" panose="02040503050406030204" pitchFamily="18" charset="0"/>
                                </a:rPr>
                                <m:t>𝑖</m:t>
                              </m:r>
                            </m:sub>
                          </m:sSub>
                        </m:e>
                        <m:sup>
                          <m:r>
                            <a:rPr lang="en-US" i="1">
                              <a:latin typeface="Cambria Math" panose="02040503050406030204" pitchFamily="18" charset="0"/>
                            </a:rPr>
                            <m:t>2</m:t>
                          </m:r>
                        </m:sup>
                      </m:sSup>
                      <m:r>
                        <a:rPr lang="en-US" i="1">
                          <a:latin typeface="Cambria Math" panose="02040503050406030204" pitchFamily="18" charset="0"/>
                        </a:rPr>
                        <m:t>+ </m:t>
                      </m:r>
                      <m:sSub>
                        <m:sSubPr>
                          <m:ctrlPr>
                            <a:rPr lang="en-US" i="1">
                              <a:latin typeface="Cambria Math" panose="02040503050406030204" pitchFamily="18" charset="0"/>
                            </a:rPr>
                          </m:ctrlPr>
                        </m:sSubPr>
                        <m:e>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r>
                            <a:rPr lang="en-US" i="1">
                              <a:latin typeface="Cambria Math" panose="02040503050406030204" pitchFamily="18" charset="0"/>
                            </a:rPr>
                            <m:t>𝑚</m:t>
                          </m:r>
                        </m:e>
                        <m:sub>
                          <m:r>
                            <a:rPr lang="en-US" i="1">
                              <a:latin typeface="Cambria Math" panose="02040503050406030204" pitchFamily="18" charset="0"/>
                            </a:rPr>
                            <m:t>2</m:t>
                          </m:r>
                        </m:sub>
                      </m:sSub>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2</m:t>
                              </m:r>
                              <m:r>
                                <a:rPr lang="en-US" i="1">
                                  <a:latin typeface="Cambria Math" panose="02040503050406030204" pitchFamily="18" charset="0"/>
                                </a:rPr>
                                <m:t>𝑖</m:t>
                              </m:r>
                            </m:sub>
                          </m:sSub>
                        </m:e>
                        <m:sup>
                          <m:r>
                            <a:rPr lang="en-US" i="1">
                              <a:latin typeface="Cambria Math" panose="02040503050406030204" pitchFamily="18" charset="0"/>
                            </a:rPr>
                            <m:t>2</m:t>
                          </m:r>
                        </m:sup>
                      </m:sSup>
                      <m:r>
                        <a:rPr lang="en-US" i="1">
                          <a:latin typeface="Cambria Math" panose="02040503050406030204" pitchFamily="18" charset="0"/>
                        </a:rPr>
                        <m:t>=</m:t>
                      </m:r>
                      <m:sSub>
                        <m:sSubPr>
                          <m:ctrlPr>
                            <a:rPr lang="en-US" i="1">
                              <a:latin typeface="Cambria Math" panose="02040503050406030204" pitchFamily="18" charset="0"/>
                            </a:rPr>
                          </m:ctrlPr>
                        </m:sSubPr>
                        <m:e>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r>
                            <a:rPr lang="en-US" i="1">
                              <a:latin typeface="Cambria Math" panose="02040503050406030204" pitchFamily="18" charset="0"/>
                            </a:rPr>
                            <m:t>𝑚</m:t>
                          </m:r>
                        </m:e>
                        <m:sub>
                          <m:r>
                            <a:rPr lang="en-US" i="1">
                              <a:latin typeface="Cambria Math" panose="02040503050406030204" pitchFamily="18" charset="0"/>
                            </a:rPr>
                            <m:t>1</m:t>
                          </m:r>
                        </m:sub>
                      </m:sSub>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1</m:t>
                              </m:r>
                              <m:r>
                                <a:rPr lang="en-US" i="1">
                                  <a:latin typeface="Cambria Math" panose="02040503050406030204" pitchFamily="18" charset="0"/>
                                </a:rPr>
                                <m:t>𝑓</m:t>
                              </m:r>
                            </m:sub>
                          </m:sSub>
                        </m:e>
                        <m:sup>
                          <m:r>
                            <a:rPr lang="en-US" i="1">
                              <a:latin typeface="Cambria Math" panose="02040503050406030204" pitchFamily="18" charset="0"/>
                            </a:rPr>
                            <m:t>2</m:t>
                          </m:r>
                        </m:sup>
                      </m:sSup>
                      <m:r>
                        <a:rPr lang="en-US" i="1">
                          <a:latin typeface="Cambria Math" panose="02040503050406030204" pitchFamily="18" charset="0"/>
                        </a:rPr>
                        <m:t>+ </m:t>
                      </m:r>
                      <m:sSub>
                        <m:sSubPr>
                          <m:ctrlPr>
                            <a:rPr lang="en-US" i="1">
                              <a:latin typeface="Cambria Math" panose="02040503050406030204" pitchFamily="18" charset="0"/>
                            </a:rPr>
                          </m:ctrlPr>
                        </m:sSubPr>
                        <m:e>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r>
                            <a:rPr lang="en-US" i="1">
                              <a:latin typeface="Cambria Math" panose="02040503050406030204" pitchFamily="18" charset="0"/>
                            </a:rPr>
                            <m:t>𝑚</m:t>
                          </m:r>
                        </m:e>
                        <m:sub>
                          <m:r>
                            <a:rPr lang="en-US" i="1">
                              <a:latin typeface="Cambria Math" panose="02040503050406030204" pitchFamily="18" charset="0"/>
                            </a:rPr>
                            <m:t>2</m:t>
                          </m:r>
                        </m:sub>
                      </m:sSub>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i="1">
                                  <a:latin typeface="Cambria Math" panose="02040503050406030204" pitchFamily="18" charset="0"/>
                                </a:rPr>
                                <m:t>2</m:t>
                              </m:r>
                              <m:r>
                                <a:rPr lang="en-US" i="1">
                                  <a:latin typeface="Cambria Math" panose="02040503050406030204" pitchFamily="18" charset="0"/>
                                </a:rPr>
                                <m:t>𝑓</m:t>
                              </m:r>
                            </m:sub>
                          </m:sSub>
                        </m:e>
                        <m:sup>
                          <m:r>
                            <a:rPr lang="en-US" i="1">
                              <a:latin typeface="Cambria Math" panose="02040503050406030204" pitchFamily="18" charset="0"/>
                            </a:rPr>
                            <m:t>2</m:t>
                          </m:r>
                        </m:sup>
                      </m:sSup>
                    </m:oMath>
                  </m:oMathPara>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77334" y="1621574"/>
                <a:ext cx="8596668" cy="5048733"/>
              </a:xfrm>
              <a:blipFill>
                <a:blip r:embed="rId2"/>
                <a:stretch>
                  <a:fillRect l="-780" t="-2536"/>
                </a:stretch>
              </a:blipFill>
            </p:spPr>
            <p:txBody>
              <a:bodyPr/>
              <a:lstStyle/>
              <a:p>
                <a:r>
                  <a:rPr lang="en-US">
                    <a:noFill/>
                  </a:rPr>
                  <a:t> </a:t>
                </a:r>
              </a:p>
            </p:txBody>
          </p:sp>
        </mc:Fallback>
      </mc:AlternateContent>
      <p:pic>
        <p:nvPicPr>
          <p:cNvPr id="7" name="Picture 6"/>
          <p:cNvPicPr>
            <a:picLocks noChangeAspect="1"/>
          </p:cNvPicPr>
          <p:nvPr/>
        </p:nvPicPr>
        <p:blipFill>
          <a:blip r:embed="rId3"/>
          <a:stretch>
            <a:fillRect/>
          </a:stretch>
        </p:blipFill>
        <p:spPr>
          <a:xfrm>
            <a:off x="6796424" y="2312218"/>
            <a:ext cx="6325133" cy="2744237"/>
          </a:xfrm>
          <a:prstGeom prst="rect">
            <a:avLst/>
          </a:prstGeom>
        </p:spPr>
      </p:pic>
    </p:spTree>
    <p:extLst>
      <p:ext uri="{BB962C8B-B14F-4D97-AF65-F5344CB8AC3E}">
        <p14:creationId xmlns:p14="http://schemas.microsoft.com/office/powerpoint/2010/main" val="2417692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Head-on (1D) elastic collisions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20000"/>
              </a:bodyPr>
              <a:lstStyle/>
              <a:p>
                <a:pPr marL="0" indent="0">
                  <a:buNone/>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1</m:t>
                          </m:r>
                          <m:r>
                            <a:rPr lang="en-US" sz="2400" i="1">
                              <a:latin typeface="Cambria Math" panose="02040503050406030204" pitchFamily="18" charset="0"/>
                            </a:rPr>
                            <m:t>𝑓</m:t>
                          </m:r>
                        </m:sub>
                      </m:sSub>
                      <m:r>
                        <a:rPr lang="en-US" sz="2400" i="1">
                          <a:latin typeface="Cambria Math" panose="02040503050406030204" pitchFamily="18" charset="0"/>
                        </a:rPr>
                        <m:t>=</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1</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2</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1</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2</m:t>
                              </m:r>
                            </m:sub>
                          </m:sSub>
                        </m:den>
                      </m:f>
                      <m:sSub>
                        <m:sSubPr>
                          <m:ctrlPr>
                            <a:rPr lang="en-US"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1</m:t>
                          </m:r>
                          <m:r>
                            <a:rPr lang="en-US" sz="2400" i="1">
                              <a:latin typeface="Cambria Math" panose="02040503050406030204" pitchFamily="18" charset="0"/>
                            </a:rPr>
                            <m:t>𝑖</m:t>
                          </m:r>
                        </m:sub>
                      </m:sSub>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2</m:t>
                          </m:r>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2</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1</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2</m:t>
                              </m:r>
                            </m:sub>
                          </m:sSub>
                        </m:den>
                      </m:f>
                      <m:sSub>
                        <m:sSubPr>
                          <m:ctrlPr>
                            <a:rPr lang="en-US"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2</m:t>
                          </m:r>
                          <m:r>
                            <a:rPr lang="en-US" sz="2400" i="1">
                              <a:latin typeface="Cambria Math" panose="02040503050406030204" pitchFamily="18" charset="0"/>
                            </a:rPr>
                            <m:t>𝑖</m:t>
                          </m:r>
                        </m:sub>
                      </m:sSub>
                    </m:oMath>
                  </m:oMathPara>
                </a14:m>
                <a:endParaRPr lang="en-US" sz="2400" dirty="0"/>
              </a:p>
              <a:p>
                <a:pPr marL="0" indent="0">
                  <a:buNone/>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2</m:t>
                          </m:r>
                          <m:r>
                            <a:rPr lang="en-US" sz="2400" i="1">
                              <a:latin typeface="Cambria Math" panose="02040503050406030204" pitchFamily="18" charset="0"/>
                            </a:rPr>
                            <m:t>𝑓</m:t>
                          </m:r>
                        </m:sub>
                      </m:sSub>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2</m:t>
                          </m:r>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1</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1</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2</m:t>
                              </m:r>
                            </m:sub>
                          </m:sSub>
                        </m:den>
                      </m:f>
                      <m:sSub>
                        <m:sSubPr>
                          <m:ctrlPr>
                            <a:rPr lang="en-US"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1</m:t>
                          </m:r>
                          <m:r>
                            <a:rPr lang="en-US" sz="2400" i="1">
                              <a:latin typeface="Cambria Math" panose="02040503050406030204" pitchFamily="18" charset="0"/>
                            </a:rPr>
                            <m:t>𝑖</m:t>
                          </m:r>
                        </m:sub>
                      </m:sSub>
                      <m:r>
                        <a:rPr lang="en-US" sz="2400" i="1">
                          <a:latin typeface="Cambria Math" panose="02040503050406030204" pitchFamily="18" charset="0"/>
                        </a:rPr>
                        <m:t>+</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2</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1</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1</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2</m:t>
                              </m:r>
                            </m:sub>
                          </m:sSub>
                        </m:den>
                      </m:f>
                      <m:sSub>
                        <m:sSubPr>
                          <m:ctrlPr>
                            <a:rPr lang="en-US"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2</m:t>
                          </m:r>
                          <m:r>
                            <a:rPr lang="en-US" sz="2400" i="1">
                              <a:latin typeface="Cambria Math" panose="02040503050406030204" pitchFamily="18" charset="0"/>
                            </a:rPr>
                            <m:t>𝑖</m:t>
                          </m:r>
                        </m:sub>
                      </m:sSub>
                    </m:oMath>
                  </m:oMathPara>
                </a14:m>
                <a:endParaRPr lang="en-US" sz="2400" dirty="0"/>
              </a:p>
              <a:p>
                <a:endParaRPr lang="en-US" dirty="0"/>
              </a:p>
              <a:p>
                <a:r>
                  <a:rPr lang="en-US" dirty="0"/>
                  <a:t>Let’s look at the two limits: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2</m:t>
                        </m:r>
                      </m:sub>
                    </m:sSub>
                  </m:oMath>
                </a14:m>
                <a:r>
                  <a:rPr lang="en-US" dirty="0"/>
                  <a:t>  and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2</m:t>
                        </m:r>
                      </m:sub>
                    </m:sSub>
                  </m:oMath>
                </a14:m>
                <a:endParaRPr lang="en-US" dirty="0"/>
              </a:p>
              <a:p>
                <a:endParaRPr lang="en-US" dirty="0"/>
              </a:p>
              <a:p>
                <a:endParaRPr lang="en-US" dirty="0"/>
              </a:p>
              <a:p>
                <a:endParaRPr lang="en-US" dirty="0"/>
              </a:p>
              <a:p>
                <a:endParaRPr lang="en-US" dirty="0"/>
              </a:p>
              <a:p>
                <a:r>
                  <a:rPr lang="en-US" dirty="0"/>
                  <a:t>Note – these velocity are vectors, treat them as such!</a:t>
                </a:r>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1"/>
                </a:stretch>
              </a:blipFill>
            </p:spPr>
            <p:txBody>
              <a:bodyPr/>
              <a:lstStyle/>
              <a:p>
                <a:r>
                  <a:rPr lang="en-US">
                    <a:noFill/>
                  </a:rPr>
                  <a:t> </a:t>
                </a:r>
              </a:p>
            </p:txBody>
          </p:sp>
        </mc:Fallback>
      </mc:AlternateContent>
    </p:spTree>
    <p:extLst>
      <p:ext uri="{BB962C8B-B14F-4D97-AF65-F5344CB8AC3E}">
        <p14:creationId xmlns:p14="http://schemas.microsoft.com/office/powerpoint/2010/main" val="2296970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Head-on (1D) elastic collisions, another interesting case</a:t>
            </a:r>
          </a:p>
        </p:txBody>
      </p:sp>
      <p:sp>
        <p:nvSpPr>
          <p:cNvPr id="3" name="Content Placeholder 2"/>
          <p:cNvSpPr>
            <a:spLocks noGrp="1"/>
          </p:cNvSpPr>
          <p:nvPr>
            <p:ph idx="1"/>
          </p:nvPr>
        </p:nvSpPr>
        <p:spPr/>
        <p:txBody>
          <a:bodyPr/>
          <a:lstStyle/>
          <a:p>
            <a:r>
              <a:rPr lang="en-US" dirty="0"/>
              <a:t>What if the two masses are equal to each other and one of the objects is stationary before impact?</a:t>
            </a:r>
          </a:p>
        </p:txBody>
      </p:sp>
    </p:spTree>
    <p:extLst>
      <p:ext uri="{BB962C8B-B14F-4D97-AF65-F5344CB8AC3E}">
        <p14:creationId xmlns:p14="http://schemas.microsoft.com/office/powerpoint/2010/main" val="3247772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Elastic collisions, an example</a:t>
            </a:r>
          </a:p>
        </p:txBody>
      </p:sp>
      <p:pic>
        <p:nvPicPr>
          <p:cNvPr id="5" name="Picture 4"/>
          <p:cNvPicPr>
            <a:picLocks noChangeAspect="1"/>
          </p:cNvPicPr>
          <p:nvPr/>
        </p:nvPicPr>
        <p:blipFill>
          <a:blip r:embed="rId2"/>
          <a:stretch>
            <a:fillRect/>
          </a:stretch>
        </p:blipFill>
        <p:spPr>
          <a:xfrm>
            <a:off x="1387366" y="1797539"/>
            <a:ext cx="5466536" cy="2371724"/>
          </a:xfrm>
          <a:prstGeom prst="rect">
            <a:avLst/>
          </a:prstGeom>
        </p:spPr>
      </p:pic>
      <p:sp>
        <p:nvSpPr>
          <p:cNvPr id="6" name="Rectangle 5"/>
          <p:cNvSpPr/>
          <p:nvPr/>
        </p:nvSpPr>
        <p:spPr>
          <a:xfrm>
            <a:off x="757902" y="4436919"/>
            <a:ext cx="9058760" cy="923330"/>
          </a:xfrm>
          <a:prstGeom prst="rect">
            <a:avLst/>
          </a:prstGeom>
        </p:spPr>
        <p:txBody>
          <a:bodyPr wrap="square">
            <a:spAutoFit/>
          </a:bodyPr>
          <a:lstStyle/>
          <a:p>
            <a:r>
              <a:rPr lang="en-US" dirty="0"/>
              <a:t>Two different hockey pucks colliding. The top diagram shows the pucks the instant before the collision, and the bottom diagram show the pucks the instant after the collision. The net external force is zero.</a:t>
            </a:r>
          </a:p>
        </p:txBody>
      </p:sp>
    </p:spTree>
    <p:extLst>
      <p:ext uri="{BB962C8B-B14F-4D97-AF65-F5344CB8AC3E}">
        <p14:creationId xmlns:p14="http://schemas.microsoft.com/office/powerpoint/2010/main" val="32051954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1281</TotalTime>
  <Words>449</Words>
  <Application>Microsoft Office PowerPoint</Application>
  <PresentationFormat>Widescreen</PresentationFormat>
  <Paragraphs>49</Paragraphs>
  <Slides>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Cambria Math</vt:lpstr>
      <vt:lpstr>Office Theme</vt:lpstr>
      <vt:lpstr> COLLISIONS    </vt:lpstr>
      <vt:lpstr>Collisions: major assumptions </vt:lpstr>
      <vt:lpstr>Inelastic collisions</vt:lpstr>
      <vt:lpstr>Perfectly inelastic collision, example </vt:lpstr>
      <vt:lpstr>Elastic collisions</vt:lpstr>
      <vt:lpstr>Head-on (1D) elastic collisions</vt:lpstr>
      <vt:lpstr>Head-on (1D) elastic collisions, another interesting case</vt:lpstr>
      <vt:lpstr>Elastic collisions, an example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Tatiana Krivosheev</dc:creator>
  <cp:lastModifiedBy>Tatiana Krivosheev</cp:lastModifiedBy>
  <cp:revision>121</cp:revision>
  <dcterms:created xsi:type="dcterms:W3CDTF">2020-03-17T19:17:10Z</dcterms:created>
  <dcterms:modified xsi:type="dcterms:W3CDTF">2021-12-15T14:13:42Z</dcterms:modified>
</cp:coreProperties>
</file>