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0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92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37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3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9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0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924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72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0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20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7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51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EA6D1-B530-4950-8E10-EC0744DD1B13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42397-A0BE-473C-93BB-5179B2340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8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e/e0/NaStearat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8"/>
          <a:stretch/>
        </p:blipFill>
        <p:spPr bwMode="auto">
          <a:xfrm>
            <a:off x="911881" y="2674620"/>
            <a:ext cx="8948510" cy="118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45068" y="1977872"/>
            <a:ext cx="189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Water loving head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7744" y="4166616"/>
            <a:ext cx="174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Water hating tail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558232" y="2396100"/>
            <a:ext cx="1602455" cy="1609733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129284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581912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055347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507975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2965175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417803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917675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370303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847975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300603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773703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26331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6699228" y="3342132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151856" y="3360420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610304" y="3344613"/>
            <a:ext cx="283464" cy="150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062932" y="3362901"/>
            <a:ext cx="288036" cy="1691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218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59588" y="1690688"/>
            <a:ext cx="4206240" cy="3863340"/>
          </a:xfrm>
          <a:prstGeom prst="rect">
            <a:avLst/>
          </a:prstGeom>
          <a:solidFill>
            <a:srgbClr val="CCC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Water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705995" y="2343833"/>
            <a:ext cx="2573397" cy="2615184"/>
          </a:xfrm>
          <a:prstGeom prst="ellipse">
            <a:avLst/>
          </a:prstGeom>
          <a:solidFill>
            <a:srgbClr val="CCC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Oil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912854">
            <a:off x="3217238" y="2262444"/>
            <a:ext cx="614164" cy="1091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8500">
            <a:off x="2367323" y="2193974"/>
            <a:ext cx="605406" cy="1075718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629219" y="3272334"/>
            <a:ext cx="726948" cy="758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0890">
            <a:off x="2766388" y="2101748"/>
            <a:ext cx="614164" cy="10912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82713">
            <a:off x="2021967" y="2386926"/>
            <a:ext cx="605406" cy="10757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801533">
            <a:off x="1798705" y="2740899"/>
            <a:ext cx="605406" cy="10757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499569">
            <a:off x="1749778" y="3194985"/>
            <a:ext cx="593767" cy="10550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012412">
            <a:off x="1889029" y="3660115"/>
            <a:ext cx="587653" cy="10441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288521">
            <a:off x="2261896" y="4004429"/>
            <a:ext cx="605406" cy="10757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889662">
            <a:off x="2671850" y="4103954"/>
            <a:ext cx="605406" cy="10757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230018" y="3913773"/>
            <a:ext cx="605406" cy="10757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649347">
            <a:off x="3576369" y="3535948"/>
            <a:ext cx="605406" cy="10757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47828">
            <a:off x="3669083" y="3015611"/>
            <a:ext cx="605406" cy="10757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565888" y="2662011"/>
            <a:ext cx="605406" cy="107571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00296" y="1887210"/>
            <a:ext cx="760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Water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385588" y="1806188"/>
            <a:ext cx="1348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Soap molecule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23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Skanda Vivek</dc:creator>
  <cp:lastModifiedBy>Skanda Vivek</cp:lastModifiedBy>
  <cp:revision>4</cp:revision>
  <dcterms:created xsi:type="dcterms:W3CDTF">2020-07-20T14:37:44Z</dcterms:created>
  <dcterms:modified xsi:type="dcterms:W3CDTF">2020-07-20T15:17:07Z</dcterms:modified>
</cp:coreProperties>
</file>