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707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1D98-4827-418E-9512-08ECA916626D}" type="datetimeFigureOut">
              <a:rPr lang="en-US" smtClean="0"/>
              <a:t>7/12/2020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5D4AF-47CE-490C-9E00-7692F1CD28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0571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1D98-4827-418E-9512-08ECA916626D}" type="datetimeFigureOut">
              <a:rPr lang="en-US" smtClean="0"/>
              <a:t>7/12/2020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5D4AF-47CE-490C-9E00-7692F1CD28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050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1D98-4827-418E-9512-08ECA916626D}" type="datetimeFigureOut">
              <a:rPr lang="en-US" smtClean="0"/>
              <a:t>7/12/2020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5D4AF-47CE-490C-9E00-7692F1CD28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070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1D98-4827-418E-9512-08ECA916626D}" type="datetimeFigureOut">
              <a:rPr lang="en-US" smtClean="0"/>
              <a:t>7/12/2020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5D4AF-47CE-490C-9E00-7692F1CD28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7699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1D98-4827-418E-9512-08ECA916626D}" type="datetimeFigureOut">
              <a:rPr lang="en-US" smtClean="0"/>
              <a:t>7/12/2020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5D4AF-47CE-490C-9E00-7692F1CD28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13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1D98-4827-418E-9512-08ECA916626D}" type="datetimeFigureOut">
              <a:rPr lang="en-US" smtClean="0"/>
              <a:t>7/12/2020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5D4AF-47CE-490C-9E00-7692F1CD28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645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1D98-4827-418E-9512-08ECA916626D}" type="datetimeFigureOut">
              <a:rPr lang="en-US" smtClean="0"/>
              <a:t>7/12/2020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5D4AF-47CE-490C-9E00-7692F1CD28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185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1D98-4827-418E-9512-08ECA916626D}" type="datetimeFigureOut">
              <a:rPr lang="en-US" smtClean="0"/>
              <a:t>7/12/2020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5D4AF-47CE-490C-9E00-7692F1CD28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953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1D98-4827-418E-9512-08ECA916626D}" type="datetimeFigureOut">
              <a:rPr lang="en-US" smtClean="0"/>
              <a:t>7/12/2020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5D4AF-47CE-490C-9E00-7692F1CD28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649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1D98-4827-418E-9512-08ECA916626D}" type="datetimeFigureOut">
              <a:rPr lang="en-US" smtClean="0"/>
              <a:t>7/12/2020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5D4AF-47CE-490C-9E00-7692F1CD28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1098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1D98-4827-418E-9512-08ECA916626D}" type="datetimeFigureOut">
              <a:rPr lang="en-US" smtClean="0"/>
              <a:t>7/12/2020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5D4AF-47CE-490C-9E00-7692F1CD28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57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C1D98-4827-418E-9512-08ECA916626D}" type="datetimeFigureOut">
              <a:rPr lang="en-US" smtClean="0"/>
              <a:t>7/12/2020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5D4AF-47CE-490C-9E00-7692F1CD28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797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4781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Arrow Connector 4"/>
          <p:cNvCxnSpPr/>
          <p:nvPr/>
        </p:nvCxnSpPr>
        <p:spPr>
          <a:xfrm flipV="1">
            <a:off x="3785616" y="1415482"/>
            <a:ext cx="9712" cy="290505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V="1">
            <a:off x="3781044" y="4305300"/>
            <a:ext cx="3332988" cy="1524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5687569" y="1415482"/>
            <a:ext cx="1040892" cy="1078992"/>
          </a:xfrm>
          <a:prstGeom prst="line">
            <a:avLst/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3781043" y="3024826"/>
            <a:ext cx="1906524" cy="43891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5687567" y="3024826"/>
            <a:ext cx="16239" cy="1280474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 rot="18858865">
            <a:off x="5682867" y="1569771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Liquid</a:t>
            </a:r>
            <a:endParaRPr lang="en-US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 rot="16200000">
            <a:off x="3145003" y="2743700"/>
            <a:ext cx="9027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Volume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246405" y="4305300"/>
            <a:ext cx="1388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Temperature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 flipH="1">
            <a:off x="5687567" y="2479234"/>
            <a:ext cx="3" cy="54559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20837926">
            <a:off x="4361165" y="3207443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Crystal</a:t>
            </a:r>
            <a:endParaRPr lang="en-US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569439" y="4253734"/>
            <a:ext cx="513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baseline="-2500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lang="en-US" baseline="-250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7828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ebenedetti and Stillinger figur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7355" y="1055560"/>
            <a:ext cx="6791325" cy="5038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 rot="18184054">
            <a:off x="7487128" y="2227344"/>
            <a:ext cx="12682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Supercooled</a:t>
            </a:r>
            <a:endParaRPr lang="en-US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Liquid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0915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14661" y="857250"/>
            <a:ext cx="6858000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72089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0102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Arrow Connector 3"/>
          <p:cNvCxnSpPr/>
          <p:nvPr/>
        </p:nvCxnSpPr>
        <p:spPr>
          <a:xfrm flipV="1">
            <a:off x="1687068" y="1277084"/>
            <a:ext cx="38882" cy="377497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flipV="1">
            <a:off x="1682496" y="5036820"/>
            <a:ext cx="3332988" cy="1524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1702969" y="2836164"/>
            <a:ext cx="2775204" cy="220827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1710496" y="1859280"/>
            <a:ext cx="2065976" cy="317754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 flipV="1">
            <a:off x="6661505" y="1277084"/>
            <a:ext cx="15139" cy="377497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6672072" y="5036820"/>
            <a:ext cx="3332988" cy="1524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Arc 14"/>
          <p:cNvSpPr/>
          <p:nvPr/>
        </p:nvSpPr>
        <p:spPr>
          <a:xfrm rot="5150781">
            <a:off x="3393816" y="-993203"/>
            <a:ext cx="6116882" cy="5967593"/>
          </a:xfrm>
          <a:prstGeom prst="arc">
            <a:avLst>
              <a:gd name="adj1" fmla="val 16699019"/>
              <a:gd name="adj2" fmla="val 21579374"/>
            </a:avLst>
          </a:prstGeom>
          <a:noFill/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746774" y="5086171"/>
            <a:ext cx="1204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Strain Rate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 rot="16200000">
            <a:off x="1043768" y="3263384"/>
            <a:ext cx="739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Stress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 rot="19243077">
            <a:off x="2879175" y="3385714"/>
            <a:ext cx="7603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Water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 rot="18096366">
            <a:off x="2666876" y="2568576"/>
            <a:ext cx="442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Oil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352296" y="4586788"/>
            <a:ext cx="18117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Cornstarch-water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750066" y="5089005"/>
            <a:ext cx="1204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Strain Rate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 rot="16200000">
            <a:off x="6047060" y="3266218"/>
            <a:ext cx="739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Stress</a:t>
            </a:r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 flipH="1">
            <a:off x="7254182" y="4389120"/>
            <a:ext cx="1167442" cy="655320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8914444" y="2222418"/>
            <a:ext cx="684781" cy="1752936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6693475" y="1283763"/>
            <a:ext cx="20983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Larger viscosity at larger stress (shear thickening)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1660311" y="1283763"/>
            <a:ext cx="25249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Normal (Newtonian) liquids with constant viscosity</a:t>
            </a:r>
            <a:endParaRPr lang="en-US" dirty="0"/>
          </a:p>
        </p:txBody>
      </p:sp>
      <p:cxnSp>
        <p:nvCxnSpPr>
          <p:cNvPr id="43" name="Straight Connector 42"/>
          <p:cNvCxnSpPr/>
          <p:nvPr/>
        </p:nvCxnSpPr>
        <p:spPr>
          <a:xfrm flipH="1">
            <a:off x="2965744" y="2786524"/>
            <a:ext cx="1580615" cy="1251166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2816785" y="1881549"/>
            <a:ext cx="933564" cy="1453844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67869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Arrow Connector 3"/>
          <p:cNvCxnSpPr/>
          <p:nvPr/>
        </p:nvCxnSpPr>
        <p:spPr>
          <a:xfrm flipV="1">
            <a:off x="1687068" y="1277084"/>
            <a:ext cx="38882" cy="377497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flipV="1">
            <a:off x="1682496" y="5036820"/>
            <a:ext cx="3332988" cy="1524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1702969" y="2836164"/>
            <a:ext cx="2775204" cy="220827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1710496" y="1859280"/>
            <a:ext cx="2065976" cy="317754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 flipV="1">
            <a:off x="6661505" y="1277084"/>
            <a:ext cx="15139" cy="377497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6672072" y="5036820"/>
            <a:ext cx="3332988" cy="1524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Arc 14"/>
          <p:cNvSpPr/>
          <p:nvPr/>
        </p:nvSpPr>
        <p:spPr>
          <a:xfrm rot="16997831">
            <a:off x="5989402" y="3111215"/>
            <a:ext cx="7144213" cy="6183534"/>
          </a:xfrm>
          <a:prstGeom prst="arc">
            <a:avLst>
              <a:gd name="adj1" fmla="val 16699019"/>
              <a:gd name="adj2" fmla="val 20567124"/>
            </a:avLst>
          </a:prstGeom>
          <a:noFill/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746774" y="5086171"/>
            <a:ext cx="1204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Strain Rate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 rot="16200000">
            <a:off x="1043768" y="3263384"/>
            <a:ext cx="739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Stress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 rot="19243077">
            <a:off x="2879175" y="3385714"/>
            <a:ext cx="7603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Water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 rot="18096366">
            <a:off x="2666876" y="2568576"/>
            <a:ext cx="442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Oil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907171" y="3882494"/>
            <a:ext cx="9523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Ketchup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750066" y="5089005"/>
            <a:ext cx="1204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Strain Rate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 rot="16200000">
            <a:off x="6047060" y="3266218"/>
            <a:ext cx="739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Stress</a:t>
            </a:r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 flipH="1">
            <a:off x="7797587" y="2680073"/>
            <a:ext cx="1167442" cy="655320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6676644" y="3276264"/>
            <a:ext cx="684781" cy="1752936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6693475" y="1283763"/>
            <a:ext cx="20983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Lower </a:t>
            </a:r>
            <a:r>
              <a:rPr lang="en-US" dirty="0" smtClean="0"/>
              <a:t>viscosity at larger stress (shear </a:t>
            </a:r>
            <a:r>
              <a:rPr lang="en-US" dirty="0" smtClean="0"/>
              <a:t>thinning)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1660311" y="1283763"/>
            <a:ext cx="25249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Normal (Newtonian) liquids with constant viscosity</a:t>
            </a:r>
            <a:endParaRPr lang="en-US" dirty="0"/>
          </a:p>
        </p:txBody>
      </p:sp>
      <p:cxnSp>
        <p:nvCxnSpPr>
          <p:cNvPr id="43" name="Straight Connector 42"/>
          <p:cNvCxnSpPr/>
          <p:nvPr/>
        </p:nvCxnSpPr>
        <p:spPr>
          <a:xfrm flipH="1">
            <a:off x="2965744" y="2786524"/>
            <a:ext cx="1580615" cy="1251166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2816785" y="1881549"/>
            <a:ext cx="933564" cy="1453844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76700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umdberg.pbworks.com/f/1316964534/Ball%26SpringModelPushi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162" y="2321533"/>
            <a:ext cx="4485005" cy="3263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5120640" y="1952244"/>
            <a:ext cx="1357884" cy="9646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0" name="Picture 6" descr="Men's GEL-KAYANO 27 | Sheet Rock/Magnetic Blue | Running Shoes | ASICS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1" t="18512" r="1611" b="21582"/>
          <a:stretch/>
        </p:blipFill>
        <p:spPr bwMode="auto">
          <a:xfrm>
            <a:off x="5221122" y="2806785"/>
            <a:ext cx="2098650" cy="98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77047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</TotalTime>
  <Words>60</Words>
  <Application>Microsoft Office PowerPoint</Application>
  <PresentationFormat>Widescreen</PresentationFormat>
  <Paragraphs>25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Skanda Vivek</dc:creator>
  <cp:lastModifiedBy>Skanda Vivek</cp:lastModifiedBy>
  <cp:revision>16</cp:revision>
  <dcterms:created xsi:type="dcterms:W3CDTF">2020-06-29T14:06:39Z</dcterms:created>
  <dcterms:modified xsi:type="dcterms:W3CDTF">2020-07-12T19:15:49Z</dcterms:modified>
</cp:coreProperties>
</file>