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14F-9B9C-4B35-A29E-8D7FAC57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8D1F2-39BF-444E-A27A-6449F82F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81BE-A008-468D-8E81-C85A4C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F169-1C5C-4A1F-B0FE-2BB46E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AA9-8D17-48DF-8A91-5ACD796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16E-75A4-4F6E-BF23-514E3F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858B-C931-4B24-AA09-4A591972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D54F-A1A2-4778-89E4-C955BBF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ED1F-B0D5-4DC0-8E34-7982C5B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1467-87A5-4C9F-94F6-5E76F8B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1853-B03A-4048-9118-3D7ACDA95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8017-FAA6-4854-A101-E610A6C3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4579-EC87-4FC2-8591-3919C75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ED27-FD43-4733-A72A-0DA41E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EC4-B252-4CC2-AF17-657127DA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8615-2458-4378-9D10-B7C1F6EE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008F-C523-4E14-AC8C-126E83D6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520C-CAD1-4C06-84C7-3BE07F87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B1E-380B-4440-9526-26773BE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7D1D-D842-4260-A9DB-7C43664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F7D-CA23-4D5B-91FD-3E6F2FC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B32-7F40-496D-B347-A232788A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B406-B945-467E-B1E7-453587C9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AA94-777A-4C38-A486-9129FE0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65B7-931F-47DF-96D9-7496A1F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9B8-F714-4CAE-B8B1-5BBD2B7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266-F692-40B7-B7D1-369631A90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D05BD-C212-488A-9CD1-3247FB27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8A99-28E1-4DC7-8C02-DFD7461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635E-0503-4ABC-AE2C-26F9C63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FE86-AF82-4513-B3CB-E43AEEC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71B-FB3F-4F2D-8C5B-4E5B05FC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81FF-CC56-4B37-ACC2-ED78A2D7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323FB-BBDC-451B-887C-4D65B3A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85FA6-EA5B-448C-8F17-D109CED7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5696-0F79-4E5F-8259-C1BB7B5F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1326-34E0-492D-A8AA-856BD49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BA360-0E03-4F1A-B7E2-2EF5615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B730-8B92-481F-B7AF-39CB8F1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7786-4642-4EEA-A9D1-A192BFE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452E-6E69-4095-A5F8-F2488C0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60EF-53D3-46A2-8B5B-A929DEC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EEAC-0062-4CE4-A431-85A224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B6839-7ED5-4EA1-BA70-9DC9531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91EE-2A0B-4577-B466-21F4AD8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8C1C-F733-4610-AB86-AA13DEE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884E-6A78-46F9-967D-9C15B20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8E30-A102-4688-8679-2DFEFF02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E255E-8537-4FCA-BDF3-8A6083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9F03-A2C3-4879-9D4A-7AF43E6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DC3-1529-4B2D-8921-98657A96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E59B-0F25-4B56-B556-58628D9B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0AB2-1DAA-484C-835E-6574CCC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2F2D4-5A44-4438-8A1F-58167E39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39E5-0DF2-4689-8D23-48CF5C8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00A4-7557-438C-AAFD-83A0882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EC-0547-4434-A250-C688431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330-BEB7-4851-B5D2-B3205FC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427C-7279-4858-868A-8F804E3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DE55-69DB-4CB5-B363-E6FB2B9E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F7CB-CD9F-42CD-82DE-9926AB84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390B-DA89-45AE-AC56-2E061FEE60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DE-8DDC-490D-8039-542DA2EC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DB8F-ED29-4580-8D02-572A94AF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BF-4A07-40F1-AA9B-61B12101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in Robotics</a:t>
            </a:r>
            <a:br>
              <a:rPr lang="en-US" dirty="0"/>
            </a:br>
            <a:r>
              <a:rPr lang="en-US" dirty="0"/>
              <a:t>Lecture 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E7B6-95FD-421F-833A-9DD3E532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PSCI 1102</a:t>
            </a:r>
          </a:p>
          <a:p>
            <a:r>
              <a:rPr lang="en-US" dirty="0"/>
              <a:t>08/26/2022</a:t>
            </a:r>
          </a:p>
        </p:txBody>
      </p:sp>
    </p:spTree>
    <p:extLst>
      <p:ext uri="{BB962C8B-B14F-4D97-AF65-F5344CB8AC3E}">
        <p14:creationId xmlns:p14="http://schemas.microsoft.com/office/powerpoint/2010/main" val="2432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C052A-7542-4E0E-8A72-4230B2347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081ED-781C-4ADC-8451-DC825616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TinkerCAD</a:t>
            </a:r>
            <a:r>
              <a:rPr lang="en-US" dirty="0"/>
              <a:t> Circuit Hands on lecture</a:t>
            </a:r>
          </a:p>
        </p:txBody>
      </p:sp>
    </p:spTree>
    <p:extLst>
      <p:ext uri="{BB962C8B-B14F-4D97-AF65-F5344CB8AC3E}">
        <p14:creationId xmlns:p14="http://schemas.microsoft.com/office/powerpoint/2010/main" val="6437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C333C-542D-453A-B14B-86AEDA27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FDE4F2-E7D1-4259-8905-15F71B2F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907B1-A227-453F-8065-5D6566FD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EF67-CB2F-4BC5-BF28-5CD0AC24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D7A45-4AE2-4CBC-99A7-EC11CDCF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3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07DCD-EA56-447A-BD1C-C3669DB4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EE4B8-5612-43FA-8F73-9CAF94CC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14501</TotalTime>
  <Words>14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Physics in Robotics Lecture 03</vt:lpstr>
      <vt:lpstr>TinkerCAD Circuit Hands on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Robotics Chapter 01</dc:title>
  <dc:creator>Tae Lee</dc:creator>
  <cp:lastModifiedBy>Tae Lee</cp:lastModifiedBy>
  <cp:revision>100</cp:revision>
  <dcterms:created xsi:type="dcterms:W3CDTF">2022-08-07T23:46:29Z</dcterms:created>
  <dcterms:modified xsi:type="dcterms:W3CDTF">2022-08-25T01:28:28Z</dcterms:modified>
</cp:coreProperties>
</file>