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4" r:id="rId4"/>
    <p:sldId id="257" r:id="rId5"/>
    <p:sldId id="258" r:id="rId6"/>
    <p:sldId id="261" r:id="rId7"/>
    <p:sldId id="26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8" y="1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57F22-2500-412E-BB2D-DE385CB0015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3F321-BF92-47D1-AE6B-DF7B6A21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2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53F321-BF92-47D1-AE6B-DF7B6A21DF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9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9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2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6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6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8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9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7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9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4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3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799E3-7813-4291-80BD-2AE3FAD180DF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E2EC-A4F6-49C2-9DDA-A31A42DA65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0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Scala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7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Analyzing the Log.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55757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val</a:t>
            </a:r>
            <a:r>
              <a:rPr lang="en-US" sz="2000" dirty="0"/>
              <a:t> </a:t>
            </a:r>
            <a:r>
              <a:rPr lang="en-US" sz="2000" dirty="0" smtClean="0"/>
              <a:t>file </a:t>
            </a:r>
            <a:r>
              <a:rPr lang="en-US" sz="2000" dirty="0"/>
              <a:t>= </a:t>
            </a:r>
            <a:r>
              <a:rPr lang="en-US" sz="2000" dirty="0" err="1"/>
              <a:t>sc.textFile</a:t>
            </a:r>
            <a:r>
              <a:rPr lang="en-US" sz="2000" dirty="0"/>
              <a:t>("</a:t>
            </a:r>
            <a:r>
              <a:rPr lang="en-US" sz="2000" dirty="0" err="1"/>
              <a:t>hdfs</a:t>
            </a:r>
            <a:r>
              <a:rPr lang="en-US" sz="2000" dirty="0"/>
              <a:t>://sandbox-hdp.hortonworks.com:8020/</a:t>
            </a:r>
            <a:r>
              <a:rPr lang="en-US" sz="2000" dirty="0" err="1"/>
              <a:t>tmp</a:t>
            </a:r>
            <a:r>
              <a:rPr lang="en-US" sz="2000" dirty="0"/>
              <a:t>/littlelog.csv</a:t>
            </a:r>
            <a:r>
              <a:rPr lang="en-US" sz="2000" dirty="0" smtClean="0"/>
              <a:t>")</a:t>
            </a:r>
          </a:p>
          <a:p>
            <a:endParaRPr lang="en-US" sz="2000" dirty="0"/>
          </a:p>
          <a:p>
            <a:r>
              <a:rPr lang="en-US" sz="2000" dirty="0" err="1" smtClean="0"/>
              <a:t>file.collect</a:t>
            </a:r>
            <a:r>
              <a:rPr lang="en-US" sz="2000" dirty="0" smtClean="0"/>
              <a:t>().</a:t>
            </a:r>
            <a:r>
              <a:rPr lang="en-US" sz="2000" dirty="0" err="1" smtClean="0"/>
              <a:t>foreach</a:t>
            </a:r>
            <a:r>
              <a:rPr lang="en-US" sz="2000" dirty="0" smtClean="0"/>
              <a:t>(</a:t>
            </a:r>
            <a:r>
              <a:rPr lang="en-US" sz="2000" dirty="0" err="1" smtClean="0"/>
              <a:t>println</a:t>
            </a:r>
            <a:r>
              <a:rPr lang="en-US" sz="2000" dirty="0" smtClean="0"/>
              <a:t>)</a:t>
            </a:r>
          </a:p>
          <a:p>
            <a:endParaRPr lang="en-US" sz="2000" dirty="0"/>
          </a:p>
          <a:p>
            <a:r>
              <a:rPr lang="nn-NO" sz="2000" dirty="0" smtClean="0"/>
              <a:t>val fltr = file.filter(_.length &gt; 0)</a:t>
            </a:r>
          </a:p>
          <a:p>
            <a:endParaRPr lang="nn-NO" sz="2000" dirty="0"/>
          </a:p>
          <a:p>
            <a:r>
              <a:rPr lang="en-US" sz="2000" dirty="0" err="1" smtClean="0"/>
              <a:t>val</a:t>
            </a:r>
            <a:r>
              <a:rPr lang="en-US" sz="2000" dirty="0" smtClean="0"/>
              <a:t> keys = </a:t>
            </a:r>
            <a:r>
              <a:rPr lang="en-US" sz="2000" dirty="0" err="1" smtClean="0"/>
              <a:t>fltr.map</a:t>
            </a:r>
            <a:r>
              <a:rPr lang="en-US" sz="2000" dirty="0" smtClean="0"/>
              <a:t>(_.split(",")).map(a =&gt; a(5))</a:t>
            </a:r>
          </a:p>
          <a:p>
            <a:endParaRPr lang="en-US" sz="2000" dirty="0"/>
          </a:p>
          <a:p>
            <a:r>
              <a:rPr lang="en-US" sz="2000" dirty="0" err="1" smtClean="0"/>
              <a:t>val</a:t>
            </a:r>
            <a:r>
              <a:rPr lang="en-US" sz="2000" dirty="0" smtClean="0"/>
              <a:t> </a:t>
            </a:r>
            <a:r>
              <a:rPr lang="en-US" sz="2000" dirty="0" err="1" smtClean="0"/>
              <a:t>stateCnt</a:t>
            </a:r>
            <a:r>
              <a:rPr lang="en-US" sz="2000" dirty="0" smtClean="0"/>
              <a:t> = </a:t>
            </a:r>
            <a:r>
              <a:rPr lang="en-US" sz="2000" dirty="0" err="1" smtClean="0"/>
              <a:t>keys.map</a:t>
            </a:r>
            <a:r>
              <a:rPr lang="en-US" sz="2000" dirty="0" smtClean="0"/>
              <a:t>(key =&gt; (key,1))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stateCnt.collect</a:t>
            </a:r>
            <a:r>
              <a:rPr lang="en-US" sz="2000" dirty="0" smtClean="0"/>
              <a:t>().</a:t>
            </a:r>
            <a:r>
              <a:rPr lang="en-US" sz="2000" dirty="0" err="1" smtClean="0"/>
              <a:t>foreach</a:t>
            </a:r>
            <a:r>
              <a:rPr lang="en-US" sz="2000" dirty="0" smtClean="0"/>
              <a:t>(</a:t>
            </a:r>
            <a:r>
              <a:rPr lang="en-US" sz="2000" dirty="0" err="1" smtClean="0"/>
              <a:t>println</a:t>
            </a:r>
            <a:r>
              <a:rPr lang="en-US" sz="2000" dirty="0" smtClean="0"/>
              <a:t>)</a:t>
            </a:r>
          </a:p>
          <a:p>
            <a:endParaRPr lang="en-US" sz="2000" dirty="0"/>
          </a:p>
          <a:p>
            <a:r>
              <a:rPr lang="en-US" sz="2000" dirty="0" err="1" smtClean="0"/>
              <a:t>val</a:t>
            </a:r>
            <a:r>
              <a:rPr lang="en-US" sz="2000" dirty="0" smtClean="0"/>
              <a:t> </a:t>
            </a:r>
            <a:r>
              <a:rPr lang="en-US" sz="2000" dirty="0" err="1" smtClean="0"/>
              <a:t>lastMap</a:t>
            </a:r>
            <a:r>
              <a:rPr lang="en-US" sz="2000" dirty="0" smtClean="0"/>
              <a:t> = </a:t>
            </a:r>
            <a:r>
              <a:rPr lang="en-US" sz="2000" dirty="0" err="1" smtClean="0"/>
              <a:t>stateCnt.countByKey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71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Interactive Scala Statement in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the file on </a:t>
            </a:r>
            <a:r>
              <a:rPr lang="en-US" dirty="0" err="1" smtClean="0"/>
              <a:t>scala</a:t>
            </a:r>
            <a:r>
              <a:rPr lang="en-US" dirty="0"/>
              <a:t> </a:t>
            </a:r>
            <a:r>
              <a:rPr lang="en-US" dirty="0" smtClean="0"/>
              <a:t>shell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scala</a:t>
            </a:r>
            <a:r>
              <a:rPr lang="en-US" dirty="0" smtClean="0"/>
              <a:t>&gt; :load </a:t>
            </a:r>
            <a:r>
              <a:rPr lang="en-US" dirty="0" err="1" smtClean="0"/>
              <a:t>logAnalyzer.scala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020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Standalone Scala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942" y="186773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/* </a:t>
            </a:r>
            <a:r>
              <a:rPr lang="en-US" dirty="0" err="1" smtClean="0"/>
              <a:t>SimpleApp.scala</a:t>
            </a:r>
            <a:r>
              <a:rPr lang="en-US" dirty="0" smtClean="0"/>
              <a:t> */</a:t>
            </a:r>
          </a:p>
          <a:p>
            <a:pPr marL="0" indent="0">
              <a:buNone/>
            </a:pPr>
            <a:r>
              <a:rPr lang="en-US" dirty="0" smtClean="0"/>
              <a:t>import </a:t>
            </a:r>
            <a:r>
              <a:rPr lang="en-US" dirty="0" err="1" smtClean="0"/>
              <a:t>org.apache.spark.sql.SparkSession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object </a:t>
            </a:r>
            <a:r>
              <a:rPr lang="en-US" dirty="0" err="1" smtClean="0"/>
              <a:t>SimpleApp</a:t>
            </a:r>
            <a:r>
              <a:rPr lang="en-US" dirty="0" smtClean="0"/>
              <a:t> {</a:t>
            </a:r>
          </a:p>
          <a:p>
            <a:pPr marL="457200" lvl="1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def</a:t>
            </a:r>
            <a:r>
              <a:rPr lang="en-US" dirty="0" smtClean="0"/>
              <a:t> main(</a:t>
            </a:r>
            <a:r>
              <a:rPr lang="en-US" dirty="0" err="1" smtClean="0"/>
              <a:t>args</a:t>
            </a:r>
            <a:r>
              <a:rPr lang="en-US" dirty="0" smtClean="0"/>
              <a:t>: Array[String]) {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logFile</a:t>
            </a:r>
            <a:r>
              <a:rPr lang="en-US" dirty="0" smtClean="0"/>
              <a:t> = </a:t>
            </a:r>
            <a:r>
              <a:rPr lang="en-US" dirty="0" smtClean="0"/>
              <a:t>“data/*" </a:t>
            </a:r>
            <a:r>
              <a:rPr lang="en-US" dirty="0" smtClean="0"/>
              <a:t>// Should be some file on your </a:t>
            </a:r>
            <a:r>
              <a:rPr lang="en-US" dirty="0" smtClean="0"/>
              <a:t>HDFS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val</a:t>
            </a:r>
            <a:r>
              <a:rPr lang="en-US" dirty="0" smtClean="0"/>
              <a:t> spark = </a:t>
            </a:r>
            <a:r>
              <a:rPr lang="en-US" dirty="0" err="1" smtClean="0"/>
              <a:t>SparkSession.builder.appName</a:t>
            </a:r>
            <a:r>
              <a:rPr lang="en-US" dirty="0" smtClean="0"/>
              <a:t>("Simple Application").</a:t>
            </a:r>
            <a:r>
              <a:rPr lang="en-US" dirty="0" err="1" smtClean="0"/>
              <a:t>getOrCreate</a:t>
            </a:r>
            <a:r>
              <a:rPr lang="en-US" dirty="0" smtClean="0"/>
              <a:t>()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logData</a:t>
            </a:r>
            <a:r>
              <a:rPr lang="en-US" dirty="0" smtClean="0"/>
              <a:t> = </a:t>
            </a:r>
            <a:r>
              <a:rPr lang="en-US" dirty="0" err="1" smtClean="0"/>
              <a:t>spark.read.textFile</a:t>
            </a:r>
            <a:r>
              <a:rPr lang="en-US" dirty="0" smtClean="0"/>
              <a:t>(</a:t>
            </a:r>
            <a:r>
              <a:rPr lang="en-US" dirty="0" err="1" smtClean="0"/>
              <a:t>logFile</a:t>
            </a:r>
            <a:r>
              <a:rPr lang="en-US" dirty="0" smtClean="0"/>
              <a:t>).cache()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numAs</a:t>
            </a:r>
            <a:r>
              <a:rPr lang="en-US" dirty="0" smtClean="0"/>
              <a:t> = </a:t>
            </a:r>
            <a:r>
              <a:rPr lang="en-US" dirty="0" err="1" smtClean="0"/>
              <a:t>logData.filter</a:t>
            </a:r>
            <a:r>
              <a:rPr lang="en-US" dirty="0" smtClean="0"/>
              <a:t>(line =&gt; </a:t>
            </a:r>
            <a:r>
              <a:rPr lang="en-US" dirty="0" err="1" smtClean="0"/>
              <a:t>line.contains</a:t>
            </a:r>
            <a:r>
              <a:rPr lang="en-US" dirty="0" smtClean="0"/>
              <a:t>("a")).count()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val</a:t>
            </a:r>
            <a:r>
              <a:rPr lang="en-US" dirty="0" smtClean="0"/>
              <a:t> </a:t>
            </a:r>
            <a:r>
              <a:rPr lang="en-US" dirty="0" err="1" smtClean="0"/>
              <a:t>numBs</a:t>
            </a:r>
            <a:r>
              <a:rPr lang="en-US" dirty="0" smtClean="0"/>
              <a:t> = </a:t>
            </a:r>
            <a:r>
              <a:rPr lang="en-US" dirty="0" err="1" smtClean="0"/>
              <a:t>logData.filter</a:t>
            </a:r>
            <a:r>
              <a:rPr lang="en-US" dirty="0" smtClean="0"/>
              <a:t>(line =&gt; </a:t>
            </a:r>
            <a:r>
              <a:rPr lang="en-US" dirty="0" err="1" smtClean="0"/>
              <a:t>line.contains</a:t>
            </a:r>
            <a:r>
              <a:rPr lang="en-US" dirty="0" smtClean="0"/>
              <a:t>("b")).count()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println</a:t>
            </a:r>
            <a:r>
              <a:rPr lang="en-US" dirty="0" smtClean="0"/>
              <a:t>(</a:t>
            </a:r>
            <a:r>
              <a:rPr lang="en-US" dirty="0" err="1" smtClean="0"/>
              <a:t>s"Lines</a:t>
            </a:r>
            <a:r>
              <a:rPr lang="en-US" dirty="0" smtClean="0"/>
              <a:t> with a: $</a:t>
            </a:r>
            <a:r>
              <a:rPr lang="en-US" dirty="0" err="1" smtClean="0"/>
              <a:t>numAs</a:t>
            </a:r>
            <a:r>
              <a:rPr lang="en-US" dirty="0" smtClean="0"/>
              <a:t>, Lines with b: $</a:t>
            </a:r>
            <a:r>
              <a:rPr lang="en-US" dirty="0" err="1" smtClean="0"/>
              <a:t>numBs</a:t>
            </a:r>
            <a:r>
              <a:rPr lang="en-US" dirty="0" smtClean="0"/>
              <a:t>")</a:t>
            </a:r>
          </a:p>
          <a:p>
            <a:pPr marL="914400" lvl="2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spark.stop</a:t>
            </a:r>
            <a:r>
              <a:rPr lang="en-US" dirty="0" smtClean="0"/>
              <a:t>()</a:t>
            </a:r>
          </a:p>
          <a:p>
            <a:pPr marL="457200" lvl="1" indent="0">
              <a:buNone/>
            </a:pPr>
            <a:r>
              <a:rPr lang="en-US" dirty="0" smtClean="0"/>
              <a:t>  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778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Run Standalone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 “</a:t>
            </a:r>
            <a:r>
              <a:rPr lang="en-US" dirty="0" err="1" smtClean="0"/>
              <a:t>build.sbt</a:t>
            </a:r>
            <a:r>
              <a:rPr lang="en-US" dirty="0" smtClean="0"/>
              <a:t>” file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i="1" dirty="0" smtClean="0"/>
              <a:t>name := "Simple Project"</a:t>
            </a:r>
          </a:p>
          <a:p>
            <a:pPr marL="457200" lvl="1" indent="0">
              <a:buNone/>
            </a:pPr>
            <a:r>
              <a:rPr lang="en-US" i="1" dirty="0" smtClean="0"/>
              <a:t>version := "1.0"</a:t>
            </a:r>
          </a:p>
          <a:p>
            <a:pPr marL="457200" lvl="1" indent="0">
              <a:buNone/>
            </a:pPr>
            <a:r>
              <a:rPr lang="en-US" i="1" dirty="0" err="1" smtClean="0"/>
              <a:t>scalaVersion</a:t>
            </a:r>
            <a:r>
              <a:rPr lang="en-US" i="1" dirty="0" smtClean="0"/>
              <a:t> := "2.11.8"</a:t>
            </a:r>
          </a:p>
          <a:p>
            <a:pPr marL="457200" lvl="1" indent="0">
              <a:buNone/>
            </a:pPr>
            <a:r>
              <a:rPr lang="en-US" i="1" dirty="0" err="1" smtClean="0"/>
              <a:t>libraryDependencies</a:t>
            </a:r>
            <a:r>
              <a:rPr lang="en-US" i="1" dirty="0" smtClean="0"/>
              <a:t> += "</a:t>
            </a:r>
            <a:r>
              <a:rPr lang="en-US" i="1" dirty="0" err="1" smtClean="0"/>
              <a:t>org.apache.spark</a:t>
            </a:r>
            <a:r>
              <a:rPr lang="en-US" i="1" dirty="0" smtClean="0"/>
              <a:t>" %% "spark-</a:t>
            </a:r>
            <a:r>
              <a:rPr lang="en-US" i="1" dirty="0" err="1" smtClean="0"/>
              <a:t>sql</a:t>
            </a:r>
            <a:r>
              <a:rPr lang="en-US" i="1" dirty="0" smtClean="0"/>
              <a:t>" % "2.1.1"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32775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4517"/>
          </a:xfrm>
        </p:spPr>
        <p:txBody>
          <a:bodyPr/>
          <a:lstStyle/>
          <a:p>
            <a:r>
              <a:rPr lang="en-US" dirty="0" smtClean="0"/>
              <a:t>Make sure you have the following directory layout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510" y="2572674"/>
            <a:ext cx="3976580" cy="154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237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Package your applications into a jar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sz="2000" dirty="0" smtClean="0"/>
              <a:t>$  </a:t>
            </a:r>
            <a:r>
              <a:rPr lang="en-US" sz="2000" dirty="0" err="1" smtClean="0"/>
              <a:t>sbt</a:t>
            </a:r>
            <a:r>
              <a:rPr lang="en-US" sz="2000" dirty="0" smtClean="0"/>
              <a:t> package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Run your application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$ </a:t>
            </a:r>
            <a:r>
              <a:rPr lang="en-US" sz="2000" dirty="0" smtClean="0"/>
              <a:t>spark-submit --class “</a:t>
            </a:r>
            <a:r>
              <a:rPr lang="en-US" sz="2000" dirty="0" err="1" smtClean="0"/>
              <a:t>SimpleApp</a:t>
            </a:r>
            <a:r>
              <a:rPr lang="en-US" sz="2000" dirty="0" smtClean="0"/>
              <a:t>”  target/scala-2.11/simple-project_2.11-1.0.jar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472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</a:t>
            </a:r>
            <a:r>
              <a:rPr lang="en-US" dirty="0" err="1" smtClean="0"/>
              <a:t>sbt</a:t>
            </a:r>
            <a:endParaRPr lang="en-US" dirty="0" smtClean="0"/>
          </a:p>
          <a:p>
            <a:endParaRPr lang="en-US" dirty="0"/>
          </a:p>
          <a:p>
            <a:pPr marL="457200" lvl="1" indent="0">
              <a:buNone/>
            </a:pPr>
            <a:r>
              <a:rPr lang="en-US" sz="1600" dirty="0" smtClean="0"/>
              <a:t>$curl https://bintray.com/sbt/rpm/rpm | </a:t>
            </a:r>
            <a:r>
              <a:rPr lang="en-US" sz="1600" dirty="0" err="1" smtClean="0"/>
              <a:t>sudo</a:t>
            </a:r>
            <a:r>
              <a:rPr lang="en-US" sz="1600" dirty="0" smtClean="0"/>
              <a:t> tee /</a:t>
            </a:r>
            <a:r>
              <a:rPr lang="en-US" sz="1600" dirty="0" err="1" smtClean="0"/>
              <a:t>etc</a:t>
            </a:r>
            <a:r>
              <a:rPr lang="en-US" sz="1600" dirty="0" smtClean="0"/>
              <a:t>/</a:t>
            </a:r>
            <a:r>
              <a:rPr lang="en-US" sz="1600" dirty="0" err="1" smtClean="0"/>
              <a:t>yum.repos.d</a:t>
            </a:r>
            <a:r>
              <a:rPr lang="en-US" sz="1600" dirty="0" smtClean="0"/>
              <a:t>/</a:t>
            </a:r>
            <a:r>
              <a:rPr lang="en-US" sz="1600" dirty="0" err="1" smtClean="0"/>
              <a:t>bintray-sbt-rpm.repo</a:t>
            </a:r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 smtClean="0"/>
              <a:t>$</a:t>
            </a:r>
            <a:r>
              <a:rPr lang="en-US" sz="1600" dirty="0" err="1" smtClean="0"/>
              <a:t>sudo</a:t>
            </a:r>
            <a:r>
              <a:rPr lang="en-US" sz="1600" dirty="0" smtClean="0"/>
              <a:t> yum install </a:t>
            </a:r>
            <a:r>
              <a:rPr lang="en-US" sz="1600" dirty="0" err="1" smtClean="0"/>
              <a:t>sbt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7074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265</Words>
  <Application>Microsoft Office PowerPoint</Application>
  <PresentationFormat>Widescreen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Scala Program</vt:lpstr>
      <vt:lpstr>Example 1: Analyzing the Log. </vt:lpstr>
      <vt:lpstr>Put Interactive Scala Statement in a File</vt:lpstr>
      <vt:lpstr>A Standalone Scala Program</vt:lpstr>
      <vt:lpstr>How to Run Standalone Program</vt:lpstr>
      <vt:lpstr>PowerPoint Presentation</vt:lpstr>
      <vt:lpstr>PowerPoint Presentation</vt:lpstr>
      <vt:lpstr>Appendix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Xie</dc:creator>
  <cp:lastModifiedBy>Ying Xie</cp:lastModifiedBy>
  <cp:revision>8</cp:revision>
  <dcterms:created xsi:type="dcterms:W3CDTF">2021-03-24T04:19:44Z</dcterms:created>
  <dcterms:modified xsi:type="dcterms:W3CDTF">2021-03-24T15:45:05Z</dcterms:modified>
</cp:coreProperties>
</file>