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92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9D9B-24D9-4112-8F07-9C26ECE3B3E0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9DB5-B9A5-46F1-86BD-EDD7E8AF7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62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9D9B-24D9-4112-8F07-9C26ECE3B3E0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9DB5-B9A5-46F1-86BD-EDD7E8AF7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47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9D9B-24D9-4112-8F07-9C26ECE3B3E0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9DB5-B9A5-46F1-86BD-EDD7E8AF7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33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9D9B-24D9-4112-8F07-9C26ECE3B3E0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9DB5-B9A5-46F1-86BD-EDD7E8AF7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40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9D9B-24D9-4112-8F07-9C26ECE3B3E0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9DB5-B9A5-46F1-86BD-EDD7E8AF7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29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9D9B-24D9-4112-8F07-9C26ECE3B3E0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9DB5-B9A5-46F1-86BD-EDD7E8AF7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86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9D9B-24D9-4112-8F07-9C26ECE3B3E0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9DB5-B9A5-46F1-86BD-EDD7E8AF7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42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9D9B-24D9-4112-8F07-9C26ECE3B3E0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9DB5-B9A5-46F1-86BD-EDD7E8AF7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83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9D9B-24D9-4112-8F07-9C26ECE3B3E0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9DB5-B9A5-46F1-86BD-EDD7E8AF7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76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9D9B-24D9-4112-8F07-9C26ECE3B3E0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9DB5-B9A5-46F1-86BD-EDD7E8AF7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25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9D9B-24D9-4112-8F07-9C26ECE3B3E0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9DB5-B9A5-46F1-86BD-EDD7E8AF7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56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E9D9B-24D9-4112-8F07-9C26ECE3B3E0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59DB5-B9A5-46F1-86BD-EDD7E8AF7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719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YARN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042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752" y="459601"/>
            <a:ext cx="10515600" cy="87297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2. The </a:t>
            </a:r>
            <a:r>
              <a:rPr lang="en-US" dirty="0" err="1" smtClean="0"/>
              <a:t>ResourceManager</a:t>
            </a:r>
            <a:r>
              <a:rPr lang="en-US" dirty="0" smtClean="0"/>
              <a:t> makes a single container request on behalf of the application: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776" y="1800806"/>
            <a:ext cx="5905500" cy="3590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223" y="5785012"/>
            <a:ext cx="6950042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195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90293"/>
            <a:ext cx="10515600" cy="52410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3. The </a:t>
            </a:r>
            <a:r>
              <a:rPr lang="en-US" dirty="0" err="1" smtClean="0"/>
              <a:t>ApplicationMaster</a:t>
            </a:r>
            <a:r>
              <a:rPr lang="en-US" dirty="0" smtClean="0"/>
              <a:t> starts running within that container</a:t>
            </a:r>
            <a:endParaRPr lang="en-US" dirty="0"/>
          </a:p>
        </p:txBody>
      </p:sp>
      <p:pic>
        <p:nvPicPr>
          <p:cNvPr id="6146" name="Picture 2" descr="https://ndu0e1pobsf1dobtvj5nls3q-wpengine.netdna-ssl.com/wp-content/uploads/2019/08/untangling-yarn-1-f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1848392"/>
            <a:ext cx="590550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642" y="5506232"/>
            <a:ext cx="6943946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498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90655"/>
            <a:ext cx="10515600" cy="15444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4. The </a:t>
            </a:r>
            <a:r>
              <a:rPr lang="en-US" dirty="0" err="1"/>
              <a:t>A</a:t>
            </a:r>
            <a:r>
              <a:rPr lang="en-US" dirty="0" err="1" smtClean="0"/>
              <a:t>pplicationMaster</a:t>
            </a:r>
            <a:r>
              <a:rPr lang="en-US" dirty="0" smtClean="0"/>
              <a:t> requests subsequent containers from the </a:t>
            </a:r>
            <a:r>
              <a:rPr lang="en-US" dirty="0" err="1" smtClean="0"/>
              <a:t>ResourceManager</a:t>
            </a:r>
            <a:r>
              <a:rPr lang="en-US" dirty="0" smtClean="0"/>
              <a:t> that are allocated to run tasks for the application. Those task containers communicate with </a:t>
            </a:r>
            <a:r>
              <a:rPr lang="en-US" dirty="0" err="1" smtClean="0"/>
              <a:t>ApplicationMaster</a:t>
            </a:r>
            <a:r>
              <a:rPr lang="en-US" dirty="0" smtClean="0"/>
              <a:t> for the job status.  </a:t>
            </a:r>
            <a:endParaRPr lang="en-US" dirty="0"/>
          </a:p>
        </p:txBody>
      </p:sp>
      <p:pic>
        <p:nvPicPr>
          <p:cNvPr id="7170" name="Picture 2" descr="https://ndu0e1pobsf1dobtvj5nls3q-wpengine.netdna-ssl.com/wp-content/uploads/2019/08/untangling-yarn-1-f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331" y="1842009"/>
            <a:ext cx="3790873" cy="438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666" y="6225207"/>
            <a:ext cx="6943946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669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 A </a:t>
            </a:r>
            <a:r>
              <a:rPr lang="en-US" dirty="0" err="1" smtClean="0"/>
              <a:t>MapReduce</a:t>
            </a:r>
            <a:r>
              <a:rPr lang="en-US" dirty="0" smtClean="0"/>
              <a:t> Job</a:t>
            </a:r>
            <a:endParaRPr lang="en-US" dirty="0"/>
          </a:p>
        </p:txBody>
      </p:sp>
      <p:pic>
        <p:nvPicPr>
          <p:cNvPr id="8194" name="Picture 2" descr="https://ndu0e1pobsf1dobtvj5nls3q-wpengine.netdna-ssl.com/wp-content/uploads/2019/08/untangling-yarn-1-f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86" y="1954832"/>
            <a:ext cx="4954071" cy="320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ndu0e1pobsf1dobtvj5nls3q-wpengine.netdna-ssl.com/wp-content/uploads/2019/08/untangling-yarn-1-f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984" y="1585099"/>
            <a:ext cx="5362575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331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tB_fpZIFReA/VeJEHa-y-fI/AAAAAAAAHJo/qh5Em4ijzLs/s1600/Screen%2BShot%2B2015-08-30%2Bat%2B00.42.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918" y="2314846"/>
            <a:ext cx="4943475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93329" y="4764400"/>
            <a:ext cx="50486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http://itsmyxprience.blogspot.com/2015/08/apache-hadoop-mapreduce.html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831715" y="238328"/>
            <a:ext cx="7485434" cy="787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How Hadoop 1.0 vs 2.0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34659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4.bp.blogspot.com/-fto305YDfpU/VeJGlx4ix_I/AAAAAAAAHJ0/m4IzYyOW264/s1600/Screen%2BShot%2B2015-08-30%2Bat%2B00.55.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427" y="1528053"/>
            <a:ext cx="49149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01549" y="5085413"/>
            <a:ext cx="50486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http://itsmyxprience.blogspot.com/2015/08/apache-hadoop-mapreduce.html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59243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4.bp.blogspot.com/-3Yw2Rfg3xAs/VCAIU0H8Y9I/AAAAAAAAAtQ/-pozx2VDFJE/s1600/Hadoop-1.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246" y="1672816"/>
            <a:ext cx="6293797" cy="332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49037" y="5265376"/>
            <a:ext cx="61819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https://bigdatainnovation.blogspot.com/2014/09/hadoop-10-vs-hadoop-20.html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25174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Issues: </a:t>
            </a:r>
          </a:p>
          <a:p>
            <a:pPr lvl="1"/>
            <a:r>
              <a:rPr lang="en-US" dirty="0" err="1" smtClean="0"/>
              <a:t>JobTracker</a:t>
            </a:r>
            <a:r>
              <a:rPr lang="en-US" dirty="0" smtClean="0"/>
              <a:t> is a single point of failure. Any failure kills all queued or running jobs</a:t>
            </a:r>
          </a:p>
          <a:p>
            <a:pPr lvl="1"/>
            <a:r>
              <a:rPr lang="en-US" dirty="0" smtClean="0"/>
              <a:t>A single </a:t>
            </a:r>
            <a:r>
              <a:rPr lang="en-US" dirty="0" err="1" smtClean="0"/>
              <a:t>JobTracker</a:t>
            </a:r>
            <a:r>
              <a:rPr lang="en-US" dirty="0" smtClean="0"/>
              <a:t> becomes a bottleneck for scalability (Hadoop 1 cannot have a cluster size of more than 4000 nodes and cannot run more than 40000 concurrent tasks)</a:t>
            </a:r>
          </a:p>
          <a:p>
            <a:pPr lvl="1"/>
            <a:r>
              <a:rPr lang="en-US" dirty="0" smtClean="0"/>
              <a:t>Hadoop 1 can only support </a:t>
            </a:r>
            <a:r>
              <a:rPr lang="en-US" dirty="0" err="1" smtClean="0"/>
              <a:t>Mapreduce</a:t>
            </a:r>
            <a:r>
              <a:rPr lang="en-US" dirty="0" smtClean="0"/>
              <a:t> jobs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258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YARN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35" y="2126709"/>
            <a:ext cx="11082130" cy="40625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1569" y="6255916"/>
            <a:ext cx="4926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https://www.youtube.com/watch?v=fCoivEBDmYA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335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13" y="683263"/>
            <a:ext cx="10596354" cy="50606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87250" y="6187822"/>
            <a:ext cx="4926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https://www.youtube.com/watch?v=fCoivEBDmYA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487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322" y="1221631"/>
            <a:ext cx="5905500" cy="3276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76322" y="5065960"/>
            <a:ext cx="69260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https://blog.cloudera.com/untangling-apache-hadoop-yarn-part-1-cluster-and-yarn-basics/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14292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Working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004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1. The client submits a job to the </a:t>
            </a:r>
            <a:r>
              <a:rPr lang="en-US" dirty="0" err="1" smtClean="0"/>
              <a:t>ResourceManager</a:t>
            </a:r>
            <a:r>
              <a:rPr lang="en-US" dirty="0" smtClean="0"/>
              <a:t> of the Hadoop cluster</a:t>
            </a:r>
            <a:endParaRPr lang="en-US" dirty="0"/>
          </a:p>
        </p:txBody>
      </p:sp>
      <p:pic>
        <p:nvPicPr>
          <p:cNvPr id="4098" name="Picture 2" descr="https://ndu0e1pobsf1dobtvj5nls3q-wpengine.netdna-ssl.com/wp-content/uploads/2019/08/untangling-yarn-1-f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780" y="3357639"/>
            <a:ext cx="59055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642" y="5506232"/>
            <a:ext cx="6943946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4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</TotalTime>
  <Words>158</Words>
  <Application>Microsoft Office PowerPoint</Application>
  <PresentationFormat>Widescreen</PresentationFormat>
  <Paragraphs>19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YARN</vt:lpstr>
      <vt:lpstr>PowerPoint Presentation</vt:lpstr>
      <vt:lpstr>PowerPoint Presentation</vt:lpstr>
      <vt:lpstr>PowerPoint Presentation</vt:lpstr>
      <vt:lpstr>PowerPoint Presentation</vt:lpstr>
      <vt:lpstr>YARN</vt:lpstr>
      <vt:lpstr>PowerPoint Presentation</vt:lpstr>
      <vt:lpstr>PowerPoint Presentation</vt:lpstr>
      <vt:lpstr>Job Working Process</vt:lpstr>
      <vt:lpstr>PowerPoint Presentation</vt:lpstr>
      <vt:lpstr>PowerPoint Presentation</vt:lpstr>
      <vt:lpstr>PowerPoint Presentation</vt:lpstr>
      <vt:lpstr>Example:  A MapReduce Job</vt:lpstr>
    </vt:vector>
  </TitlesOfParts>
  <Company>Kennesaw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Ying Xie</dc:creator>
  <cp:lastModifiedBy>Ying Xie</cp:lastModifiedBy>
  <cp:revision>16</cp:revision>
  <dcterms:created xsi:type="dcterms:W3CDTF">2021-03-01T02:15:58Z</dcterms:created>
  <dcterms:modified xsi:type="dcterms:W3CDTF">2021-03-01T21:57:17Z</dcterms:modified>
</cp:coreProperties>
</file>