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75" r:id="rId2"/>
    <p:sldId id="269" r:id="rId3"/>
    <p:sldId id="274" r:id="rId4"/>
    <p:sldId id="271" r:id="rId5"/>
    <p:sldId id="27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04" autoAdjust="0"/>
    <p:restoredTop sz="80961" autoAdjust="0"/>
  </p:normalViewPr>
  <p:slideViewPr>
    <p:cSldViewPr>
      <p:cViewPr varScale="1">
        <p:scale>
          <a:sx n="123" d="100"/>
          <a:sy n="123" d="100"/>
        </p:scale>
        <p:origin x="93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95482C-AAD4-48BE-B974-B13A36E160CC}" type="datetimeFigureOut">
              <a:rPr lang="en-US" smtClean="0"/>
              <a:pPr/>
              <a:t>2/19/2021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D20054-F592-470A-8BD7-B054CE5D33C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2644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MapReduce</a:t>
            </a:r>
            <a:r>
              <a:rPr lang="en-US" smtClean="0"/>
              <a:t> Introduction</a:t>
            </a:r>
            <a:endParaRPr lang="en-US"/>
          </a:p>
        </p:txBody>
      </p:sp>
      <p:pic>
        <p:nvPicPr>
          <p:cNvPr id="1026" name="Picture 2" descr="https://docs.cloudera.com/HDPDocuments/HDP2/HDP-2.1.3/bk_using-apache-hadoop/content/figures/1/figures/yarn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476" y="2269531"/>
            <a:ext cx="7619047" cy="3187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4053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MapReduce</a:t>
            </a:r>
            <a:r>
              <a:rPr lang="en-US" dirty="0" smtClean="0"/>
              <a:t> Programming Model – Mappers and Reducers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In </a:t>
            </a:r>
            <a:r>
              <a:rPr lang="en-US" dirty="0" err="1" smtClean="0"/>
              <a:t>MapReduce</a:t>
            </a:r>
            <a:r>
              <a:rPr lang="en-US" dirty="0" smtClean="0"/>
              <a:t>, the programmer defines a mapper and a reducer with the following signatures: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   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Implicit between the map and reduce phases is shuffle, sort, and group by operation on intermediate keys.  </a:t>
            </a:r>
          </a:p>
          <a:p>
            <a:endParaRPr lang="en-US" dirty="0"/>
          </a:p>
          <a:p>
            <a:r>
              <a:rPr lang="en-US" dirty="0" smtClean="0"/>
              <a:t>Output key-value pairs from each reducer are written persistently back onto the distributed file system. 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8286" y="2486967"/>
            <a:ext cx="4343400" cy="1018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6322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WordCount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Given the following file that contains two documents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    #input file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    1            Algorithm design with MapReduce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    2            </a:t>
            </a:r>
            <a:r>
              <a:rPr lang="en-US" dirty="0" err="1" smtClean="0">
                <a:solidFill>
                  <a:srgbClr val="0070C0"/>
                </a:solidFill>
              </a:rPr>
              <a:t>MapReduce</a:t>
            </a:r>
            <a:r>
              <a:rPr lang="en-US" dirty="0" smtClean="0">
                <a:solidFill>
                  <a:srgbClr val="0070C0"/>
                </a:solidFill>
              </a:rPr>
              <a:t> Algorithm</a:t>
            </a:r>
          </a:p>
          <a:p>
            <a:pPr>
              <a:buNone/>
            </a:pP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   3            </a:t>
            </a:r>
            <a:r>
              <a:rPr lang="en-US" dirty="0" err="1" smtClean="0">
                <a:solidFill>
                  <a:srgbClr val="0070C0"/>
                </a:solidFill>
              </a:rPr>
              <a:t>MapReduce</a:t>
            </a:r>
            <a:r>
              <a:rPr lang="en-US" dirty="0" smtClean="0">
                <a:solidFill>
                  <a:srgbClr val="0070C0"/>
                </a:solidFill>
              </a:rPr>
              <a:t> Algorithm </a:t>
            </a:r>
            <a:r>
              <a:rPr lang="en-US" dirty="0" err="1" smtClean="0">
                <a:solidFill>
                  <a:srgbClr val="0070C0"/>
                </a:solidFill>
              </a:rPr>
              <a:t>Implmentation</a:t>
            </a: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   4            Hadoop Implementation of Hadoop  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We would like to count the frequency of each uniqe word in this file.  </a:t>
            </a:r>
          </a:p>
          <a:p>
            <a:pPr>
              <a:buNone/>
            </a:pPr>
            <a:r>
              <a:rPr lang="en-US" dirty="0" smtClean="0"/>
              <a:t> 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828800"/>
            <a:ext cx="6324600" cy="3750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44265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912674"/>
            <a:ext cx="3276600" cy="70788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0" tIns="0" rIns="0" bIns="0" rtlCol="0">
            <a:spAutoFit/>
          </a:bodyPr>
          <a:lstStyle/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sz="1400" dirty="0" smtClean="0">
                <a:solidFill>
                  <a:srgbClr val="0070C0"/>
                </a:solidFill>
              </a:rPr>
              <a:t>#iblock 1</a:t>
            </a:r>
          </a:p>
          <a:p>
            <a:pPr>
              <a:buNone/>
            </a:pPr>
            <a:r>
              <a:rPr lang="en-US" sz="1400" dirty="0" smtClean="0">
                <a:solidFill>
                  <a:srgbClr val="0070C0"/>
                </a:solidFill>
              </a:rPr>
              <a:t>    1 Algorithm design with MapReduce</a:t>
            </a:r>
          </a:p>
          <a:p>
            <a:pPr>
              <a:buNone/>
            </a:pPr>
            <a:r>
              <a:rPr lang="en-US" sz="1400" dirty="0" smtClean="0">
                <a:solidFill>
                  <a:srgbClr val="0070C0"/>
                </a:solidFill>
              </a:rPr>
              <a:t>    2  MapReduce Algorithm</a:t>
            </a: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5181600" y="912674"/>
            <a:ext cx="3276600" cy="70788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0" tIns="0" rIns="0" bIns="0" rtlCol="0">
            <a:spAutoFit/>
          </a:bodyPr>
          <a:lstStyle/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sz="1400" dirty="0" smtClean="0">
                <a:solidFill>
                  <a:srgbClr val="0070C0"/>
                </a:solidFill>
              </a:rPr>
              <a:t>#iblock 2</a:t>
            </a:r>
          </a:p>
          <a:p>
            <a:pPr>
              <a:buNone/>
            </a:pPr>
            <a:r>
              <a:rPr lang="en-US" sz="1400" dirty="0" smtClean="0">
                <a:solidFill>
                  <a:srgbClr val="0070C0"/>
                </a:solidFill>
              </a:rPr>
              <a:t>    1 MapReduce Algorithm implementattion</a:t>
            </a:r>
          </a:p>
          <a:p>
            <a:pPr>
              <a:buNone/>
            </a:pPr>
            <a:r>
              <a:rPr lang="en-US" sz="1400" dirty="0" smtClean="0">
                <a:solidFill>
                  <a:srgbClr val="0070C0"/>
                </a:solidFill>
              </a:rPr>
              <a:t>    2 Hadoop implmentation of MapReduce </a:t>
            </a:r>
            <a:endParaRPr lang="en-US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533400" y="607874"/>
            <a:ext cx="3657600" cy="203132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Computing node 1:  </a:t>
            </a:r>
            <a:r>
              <a:rPr lang="en-US" dirty="0" smtClean="0">
                <a:solidFill>
                  <a:srgbClr val="C00000"/>
                </a:solidFill>
              </a:rPr>
              <a:t>Invoke map function on each key value pair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53000" y="607874"/>
            <a:ext cx="3657600" cy="203132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Computing node 2: </a:t>
            </a:r>
            <a:r>
              <a:rPr lang="en-US" dirty="0" smtClean="0">
                <a:solidFill>
                  <a:srgbClr val="C00000"/>
                </a:solidFill>
              </a:rPr>
              <a:t>Invoke map function on each key value pair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0" y="0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Two blocks of the input file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2590800" y="304800"/>
            <a:ext cx="13716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800600" y="304800"/>
            <a:ext cx="14478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0" y="2895600"/>
            <a:ext cx="9144000" cy="181588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(algorithm, 1), (design, 1), (with, 1), (MapReduce, 1)     (MapReduce, 1), (algorithm, 1), (implementation, 1)</a:t>
            </a:r>
          </a:p>
          <a:p>
            <a:r>
              <a:rPr lang="en-US" sz="1600" dirty="0" smtClean="0"/>
              <a:t>(MapReduce, 1), (algorithm, 1)                                     (Hadoop, 1), (implementation, 1), (of, 1), (MapReduce, 1)</a:t>
            </a:r>
          </a:p>
          <a:p>
            <a:endParaRPr lang="en-US" sz="1600" dirty="0" smtClean="0"/>
          </a:p>
          <a:p>
            <a:r>
              <a:rPr lang="en-US" sz="1600" dirty="0" smtClean="0"/>
              <a:t>                                                                                  </a:t>
            </a:r>
            <a:r>
              <a:rPr lang="en-US" sz="1600" dirty="0" smtClean="0">
                <a:solidFill>
                  <a:srgbClr val="C00000"/>
                </a:solidFill>
              </a:rPr>
              <a:t>Shuffle and Sort</a:t>
            </a:r>
          </a:p>
          <a:p>
            <a:endParaRPr lang="en-US" sz="1600" dirty="0" smtClean="0"/>
          </a:p>
          <a:p>
            <a:r>
              <a:rPr lang="en-US" sz="1600" dirty="0" smtClean="0"/>
              <a:t>(algorithm, [1, 1, 1]),  (desgin, [1]), (with, [1]),  (MapReduce, [1, 1, 1, 1]), (implementation, [1, 1]),  (Hadoop, [1], (of, [1])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04800" y="5105400"/>
            <a:ext cx="3657600" cy="95410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(algorithm, [1, 1, 1]), (desgin, [1]), (Hadoop, [1])</a:t>
            </a:r>
          </a:p>
          <a:p>
            <a:endParaRPr lang="en-US" sz="1400" dirty="0" smtClean="0"/>
          </a:p>
          <a:p>
            <a:r>
              <a:rPr lang="en-US" sz="1400" dirty="0" smtClean="0"/>
              <a:t>Computing node 3 – Reducer 1: </a:t>
            </a:r>
            <a:r>
              <a:rPr lang="en-US" sz="1400" dirty="0" smtClean="0">
                <a:solidFill>
                  <a:srgbClr val="C00000"/>
                </a:solidFill>
              </a:rPr>
              <a:t>Invoke reduce function on each pair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257800" y="4953000"/>
            <a:ext cx="3200400" cy="116955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(implementation, [1, 1]), (MapReduce, [1, 1, 1, 1]), (of, [1]), (with, [1])</a:t>
            </a:r>
          </a:p>
          <a:p>
            <a:endParaRPr lang="en-US" sz="1400" dirty="0" smtClean="0"/>
          </a:p>
          <a:p>
            <a:r>
              <a:rPr lang="en-US" sz="1400" dirty="0" smtClean="0"/>
              <a:t>Computing node 4 – Reducer 2: : </a:t>
            </a:r>
            <a:r>
              <a:rPr lang="en-US" sz="1400" dirty="0" smtClean="0">
                <a:solidFill>
                  <a:srgbClr val="C00000"/>
                </a:solidFill>
              </a:rPr>
              <a:t>Invoke reduce function on each pair</a:t>
            </a:r>
            <a:endParaRPr lang="en-US" sz="1400" dirty="0" smtClean="0"/>
          </a:p>
        </p:txBody>
      </p:sp>
      <p:sp>
        <p:nvSpPr>
          <p:cNvPr id="18" name="TextBox 17"/>
          <p:cNvSpPr txBox="1"/>
          <p:nvPr/>
        </p:nvSpPr>
        <p:spPr>
          <a:xfrm>
            <a:off x="685800" y="6276201"/>
            <a:ext cx="2819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(algorithm, 3),  (design, 1), (Hadoop, 1)</a:t>
            </a:r>
            <a:endParaRPr lang="en-US" sz="1200" dirty="0"/>
          </a:p>
        </p:txBody>
      </p:sp>
      <p:sp>
        <p:nvSpPr>
          <p:cNvPr id="19" name="TextBox 18"/>
          <p:cNvSpPr txBox="1"/>
          <p:nvPr/>
        </p:nvSpPr>
        <p:spPr>
          <a:xfrm>
            <a:off x="4876800" y="6276201"/>
            <a:ext cx="381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(implementation,  2),  (MapReduce, 4), (of, 1), (with, 1)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0476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5226</TotalTime>
  <Words>411</Words>
  <Application>Microsoft Office PowerPoint</Application>
  <PresentationFormat>On-screen Show (4:3)</PresentationFormat>
  <Paragraphs>53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MapReduce Introduction</vt:lpstr>
      <vt:lpstr>MapReduce Programming Model – Mappers and Reducers</vt:lpstr>
      <vt:lpstr>WordCount Example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MapReduce Basics</dc:title>
  <dc:creator>faculty</dc:creator>
  <cp:lastModifiedBy>Ying Xie</cp:lastModifiedBy>
  <cp:revision>70</cp:revision>
  <dcterms:created xsi:type="dcterms:W3CDTF">2006-08-16T00:00:00Z</dcterms:created>
  <dcterms:modified xsi:type="dcterms:W3CDTF">2021-02-20T05:44:59Z</dcterms:modified>
</cp:coreProperties>
</file>