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8" r:id="rId4"/>
    <p:sldId id="257" r:id="rId5"/>
    <p:sldId id="262" r:id="rId6"/>
    <p:sldId id="260" r:id="rId7"/>
    <p:sldId id="265" r:id="rId8"/>
    <p:sldId id="261" r:id="rId9"/>
    <p:sldId id="264" r:id="rId10"/>
    <p:sldId id="259"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3" autoAdjust="0"/>
    <p:restoredTop sz="94660"/>
  </p:normalViewPr>
  <p:slideViewPr>
    <p:cSldViewPr snapToGrid="0">
      <p:cViewPr varScale="1">
        <p:scale>
          <a:sx n="79" d="100"/>
          <a:sy n="79" d="100"/>
        </p:scale>
        <p:origin x="72" y="17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655627-B82A-4A8D-9583-62C69AF9C5B9}"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D593F8-A143-45EA-AAB8-5203C70D1C4D}" type="slidenum">
              <a:rPr lang="en-US" smtClean="0"/>
              <a:t>‹#›</a:t>
            </a:fld>
            <a:endParaRPr lang="en-US"/>
          </a:p>
        </p:txBody>
      </p:sp>
    </p:spTree>
    <p:extLst>
      <p:ext uri="{BB962C8B-B14F-4D97-AF65-F5344CB8AC3E}">
        <p14:creationId xmlns:p14="http://schemas.microsoft.com/office/powerpoint/2010/main" val="4108138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655627-B82A-4A8D-9583-62C69AF9C5B9}"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D593F8-A143-45EA-AAB8-5203C70D1C4D}" type="slidenum">
              <a:rPr lang="en-US" smtClean="0"/>
              <a:t>‹#›</a:t>
            </a:fld>
            <a:endParaRPr lang="en-US"/>
          </a:p>
        </p:txBody>
      </p:sp>
    </p:spTree>
    <p:extLst>
      <p:ext uri="{BB962C8B-B14F-4D97-AF65-F5344CB8AC3E}">
        <p14:creationId xmlns:p14="http://schemas.microsoft.com/office/powerpoint/2010/main" val="751859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655627-B82A-4A8D-9583-62C69AF9C5B9}"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D593F8-A143-45EA-AAB8-5203C70D1C4D}" type="slidenum">
              <a:rPr lang="en-US" smtClean="0"/>
              <a:t>‹#›</a:t>
            </a:fld>
            <a:endParaRPr lang="en-US"/>
          </a:p>
        </p:txBody>
      </p:sp>
    </p:spTree>
    <p:extLst>
      <p:ext uri="{BB962C8B-B14F-4D97-AF65-F5344CB8AC3E}">
        <p14:creationId xmlns:p14="http://schemas.microsoft.com/office/powerpoint/2010/main" val="2256495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655627-B82A-4A8D-9583-62C69AF9C5B9}"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D593F8-A143-45EA-AAB8-5203C70D1C4D}" type="slidenum">
              <a:rPr lang="en-US" smtClean="0"/>
              <a:t>‹#›</a:t>
            </a:fld>
            <a:endParaRPr lang="en-US"/>
          </a:p>
        </p:txBody>
      </p:sp>
    </p:spTree>
    <p:extLst>
      <p:ext uri="{BB962C8B-B14F-4D97-AF65-F5344CB8AC3E}">
        <p14:creationId xmlns:p14="http://schemas.microsoft.com/office/powerpoint/2010/main" val="168940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7655627-B82A-4A8D-9583-62C69AF9C5B9}"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D593F8-A143-45EA-AAB8-5203C70D1C4D}" type="slidenum">
              <a:rPr lang="en-US" smtClean="0"/>
              <a:t>‹#›</a:t>
            </a:fld>
            <a:endParaRPr lang="en-US"/>
          </a:p>
        </p:txBody>
      </p:sp>
    </p:spTree>
    <p:extLst>
      <p:ext uri="{BB962C8B-B14F-4D97-AF65-F5344CB8AC3E}">
        <p14:creationId xmlns:p14="http://schemas.microsoft.com/office/powerpoint/2010/main" val="888420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655627-B82A-4A8D-9583-62C69AF9C5B9}" type="datetimeFigureOut">
              <a:rPr lang="en-US" smtClean="0"/>
              <a:t>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D593F8-A143-45EA-AAB8-5203C70D1C4D}" type="slidenum">
              <a:rPr lang="en-US" smtClean="0"/>
              <a:t>‹#›</a:t>
            </a:fld>
            <a:endParaRPr lang="en-US"/>
          </a:p>
        </p:txBody>
      </p:sp>
    </p:spTree>
    <p:extLst>
      <p:ext uri="{BB962C8B-B14F-4D97-AF65-F5344CB8AC3E}">
        <p14:creationId xmlns:p14="http://schemas.microsoft.com/office/powerpoint/2010/main" val="2820906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655627-B82A-4A8D-9583-62C69AF9C5B9}" type="datetimeFigureOut">
              <a:rPr lang="en-US" smtClean="0"/>
              <a:t>4/12/2021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D593F8-A143-45EA-AAB8-5203C70D1C4D}" type="slidenum">
              <a:rPr lang="en-US" smtClean="0"/>
              <a:t>‹#›</a:t>
            </a:fld>
            <a:endParaRPr lang="en-US"/>
          </a:p>
        </p:txBody>
      </p:sp>
    </p:spTree>
    <p:extLst>
      <p:ext uri="{BB962C8B-B14F-4D97-AF65-F5344CB8AC3E}">
        <p14:creationId xmlns:p14="http://schemas.microsoft.com/office/powerpoint/2010/main" val="1105256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655627-B82A-4A8D-9583-62C69AF9C5B9}" type="datetimeFigureOut">
              <a:rPr lang="en-US" smtClean="0"/>
              <a:t>4/12/2021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D593F8-A143-45EA-AAB8-5203C70D1C4D}" type="slidenum">
              <a:rPr lang="en-US" smtClean="0"/>
              <a:t>‹#›</a:t>
            </a:fld>
            <a:endParaRPr lang="en-US"/>
          </a:p>
        </p:txBody>
      </p:sp>
    </p:spTree>
    <p:extLst>
      <p:ext uri="{BB962C8B-B14F-4D97-AF65-F5344CB8AC3E}">
        <p14:creationId xmlns:p14="http://schemas.microsoft.com/office/powerpoint/2010/main" val="2962705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655627-B82A-4A8D-9583-62C69AF9C5B9}" type="datetimeFigureOut">
              <a:rPr lang="en-US" smtClean="0"/>
              <a:t>4/12/2021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D593F8-A143-45EA-AAB8-5203C70D1C4D}" type="slidenum">
              <a:rPr lang="en-US" smtClean="0"/>
              <a:t>‹#›</a:t>
            </a:fld>
            <a:endParaRPr lang="en-US"/>
          </a:p>
        </p:txBody>
      </p:sp>
    </p:spTree>
    <p:extLst>
      <p:ext uri="{BB962C8B-B14F-4D97-AF65-F5344CB8AC3E}">
        <p14:creationId xmlns:p14="http://schemas.microsoft.com/office/powerpoint/2010/main" val="2838832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7655627-B82A-4A8D-9583-62C69AF9C5B9}" type="datetimeFigureOut">
              <a:rPr lang="en-US" smtClean="0"/>
              <a:t>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D593F8-A143-45EA-AAB8-5203C70D1C4D}" type="slidenum">
              <a:rPr lang="en-US" smtClean="0"/>
              <a:t>‹#›</a:t>
            </a:fld>
            <a:endParaRPr lang="en-US"/>
          </a:p>
        </p:txBody>
      </p:sp>
    </p:spTree>
    <p:extLst>
      <p:ext uri="{BB962C8B-B14F-4D97-AF65-F5344CB8AC3E}">
        <p14:creationId xmlns:p14="http://schemas.microsoft.com/office/powerpoint/2010/main" val="2053364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7655627-B82A-4A8D-9583-62C69AF9C5B9}" type="datetimeFigureOut">
              <a:rPr lang="en-US" smtClean="0"/>
              <a:t>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D593F8-A143-45EA-AAB8-5203C70D1C4D}" type="slidenum">
              <a:rPr lang="en-US" smtClean="0"/>
              <a:t>‹#›</a:t>
            </a:fld>
            <a:endParaRPr lang="en-US"/>
          </a:p>
        </p:txBody>
      </p:sp>
    </p:spTree>
    <p:extLst>
      <p:ext uri="{BB962C8B-B14F-4D97-AF65-F5344CB8AC3E}">
        <p14:creationId xmlns:p14="http://schemas.microsoft.com/office/powerpoint/2010/main" val="285621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655627-B82A-4A8D-9583-62C69AF9C5B9}" type="datetimeFigureOut">
              <a:rPr lang="en-US" smtClean="0"/>
              <a:t>4/12/2021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D593F8-A143-45EA-AAB8-5203C70D1C4D}" type="slidenum">
              <a:rPr lang="en-US" smtClean="0"/>
              <a:t>‹#›</a:t>
            </a:fld>
            <a:endParaRPr lang="en-US"/>
          </a:p>
        </p:txBody>
      </p:sp>
    </p:spTree>
    <p:extLst>
      <p:ext uri="{BB962C8B-B14F-4D97-AF65-F5344CB8AC3E}">
        <p14:creationId xmlns:p14="http://schemas.microsoft.com/office/powerpoint/2010/main" val="1084829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to Zookeeper</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23887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Functions provided by zookeeper</a:t>
            </a:r>
          </a:p>
          <a:p>
            <a:pPr lvl="1"/>
            <a:r>
              <a:rPr lang="en-US" dirty="0" smtClean="0"/>
              <a:t>Configuration management</a:t>
            </a:r>
          </a:p>
          <a:p>
            <a:pPr lvl="1"/>
            <a:r>
              <a:rPr lang="en-US" dirty="0" smtClean="0"/>
              <a:t>Group membership</a:t>
            </a:r>
          </a:p>
          <a:p>
            <a:pPr lvl="1"/>
            <a:r>
              <a:rPr lang="en-US" dirty="0" smtClean="0"/>
              <a:t>Synchronization </a:t>
            </a:r>
          </a:p>
          <a:p>
            <a:pPr lvl="2"/>
            <a:r>
              <a:rPr lang="en-US" dirty="0" smtClean="0"/>
              <a:t>Competition</a:t>
            </a:r>
          </a:p>
          <a:p>
            <a:pPr lvl="2"/>
            <a:r>
              <a:rPr lang="en-US" dirty="0" smtClean="0"/>
              <a:t>Lock</a:t>
            </a:r>
          </a:p>
          <a:p>
            <a:pPr lvl="1"/>
            <a:r>
              <a:rPr lang="en-US" dirty="0" smtClean="0"/>
              <a:t>Leader election</a:t>
            </a:r>
          </a:p>
        </p:txBody>
      </p:sp>
    </p:spTree>
    <p:extLst>
      <p:ext uri="{BB962C8B-B14F-4D97-AF65-F5344CB8AC3E}">
        <p14:creationId xmlns:p14="http://schemas.microsoft.com/office/powerpoint/2010/main" val="2618877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Base Architecture | HBase Data Model | HBase Read/Write | Edure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204" y="1017911"/>
            <a:ext cx="7772400" cy="484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219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pache Hadoop Ecosys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1723" y="1325070"/>
            <a:ext cx="8470385" cy="4304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0167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zookeeper</a:t>
            </a:r>
            <a:endParaRPr lang="en-US" dirty="0"/>
          </a:p>
        </p:txBody>
      </p:sp>
      <p:sp>
        <p:nvSpPr>
          <p:cNvPr id="3" name="Content Placeholder 2"/>
          <p:cNvSpPr>
            <a:spLocks noGrp="1"/>
          </p:cNvSpPr>
          <p:nvPr>
            <p:ph idx="1"/>
          </p:nvPr>
        </p:nvSpPr>
        <p:spPr/>
        <p:txBody>
          <a:bodyPr/>
          <a:lstStyle/>
          <a:p>
            <a:r>
              <a:rPr lang="en-US" dirty="0" smtClean="0"/>
              <a:t>Zookeeper is a centralized coordination service that coordinates distributed applications across a cluster. </a:t>
            </a:r>
          </a:p>
          <a:p>
            <a:endParaRPr lang="en-US" dirty="0"/>
          </a:p>
          <a:p>
            <a:r>
              <a:rPr lang="en-US" dirty="0" smtClean="0"/>
              <a:t>How Zookeeper coordinates distributed applications?</a:t>
            </a:r>
          </a:p>
          <a:p>
            <a:r>
              <a:rPr lang="en-US" dirty="0" smtClean="0"/>
              <a:t>It allows a distributed application to coordinate processes across the cluster with each other through a shared hierarchical name space of data registers</a:t>
            </a:r>
            <a:endParaRPr lang="en-US" dirty="0"/>
          </a:p>
        </p:txBody>
      </p:sp>
    </p:spTree>
    <p:extLst>
      <p:ext uri="{BB962C8B-B14F-4D97-AF65-F5344CB8AC3E}">
        <p14:creationId xmlns:p14="http://schemas.microsoft.com/office/powerpoint/2010/main" val="3362768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err="1" smtClean="0"/>
              <a:t>HBase</a:t>
            </a:r>
            <a:endParaRPr lang="en-US" dirty="0" smtClean="0"/>
          </a:p>
          <a:p>
            <a:pPr lvl="1"/>
            <a:r>
              <a:rPr lang="en-US" dirty="0" smtClean="0"/>
              <a:t>Use </a:t>
            </a:r>
            <a:r>
              <a:rPr lang="en-US" dirty="0" err="1" smtClean="0"/>
              <a:t>ZooKeeper</a:t>
            </a:r>
            <a:r>
              <a:rPr lang="en-US" dirty="0" smtClean="0"/>
              <a:t> for master election, server lease management, and coordination between servers</a:t>
            </a:r>
          </a:p>
          <a:p>
            <a:r>
              <a:rPr lang="en-US" dirty="0" smtClean="0"/>
              <a:t>Yarn</a:t>
            </a:r>
          </a:p>
          <a:p>
            <a:pPr lvl="1"/>
            <a:r>
              <a:rPr lang="en-US" dirty="0" smtClean="0"/>
              <a:t>Use </a:t>
            </a:r>
            <a:r>
              <a:rPr lang="en-US" dirty="0" err="1" smtClean="0"/>
              <a:t>ZooKeeper</a:t>
            </a:r>
            <a:r>
              <a:rPr lang="en-US" dirty="0" smtClean="0"/>
              <a:t> for high availability of </a:t>
            </a:r>
            <a:r>
              <a:rPr lang="en-US" dirty="0" err="1" smtClean="0"/>
              <a:t>ResourceManager</a:t>
            </a:r>
            <a:endParaRPr lang="en-US" dirty="0" smtClean="0"/>
          </a:p>
          <a:p>
            <a:r>
              <a:rPr lang="en-US" dirty="0" smtClean="0"/>
              <a:t>HDFS</a:t>
            </a:r>
          </a:p>
          <a:p>
            <a:pPr lvl="1"/>
            <a:r>
              <a:rPr lang="en-US" dirty="0" smtClean="0"/>
              <a:t>Use Zookeeper for </a:t>
            </a:r>
            <a:r>
              <a:rPr lang="en-US" dirty="0" err="1" smtClean="0"/>
              <a:t>Namenode</a:t>
            </a:r>
            <a:r>
              <a:rPr lang="en-US" dirty="0" smtClean="0"/>
              <a:t> failover process</a:t>
            </a:r>
          </a:p>
          <a:p>
            <a:r>
              <a:rPr lang="en-US" dirty="0" smtClean="0"/>
              <a:t>Flume</a:t>
            </a:r>
          </a:p>
          <a:p>
            <a:pPr lvl="1"/>
            <a:r>
              <a:rPr lang="en-US" dirty="0" smtClean="0"/>
              <a:t>Configuration </a:t>
            </a:r>
            <a:r>
              <a:rPr lang="en-US" dirty="0" err="1" smtClean="0"/>
              <a:t>Managmement</a:t>
            </a:r>
            <a:r>
              <a:rPr lang="en-US" dirty="0" smtClean="0"/>
              <a:t> </a:t>
            </a:r>
          </a:p>
          <a:p>
            <a:pPr lvl="1"/>
            <a:endParaRPr lang="en-US" dirty="0"/>
          </a:p>
        </p:txBody>
      </p:sp>
    </p:spTree>
    <p:extLst>
      <p:ext uri="{BB962C8B-B14F-4D97-AF65-F5344CB8AC3E}">
        <p14:creationId xmlns:p14="http://schemas.microsoft.com/office/powerpoint/2010/main" val="3411763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Data Model of Zookeeper</a:t>
            </a:r>
            <a:endParaRPr lang="en-US" dirty="0"/>
          </a:p>
        </p:txBody>
      </p:sp>
      <p:pic>
        <p:nvPicPr>
          <p:cNvPr id="1026" name="Picture 2" descr="Apache ZooKeeper Data Model - Znodes | Zookeeper Tutorial | CoreJavaGur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203" y="1791264"/>
            <a:ext cx="5374548" cy="30763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blog.acolyer.org/wp-content/uploads/2015/01/zookeep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5472" y="1791264"/>
            <a:ext cx="5332063" cy="406112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408234" y="6071914"/>
            <a:ext cx="6096000" cy="307777"/>
          </a:xfrm>
          <a:prstGeom prst="rect">
            <a:avLst/>
          </a:prstGeom>
        </p:spPr>
        <p:txBody>
          <a:bodyPr>
            <a:spAutoFit/>
          </a:bodyPr>
          <a:lstStyle/>
          <a:p>
            <a:r>
              <a:rPr lang="en-US" sz="1400" dirty="0" smtClean="0"/>
              <a:t>https://blog.acolyer.org/wp-content/uploads/2015/01/zookeeper.jpg</a:t>
            </a:r>
            <a:endParaRPr lang="en-US" sz="1400" dirty="0"/>
          </a:p>
        </p:txBody>
      </p:sp>
      <p:sp>
        <p:nvSpPr>
          <p:cNvPr id="5" name="TextBox 4"/>
          <p:cNvSpPr txBox="1"/>
          <p:nvPr/>
        </p:nvSpPr>
        <p:spPr>
          <a:xfrm>
            <a:off x="838200" y="5270810"/>
            <a:ext cx="4863790" cy="369332"/>
          </a:xfrm>
          <a:prstGeom prst="rect">
            <a:avLst/>
          </a:prstGeom>
          <a:noFill/>
        </p:spPr>
        <p:txBody>
          <a:bodyPr wrap="square" rtlCol="0">
            <a:spAutoFit/>
          </a:bodyPr>
          <a:lstStyle/>
          <a:p>
            <a:r>
              <a:rPr lang="en-US" dirty="0" err="1" smtClean="0"/>
              <a:t>Znode</a:t>
            </a:r>
            <a:r>
              <a:rPr lang="en-US" dirty="0" smtClean="0"/>
              <a:t>:  Persistent, Ephemeral, Sequential</a:t>
            </a:r>
            <a:endParaRPr lang="en-US" dirty="0"/>
          </a:p>
        </p:txBody>
      </p:sp>
    </p:spTree>
    <p:extLst>
      <p:ext uri="{BB962C8B-B14F-4D97-AF65-F5344CB8AC3E}">
        <p14:creationId xmlns:p14="http://schemas.microsoft.com/office/powerpoint/2010/main" val="3482435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ntroduction to Apache ZooKeeper | Apache ZooKeeper Tutoria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2941" y="1784947"/>
            <a:ext cx="6490009" cy="4154869"/>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838200" y="365125"/>
            <a:ext cx="10515600" cy="1325563"/>
          </a:xfrm>
        </p:spPr>
        <p:txBody>
          <a:bodyPr/>
          <a:lstStyle/>
          <a:p>
            <a:r>
              <a:rPr lang="en-US" dirty="0" smtClean="0"/>
              <a:t>The Architecture of Zookeeper</a:t>
            </a:r>
            <a:endParaRPr lang="en-US" dirty="0"/>
          </a:p>
        </p:txBody>
      </p:sp>
    </p:spTree>
    <p:extLst>
      <p:ext uri="{BB962C8B-B14F-4D97-AF65-F5344CB8AC3E}">
        <p14:creationId xmlns:p14="http://schemas.microsoft.com/office/powerpoint/2010/main" val="262428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b="1" dirty="0"/>
              <a:t>If a client wants to read a particular </a:t>
            </a:r>
            <a:r>
              <a:rPr lang="en-US" b="1" dirty="0" err="1"/>
              <a:t>znode</a:t>
            </a:r>
            <a:r>
              <a:rPr lang="en-US" b="1" dirty="0"/>
              <a:t>,</a:t>
            </a:r>
            <a:r>
              <a:rPr lang="en-US" dirty="0"/>
              <a:t> it sends a </a:t>
            </a:r>
            <a:r>
              <a:rPr lang="en-US" b="1" dirty="0"/>
              <a:t>read request</a:t>
            </a:r>
            <a:r>
              <a:rPr lang="en-US" dirty="0"/>
              <a:t> to the node with the </a:t>
            </a:r>
            <a:r>
              <a:rPr lang="en-US" dirty="0" err="1"/>
              <a:t>znode</a:t>
            </a:r>
            <a:r>
              <a:rPr lang="en-US" dirty="0"/>
              <a:t> path and the node returns the requested </a:t>
            </a:r>
            <a:r>
              <a:rPr lang="en-US" dirty="0" err="1"/>
              <a:t>znode</a:t>
            </a:r>
            <a:r>
              <a:rPr lang="en-US" dirty="0"/>
              <a:t> by getting it from its own database. For this reason, reads are fast in </a:t>
            </a:r>
            <a:r>
              <a:rPr lang="en-US" dirty="0" err="1"/>
              <a:t>ZooKeeper</a:t>
            </a:r>
            <a:r>
              <a:rPr lang="en-US" dirty="0"/>
              <a:t> ensemble.</a:t>
            </a:r>
          </a:p>
          <a:p>
            <a:r>
              <a:rPr lang="en-US" b="1" dirty="0"/>
              <a:t>If a client wants to store data in the </a:t>
            </a:r>
            <a:r>
              <a:rPr lang="en-US" b="1" dirty="0" err="1"/>
              <a:t>ZooKeeper</a:t>
            </a:r>
            <a:r>
              <a:rPr lang="en-US" b="1" dirty="0"/>
              <a:t> ensemble</a:t>
            </a:r>
            <a:r>
              <a:rPr lang="en-US" dirty="0"/>
              <a:t>, it sends the </a:t>
            </a:r>
            <a:r>
              <a:rPr lang="en-US" dirty="0" err="1"/>
              <a:t>znode</a:t>
            </a:r>
            <a:r>
              <a:rPr lang="en-US" dirty="0"/>
              <a:t> path and the data to the server. The connected server will forward the request to the leader and then the leader will reissue the writing request to all the followers. If only a majority of the nodes respond successfully, then the write request will succeed and a successful return code will be sent to the client. Otherwise, the write request will fail. The strict majority of nodes is called as </a:t>
            </a:r>
            <a:r>
              <a:rPr lang="en-US" b="1" dirty="0"/>
              <a:t>Quorum</a:t>
            </a:r>
            <a:r>
              <a:rPr lang="en-US" dirty="0"/>
              <a:t>.</a:t>
            </a:r>
          </a:p>
          <a:p>
            <a:endParaRPr lang="en-US" dirty="0"/>
          </a:p>
        </p:txBody>
      </p:sp>
    </p:spTree>
    <p:extLst>
      <p:ext uri="{BB962C8B-B14F-4D97-AF65-F5344CB8AC3E}">
        <p14:creationId xmlns:p14="http://schemas.microsoft.com/office/powerpoint/2010/main" val="10164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Workflow of Zookeeper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client tries to connect to a server to perform read/write operations</a:t>
            </a:r>
          </a:p>
          <a:p>
            <a:r>
              <a:rPr lang="en-US" dirty="0" smtClean="0"/>
              <a:t>If the server doesn’t acknowledge the request, the client tries to connect to another server</a:t>
            </a:r>
          </a:p>
          <a:p>
            <a:r>
              <a:rPr lang="en-US" dirty="0" smtClean="0"/>
              <a:t>If a server accept the request, a session is established and a session id is assigned to the client. The server then sends an acknowledge to the client</a:t>
            </a:r>
          </a:p>
          <a:p>
            <a:r>
              <a:rPr lang="en-US" dirty="0" smtClean="0"/>
              <a:t>The client sends signals to the server at an interval (called heartbeat) specifying that client is alive. </a:t>
            </a:r>
          </a:p>
          <a:p>
            <a:r>
              <a:rPr lang="en-US" dirty="0" smtClean="0"/>
              <a:t>The client then performs read/write operations on the server.  </a:t>
            </a:r>
          </a:p>
          <a:p>
            <a:r>
              <a:rPr lang="en-US" dirty="0" smtClean="0"/>
              <a:t>When ensemble doesn’t receive heartbeats from a client for more than a period specified at the starting of the service, it decides that the client died and the session timeouts, and the ephemeral </a:t>
            </a:r>
            <a:r>
              <a:rPr lang="en-US" dirty="0" err="1" smtClean="0"/>
              <a:t>znodes</a:t>
            </a:r>
            <a:r>
              <a:rPr lang="en-US" dirty="0" smtClean="0"/>
              <a:t> created during that session get deleted. </a:t>
            </a:r>
            <a:endParaRPr lang="en-US" dirty="0"/>
          </a:p>
        </p:txBody>
      </p:sp>
    </p:spTree>
    <p:extLst>
      <p:ext uri="{BB962C8B-B14F-4D97-AF65-F5344CB8AC3E}">
        <p14:creationId xmlns:p14="http://schemas.microsoft.com/office/powerpoint/2010/main" val="2406252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Watches – when a client reading a particular </a:t>
            </a:r>
            <a:r>
              <a:rPr lang="en-US" dirty="0" err="1" smtClean="0"/>
              <a:t>znode</a:t>
            </a:r>
            <a:r>
              <a:rPr lang="en-US" dirty="0" smtClean="0"/>
              <a:t>, it can set watches with Zookeeper.  Then watches send a notification to the registered client for any of the </a:t>
            </a:r>
            <a:r>
              <a:rPr lang="en-US" dirty="0" err="1" smtClean="0"/>
              <a:t>znode</a:t>
            </a:r>
            <a:r>
              <a:rPr lang="en-US" dirty="0" smtClean="0"/>
              <a:t> changes. </a:t>
            </a:r>
          </a:p>
          <a:p>
            <a:endParaRPr lang="en-US" dirty="0"/>
          </a:p>
        </p:txBody>
      </p:sp>
    </p:spTree>
    <p:extLst>
      <p:ext uri="{BB962C8B-B14F-4D97-AF65-F5344CB8AC3E}">
        <p14:creationId xmlns:p14="http://schemas.microsoft.com/office/powerpoint/2010/main" val="30060408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463</TotalTime>
  <Words>292</Words>
  <Application>Microsoft Office PowerPoint</Application>
  <PresentationFormat>Widescreen</PresentationFormat>
  <Paragraphs>35</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Introduction to Zookeeper</vt:lpstr>
      <vt:lpstr>PowerPoint Presentation</vt:lpstr>
      <vt:lpstr>What is zookeeper</vt:lpstr>
      <vt:lpstr>PowerPoint Presentation</vt:lpstr>
      <vt:lpstr>The Data Model of Zookeeper</vt:lpstr>
      <vt:lpstr>The Architecture of Zookeeper</vt:lpstr>
      <vt:lpstr>PowerPoint Presentation</vt:lpstr>
      <vt:lpstr>The Workflow of Zookeeper</vt:lpstr>
      <vt:lpstr>PowerPoint Presentation</vt:lpstr>
      <vt:lpstr>PowerPoint Presentation</vt:lpstr>
      <vt:lpstr>PowerPoint Presentation</vt:lpstr>
    </vt:vector>
  </TitlesOfParts>
  <Company>Kennesaw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Zookeeper</dc:title>
  <dc:creator>Ying Xie</dc:creator>
  <cp:lastModifiedBy>Ying Xie</cp:lastModifiedBy>
  <cp:revision>17</cp:revision>
  <dcterms:created xsi:type="dcterms:W3CDTF">2021-04-12T04:17:20Z</dcterms:created>
  <dcterms:modified xsi:type="dcterms:W3CDTF">2021-04-12T12:00:47Z</dcterms:modified>
</cp:coreProperties>
</file>