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6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0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6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EF29-3B0C-4EE1-9E86-400A6885182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6736-A189-49F5-A7F1-655C48389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127.0.0.1:808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YARN Hands 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7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YARN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provides the following tools for YARN Administration</a:t>
            </a:r>
          </a:p>
          <a:p>
            <a:pPr lvl="1"/>
            <a:r>
              <a:rPr lang="en-US" dirty="0" smtClean="0"/>
              <a:t>YARN Web UI</a:t>
            </a:r>
          </a:p>
          <a:p>
            <a:pPr lvl="1"/>
            <a:r>
              <a:rPr lang="en-US" dirty="0" smtClean="0"/>
              <a:t>YARN Command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3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Web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089"/>
            <a:ext cx="10515600" cy="90642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http://127.0.0.1:8088</a:t>
            </a:r>
            <a:endParaRPr lang="en-US" dirty="0" smtClean="0"/>
          </a:p>
          <a:p>
            <a:pPr lvl="1"/>
            <a:r>
              <a:rPr lang="en-US" dirty="0" smtClean="0"/>
              <a:t>Allows you to monitor jobs but not control or kill jobs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78" y="2527434"/>
            <a:ext cx="9422804" cy="420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0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2" y="1084841"/>
            <a:ext cx="10560205" cy="43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6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7" y="2385518"/>
            <a:ext cx="11557558" cy="21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2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5" y="1916633"/>
            <a:ext cx="11540772" cy="34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YARN </a:t>
            </a:r>
            <a:r>
              <a:rPr lang="en-US" dirty="0" err="1" smtClean="0"/>
              <a:t>Commandline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application list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>
                <a:solidFill>
                  <a:srgbClr val="FF0000"/>
                </a:solidFill>
              </a:rPr>
              <a:t>yarn application -list</a:t>
            </a:r>
          </a:p>
          <a:p>
            <a:r>
              <a:rPr lang="en-US" dirty="0" smtClean="0"/>
              <a:t>Get application status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i="1" dirty="0" smtClean="0">
                <a:solidFill>
                  <a:srgbClr val="FF0000"/>
                </a:solidFill>
              </a:rPr>
              <a:t>yarn application -status </a:t>
            </a:r>
            <a:r>
              <a:rPr lang="en-US" i="1" dirty="0">
                <a:solidFill>
                  <a:srgbClr val="FF0000"/>
                </a:solidFill>
              </a:rPr>
              <a:t>application_1613932004541_0020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To view logs of application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i="1" dirty="0" smtClean="0">
                <a:solidFill>
                  <a:srgbClr val="FF0000"/>
                </a:solidFill>
              </a:rPr>
              <a:t>yarn logs -</a:t>
            </a:r>
            <a:r>
              <a:rPr lang="en-US" i="1" dirty="0" err="1" smtClean="0">
                <a:solidFill>
                  <a:srgbClr val="FF0000"/>
                </a:solidFill>
              </a:rPr>
              <a:t>applicationId</a:t>
            </a:r>
            <a:r>
              <a:rPr lang="en-US" i="1" dirty="0" smtClean="0">
                <a:solidFill>
                  <a:srgbClr val="FF0000"/>
                </a:solidFill>
              </a:rPr>
              <a:t> application_1613932004541_0020 </a:t>
            </a:r>
          </a:p>
          <a:p>
            <a:r>
              <a:rPr lang="en-US" dirty="0" smtClean="0"/>
              <a:t>To kill the application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i="1" dirty="0" smtClean="0">
                <a:solidFill>
                  <a:srgbClr val="FF0000"/>
                </a:solidFill>
              </a:rPr>
              <a:t>yarn application -kill application_1613932004541_0020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92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78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YARN Hands On</vt:lpstr>
      <vt:lpstr>Tools for YARN Administration</vt:lpstr>
      <vt:lpstr>YARN Web UI</vt:lpstr>
      <vt:lpstr>PowerPoint Presentation</vt:lpstr>
      <vt:lpstr>PowerPoint Presentation</vt:lpstr>
      <vt:lpstr>PowerPoint Presentation</vt:lpstr>
      <vt:lpstr>YARN Commandline 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YARN Hands On</dc:title>
  <dc:creator>Ying Xie</dc:creator>
  <cp:lastModifiedBy>Ying Xie</cp:lastModifiedBy>
  <cp:revision>8</cp:revision>
  <dcterms:created xsi:type="dcterms:W3CDTF">2021-03-01T22:38:27Z</dcterms:created>
  <dcterms:modified xsi:type="dcterms:W3CDTF">2021-03-01T23:51:50Z</dcterms:modified>
</cp:coreProperties>
</file>