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7"/>
    <p:restoredTop sz="94655"/>
  </p:normalViewPr>
  <p:slideViewPr>
    <p:cSldViewPr snapToGrid="0" snapToObjects="1">
      <p:cViewPr varScale="1">
        <p:scale>
          <a:sx n="77" d="100"/>
          <a:sy n="77" d="100"/>
        </p:scale>
        <p:origin x="208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</a:t>
              </a:r>
              <a:r>
                <a:rPr lang="en-US" sz="1600">
                  <a:latin typeface="Courier New" panose="02070309020205020404" pitchFamily="49" charset="0"/>
                  <a:cs typeface="Courier New" panose="02070309020205020404" pitchFamily="49" charset="0"/>
                </a:rPr>
                <a:t>: 4</a:t>
              </a:r>
              <a:endParaRPr 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6262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head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714400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7E80E36-8D25-A546-9902-DBA49759EC76}"/>
              </a:ext>
            </a:extLst>
          </p:cNvPr>
          <p:cNvGrpSpPr/>
          <p:nvPr/>
        </p:nvGrpSpPr>
        <p:grpSpPr>
          <a:xfrm>
            <a:off x="4074822" y="1728887"/>
            <a:ext cx="1932278" cy="595648"/>
            <a:chOff x="4074822" y="1728887"/>
            <a:chExt cx="1932278" cy="59564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"A"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AC0721F-11E8-3049-A682-F0DEF9AEC5CF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3A5F3DD-6BFB-2F4A-B1E9-E2B7E635078C}"/>
              </a:ext>
            </a:extLst>
          </p:cNvPr>
          <p:cNvSpPr/>
          <p:nvPr/>
        </p:nvSpPr>
        <p:spPr>
          <a:xfrm>
            <a:off x="6007100" y="1728887"/>
            <a:ext cx="168165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chemeClr val="tx1"/>
                </a:solidFill>
              </a:rPr>
              <a:t>: "B"</a:t>
            </a: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168874-0F14-FB4B-A0C2-BA7D36D69528}"/>
              </a:ext>
            </a:extLst>
          </p:cNvPr>
          <p:cNvSpPr/>
          <p:nvPr/>
        </p:nvSpPr>
        <p:spPr>
          <a:xfrm>
            <a:off x="7937299" y="1708027"/>
            <a:ext cx="168165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chemeClr val="tx1"/>
                </a:solidFill>
              </a:rPr>
              <a:t>: "C"</a:t>
            </a:r>
          </a:p>
          <a:p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next:null</a:t>
            </a:r>
            <a:endParaRPr lang="en-US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21E707-0022-7243-B997-9BB286E14428}"/>
              </a:ext>
            </a:extLst>
          </p:cNvPr>
          <p:cNvSpPr txBox="1"/>
          <p:nvPr/>
        </p:nvSpPr>
        <p:spPr>
          <a:xfrm>
            <a:off x="1728283" y="2775289"/>
            <a:ext cx="6783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temp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81DB4A-5318-9947-B610-CA135C3B3889}"/>
              </a:ext>
            </a:extLst>
          </p:cNvPr>
          <p:cNvGrpSpPr/>
          <p:nvPr/>
        </p:nvGrpSpPr>
        <p:grpSpPr>
          <a:xfrm>
            <a:off x="1728283" y="3428527"/>
            <a:ext cx="3026769" cy="595648"/>
            <a:chOff x="1161704" y="3834661"/>
            <a:chExt cx="3026769" cy="59564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CFAB3B6-C674-2349-9941-297CA67E983A}"/>
                </a:ext>
              </a:extLst>
            </p:cNvPr>
            <p:cNvGrpSpPr/>
            <p:nvPr/>
          </p:nvGrpSpPr>
          <p:grpSpPr>
            <a:xfrm>
              <a:off x="1161704" y="3880293"/>
              <a:ext cx="1345114" cy="338554"/>
              <a:chOff x="1161704" y="3880293"/>
              <a:chExt cx="1345114" cy="338554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D2C9050-B698-E441-B00E-14075A49D5CD}"/>
                  </a:ext>
                </a:extLst>
              </p:cNvPr>
              <p:cNvSpPr txBox="1"/>
              <p:nvPr/>
            </p:nvSpPr>
            <p:spPr>
              <a:xfrm>
                <a:off x="1161704" y="3880293"/>
                <a:ext cx="104868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newNode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E69E75B-A39D-644B-B36B-045276B1EC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02385" y="4068735"/>
                <a:ext cx="404433" cy="534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9D83DD-1E29-4A44-9F3D-D9D738950F8F}"/>
                </a:ext>
              </a:extLst>
            </p:cNvPr>
            <p:cNvSpPr/>
            <p:nvPr/>
          </p:nvSpPr>
          <p:spPr>
            <a:xfrm>
              <a:off x="2506818" y="3834661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"F"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</p:grp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771584DC-BC46-A14F-962E-BA8F42336451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2370859" y="2324535"/>
            <a:ext cx="4477069" cy="612032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EB5C97EA-39F6-DF46-A7AC-7A4810CE09DB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3661655" y="2303675"/>
            <a:ext cx="5116472" cy="1534556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EF6E1231-B0CF-6F4D-AA5B-E25C7C78B841}"/>
              </a:ext>
            </a:extLst>
          </p:cNvPr>
          <p:cNvCxnSpPr>
            <a:endCxn id="32" idx="3"/>
          </p:cNvCxnSpPr>
          <p:nvPr/>
        </p:nvCxnSpPr>
        <p:spPr>
          <a:xfrm rot="10800000" flipV="1">
            <a:off x="4755052" y="2161719"/>
            <a:ext cx="1878504" cy="1564632"/>
          </a:xfrm>
          <a:prstGeom prst="bentConnector3">
            <a:avLst>
              <a:gd name="adj1" fmla="val -23458"/>
            </a:avLst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33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21</cp:revision>
  <dcterms:created xsi:type="dcterms:W3CDTF">2019-09-03T03:09:53Z</dcterms:created>
  <dcterms:modified xsi:type="dcterms:W3CDTF">2019-09-04T21:24:23Z</dcterms:modified>
</cp:coreProperties>
</file>