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0"/>
    <p:restoredTop sz="94655"/>
  </p:normalViewPr>
  <p:slideViewPr>
    <p:cSldViewPr snapToGrid="0" snapToObjects="1">
      <p:cViewPr varScale="1">
        <p:scale>
          <a:sx n="77" d="100"/>
          <a:sy n="77" d="100"/>
        </p:scale>
        <p:origin x="192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"A"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3A5F3DD-6BFB-2F4A-B1E9-E2B7E635078C}"/>
              </a:ext>
            </a:extLst>
          </p:cNvPr>
          <p:cNvSpPr/>
          <p:nvPr/>
        </p:nvSpPr>
        <p:spPr>
          <a:xfrm>
            <a:off x="6007100" y="172888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"B"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168874-0F14-FB4B-A0C2-BA7D36D69528}"/>
              </a:ext>
            </a:extLst>
          </p:cNvPr>
          <p:cNvSpPr/>
          <p:nvPr/>
        </p:nvSpPr>
        <p:spPr>
          <a:xfrm>
            <a:off x="9996412" y="1705118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"C"</a:t>
            </a:r>
          </a:p>
          <a:p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next:null</a:t>
            </a:r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69D83DD-1E29-4A44-9F3D-D9D738950F8F}"/>
              </a:ext>
            </a:extLst>
          </p:cNvPr>
          <p:cNvSpPr/>
          <p:nvPr/>
        </p:nvSpPr>
        <p:spPr>
          <a:xfrm>
            <a:off x="7960728" y="1732366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"F"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CE6DB3D-5C58-4048-9B05-B13F984B15AF}"/>
              </a:ext>
            </a:extLst>
          </p:cNvPr>
          <p:cNvCxnSpPr>
            <a:cxnSpLocks/>
          </p:cNvCxnSpPr>
          <p:nvPr/>
        </p:nvCxnSpPr>
        <p:spPr>
          <a:xfrm>
            <a:off x="6596710" y="2149186"/>
            <a:ext cx="13716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41153C6-B2B9-F24D-A2D6-648A6F15FCB0}"/>
              </a:ext>
            </a:extLst>
          </p:cNvPr>
          <p:cNvCxnSpPr>
            <a:cxnSpLocks/>
          </p:cNvCxnSpPr>
          <p:nvPr/>
        </p:nvCxnSpPr>
        <p:spPr>
          <a:xfrm flipV="1">
            <a:off x="8595360" y="2149186"/>
            <a:ext cx="1401052" cy="1253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31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23</cp:revision>
  <dcterms:created xsi:type="dcterms:W3CDTF">2019-09-03T03:09:53Z</dcterms:created>
  <dcterms:modified xsi:type="dcterms:W3CDTF">2019-09-04T21:24:50Z</dcterms:modified>
</cp:coreProperties>
</file>