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4AF9FF7-99DC-7042-A5C7-7EC773205559}"/>
              </a:ext>
            </a:extLst>
          </p:cNvPr>
          <p:cNvSpPr/>
          <p:nvPr/>
        </p:nvSpPr>
        <p:spPr>
          <a:xfrm>
            <a:off x="8759625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A6EA55-C6E0-744E-A527-B4DFD199968A}"/>
              </a:ext>
            </a:extLst>
          </p:cNvPr>
          <p:cNvSpPr/>
          <p:nvPr/>
        </p:nvSpPr>
        <p:spPr>
          <a:xfrm>
            <a:off x="10301829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20</cp:revision>
  <dcterms:created xsi:type="dcterms:W3CDTF">2019-09-03T03:09:53Z</dcterms:created>
  <dcterms:modified xsi:type="dcterms:W3CDTF">2019-09-04T19:02:45Z</dcterms:modified>
</cp:coreProperties>
</file>