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5"/>
    <p:restoredTop sz="94655"/>
  </p:normalViewPr>
  <p:slideViewPr>
    <p:cSldViewPr snapToGrid="0" snapToObjects="1">
      <p:cViewPr varScale="1">
        <p:scale>
          <a:sx n="77" d="100"/>
          <a:sy n="77" d="100"/>
        </p:scale>
        <p:origin x="192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227B-7E63-0544-8E87-D94B92479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09379-2905-ED48-95DE-D5277959A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A3AE2-D04C-7540-9272-AF4E6177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E5787-C2D3-BB46-890B-29D16A70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4B8-27BA-0D45-8C3D-E0854246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7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E5E-CB91-1B47-858E-018A5CEE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2D7BE-ECF4-0549-A522-859D37EA1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6B9DB-C06C-FC40-BCE3-8AC1FAA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068-AA29-484D-9484-563988B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7A3F-FB87-6646-8056-612D8931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D76BD-FE2E-B243-B297-D78C3DE5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12970-411A-AE4F-8CC0-BE994F67D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D751-BE10-3F49-B84C-2D9EAA15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8525-CD04-F941-A5F4-4601CDB8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90F3-D692-1E44-9580-856208BA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1D03-DAFE-6844-A84F-78D29B6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FAFC-F0B8-D44F-A81D-31752DC2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21CF8-8E15-8843-800A-9D13FEF2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50732-3C34-CE41-9E58-316A870E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3D44-A9AA-C142-ABB4-2AF04003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EB05-2114-3941-B249-F4FDDBE6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8F0F-6727-214D-ADFE-8C8849171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3776-4220-504E-AB1D-0BE31A64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2450-3B83-0D4B-A703-E2856F4C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8E27-79E6-7040-88F0-C1FA79EA2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2CF3-222B-044C-B889-1340E684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E9C95-B894-BA4B-B41A-6A60A35F2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98BA8-93D4-4E44-8DB4-5F019BAE7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5AEE-6B42-0A49-A54B-A0BFBB89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29DD7-55D6-974C-A394-DB27FBAD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6808-670A-BC4D-B111-4FCF26346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A008-5ED8-5C43-92E0-3D9C962A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A126D-642D-CD44-B879-193127E72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49742-F410-064C-9CC7-7B30B0DB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1EAF6-B91C-8F49-A531-FD70F9C6C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59670-F284-F54D-ADDB-15B64F91C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E0054-11C1-B94F-BB43-D03F835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467C73-2429-1A49-A3AD-0633BBC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5BF7-B637-7440-862E-408F6A80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54C0-F10C-034A-B158-F9B858C7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71D3E-DD0E-434E-AFE7-D81E4B6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B55DC-8D82-8A42-A477-B4823FE4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A2281-6899-0E4D-B329-FA9D58D9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FDF040-552D-6842-8766-4A20B676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EA4C2-902B-A54A-91C6-1D2BD623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18EE-A183-FD41-9F0D-B0EA737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15B9-282B-4841-9AFC-EC10F86A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BCDBB-2C43-DC49-B79B-740F76D98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6B19A-8C82-BE43-9608-C636496C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B970E-61B7-374D-A3C9-66D36C0B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2AE48-5AD0-A14C-9E20-5E85840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99834-1777-BE41-B729-77CE2EF7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5065-C765-BD4D-A6F6-A0E90FC9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ACCB1-A261-1649-A73F-2884FF825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0975A-DD56-F840-9036-61821B548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F3B96F-F183-0048-98D5-E8A46EA6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EF0D-23B6-A947-9C01-C6A9DC6B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571C5-6F11-4B4B-8D29-D8041A10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30068-9404-0241-BCF8-C72D7224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B3172-455D-BE43-9E51-85D6D268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E24C6-426C-AE4F-B7B3-C2CABFDCB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56A8-9675-014C-905A-A7472620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8F43-D3AD-D94C-BC3A-708DCB4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FDE754F-F341-2F4F-997D-C3E8C8CA736A}"/>
              </a:ext>
            </a:extLst>
          </p:cNvPr>
          <p:cNvGrpSpPr/>
          <p:nvPr/>
        </p:nvGrpSpPr>
        <p:grpSpPr>
          <a:xfrm>
            <a:off x="1732961" y="1053885"/>
            <a:ext cx="10128838" cy="1503335"/>
            <a:chOff x="1948305" y="4045058"/>
            <a:chExt cx="9349959" cy="15033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129FB99-CC5E-4D48-8C21-8BF33DED4DDB}"/>
                </a:ext>
              </a:extLst>
            </p:cNvPr>
            <p:cNvSpPr txBox="1"/>
            <p:nvPr/>
          </p:nvSpPr>
          <p:spPr>
            <a:xfrm>
              <a:off x="1948305" y="4171694"/>
              <a:ext cx="8541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myList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F49216-3338-8147-AB16-50A8C8C56308}"/>
                </a:ext>
              </a:extLst>
            </p:cNvPr>
            <p:cNvSpPr/>
            <p:nvPr/>
          </p:nvSpPr>
          <p:spPr>
            <a:xfrm>
              <a:off x="2998999" y="4045058"/>
              <a:ext cx="8299265" cy="150333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8C70F1-0427-ED45-834C-762A0A5619A0}"/>
                </a:ext>
              </a:extLst>
            </p:cNvPr>
            <p:cNvSpPr txBox="1"/>
            <p:nvPr/>
          </p:nvSpPr>
          <p:spPr>
            <a:xfrm>
              <a:off x="3102463" y="4166062"/>
              <a:ext cx="9680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size: 4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9F70D-513B-B747-8B21-677D76A4F55F}"/>
                </a:ext>
              </a:extLst>
            </p:cNvPr>
            <p:cNvSpPr txBox="1"/>
            <p:nvPr/>
          </p:nvSpPr>
          <p:spPr>
            <a:xfrm>
              <a:off x="3102463" y="4733937"/>
              <a:ext cx="62622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head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BA5DCC-3DE3-0B4F-96EB-31F6DE15C479}"/>
                </a:ext>
              </a:extLst>
            </p:cNvPr>
            <p:cNvCxnSpPr>
              <a:cxnSpLocks/>
            </p:cNvCxnSpPr>
            <p:nvPr/>
          </p:nvCxnSpPr>
          <p:spPr>
            <a:xfrm>
              <a:off x="3714400" y="4888155"/>
              <a:ext cx="373333" cy="53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7E80E36-8D25-A546-9902-DBA49759EC76}"/>
              </a:ext>
            </a:extLst>
          </p:cNvPr>
          <p:cNvGrpSpPr/>
          <p:nvPr/>
        </p:nvGrpSpPr>
        <p:grpSpPr>
          <a:xfrm>
            <a:off x="4074822" y="1728887"/>
            <a:ext cx="1932278" cy="595648"/>
            <a:chOff x="4074822" y="1728887"/>
            <a:chExt cx="1932278" cy="59564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39AD116-FBE3-E44B-8C36-40B4BD1972AE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"A"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AC0721F-11E8-3049-A682-F0DEF9AEC5CF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0F0D3CA5-C0BF-8047-8A84-B44494CF910F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293989" y="1420673"/>
            <a:ext cx="377907" cy="574709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651F1CC-3C99-D246-BA69-8F07F93BD99B}"/>
              </a:ext>
            </a:extLst>
          </p:cNvPr>
          <p:cNvGrpSpPr/>
          <p:nvPr/>
        </p:nvGrpSpPr>
        <p:grpSpPr>
          <a:xfrm>
            <a:off x="6007100" y="1728887"/>
            <a:ext cx="1932278" cy="595648"/>
            <a:chOff x="4074822" y="1728887"/>
            <a:chExt cx="1932278" cy="59564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3A5F3DD-6BFB-2F4A-B1E9-E2B7E635078C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"B"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AC4838D-2742-C84C-8EA6-5126F24256CA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B910E65-9B35-4748-A3D0-DED11592C455}"/>
              </a:ext>
            </a:extLst>
          </p:cNvPr>
          <p:cNvGrpSpPr/>
          <p:nvPr/>
        </p:nvGrpSpPr>
        <p:grpSpPr>
          <a:xfrm>
            <a:off x="7937299" y="1708027"/>
            <a:ext cx="1932278" cy="595648"/>
            <a:chOff x="4074822" y="1728887"/>
            <a:chExt cx="1932278" cy="59564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7168874-0F14-FB4B-A0C2-BA7D36D69528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"C"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1D9FEE2-58E7-2E46-808E-6A2BD5BCB9C6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35E17860-11E8-D844-9526-5C2ADCBCEA30}"/>
              </a:ext>
            </a:extLst>
          </p:cNvPr>
          <p:cNvSpPr/>
          <p:nvPr/>
        </p:nvSpPr>
        <p:spPr>
          <a:xfrm>
            <a:off x="9899549" y="1708027"/>
            <a:ext cx="1681655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 dirty="0">
                <a:solidFill>
                  <a:schemeClr val="tx1"/>
                </a:solidFill>
              </a:rPr>
              <a:t>: "D"</a:t>
            </a: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next: null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21E707-0022-7243-B997-9BB286E14428}"/>
              </a:ext>
            </a:extLst>
          </p:cNvPr>
          <p:cNvSpPr txBox="1"/>
          <p:nvPr/>
        </p:nvSpPr>
        <p:spPr>
          <a:xfrm>
            <a:off x="1692468" y="2959372"/>
            <a:ext cx="67839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temp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BD137ACE-7EBB-E94B-9AF2-4C5B9FD365AF}"/>
              </a:ext>
            </a:extLst>
          </p:cNvPr>
          <p:cNvCxnSpPr>
            <a:cxnSpLocks/>
            <a:stCxn id="28" idx="3"/>
            <a:endCxn id="3" idx="2"/>
          </p:cNvCxnSpPr>
          <p:nvPr/>
        </p:nvCxnSpPr>
        <p:spPr>
          <a:xfrm flipV="1">
            <a:off x="2370859" y="2324535"/>
            <a:ext cx="2544791" cy="804114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1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32</Words>
  <Application>Microsoft Macintosh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16</cp:revision>
  <dcterms:created xsi:type="dcterms:W3CDTF">2019-09-03T03:09:53Z</dcterms:created>
  <dcterms:modified xsi:type="dcterms:W3CDTF">2019-09-04T21:19:26Z</dcterms:modified>
</cp:coreProperties>
</file>