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BF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95"/>
    <p:restoredTop sz="94655"/>
  </p:normalViewPr>
  <p:slideViewPr>
    <p:cSldViewPr snapToGrid="0" snapToObjects="1">
      <p:cViewPr varScale="1">
        <p:scale>
          <a:sx n="77" d="100"/>
          <a:sy n="77" d="100"/>
        </p:scale>
        <p:origin x="192" y="5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20227B-7E63-0544-8E87-D94B92479FA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FF09379-2905-ED48-95DE-D5277959A7F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1A3AE2-D04C-7540-9272-AF4E61770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BE5787-C2D3-BB46-890B-29D16A70A6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7BAA4B8-27BA-0D45-8C3D-E0854246A2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574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3E3E5E-CB91-1B47-858E-018A5CEEA9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1A2D7BE-ECF4-0549-A522-859D37EA1EA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FF6B9DB-C06C-FC40-BCE3-8AC1FAAEE2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6F3068-AA29-484D-9484-563988BEC9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B27A3F-FB87-6646-8056-612D8931F5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9476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DCD76BD-FE2E-B243-B297-D78C3DE52DE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612970-411A-AE4F-8CC0-BE994F67DC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ABD751-BE10-3F49-B84C-2D9EAA15C8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A38525-CD04-F941-A5F4-4601CDB81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4C90F3-D692-1E44-9580-856208BAD8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97866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181D03-DAFE-6844-A84F-78D29B68BD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2DFFAFC-F0B8-D44F-A81D-31752DC23A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B21CF8-8E15-8843-800A-9D13FEF22C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B50732-3C34-CE41-9E58-316A870E02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BC3D44-A9AA-C142-ABB4-2AF0400354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7667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9EEB05-2114-3941-B249-F4FDDBE6E0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30E8F0F-6727-214D-ADFE-8C88491719F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4E3776-4220-504E-AB1D-0BE31A64ED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B52450-3B83-0D4B-A703-E2856F4C2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518E27-79E6-7040-88F0-C1FA79EA24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2101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5C2CF3-222B-044C-B889-1340E6849E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4E9C95-B894-BA4B-B41A-6A60A35F28D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C98BA8-93D4-4E44-8DB4-5F019BAE73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F75AEE-6B42-0A49-A54B-A0BFBB894C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629DD7-55D6-974C-A394-DB27FBAD5F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B0F6808-670A-BC4D-B111-4FCF26346E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8307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C9A008-5ED8-5C43-92E0-3D9C962AAC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7A126D-642D-CD44-B879-193127E72F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A049742-F410-064C-9CC7-7B30B0DBFF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411EAF6-B91C-8F49-A531-FD70F9C6CCE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A059670-F284-F54D-ADDB-15B64F91C82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32E0054-11C1-B94F-BB43-D03F835E40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8467C73-2429-1A49-A3AD-0633BBCEDF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EC05BF7-B637-7440-862E-408F6A80CB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1134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6E54C0-F10C-034A-B158-F9B858C7B0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1571D3E-DD0E-434E-AFE7-D81E4B6BA2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72B55DC-8D82-8A42-A477-B4823FE43C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B1A2281-6899-0E4D-B329-FA9D58D93D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2307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FFDF040-552D-6842-8766-4A20B676BF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80EA4C2-902B-A54A-91C6-1D2BD623E9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9D118EE-A183-FD41-9F0D-B0EA7374C3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89941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7D15B9-282B-4841-9AFC-EC10F86A4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E9BCDBB-2C43-DC49-B79B-740F76D98E0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D66B19A-8C82-BE43-9608-C636496CAD4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BB970E-61B7-374D-A3C9-66D36C0BCB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C62AE48-5AD0-A14C-9E20-5E85840162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0899834-1777-BE41-B729-77CE2EF7E5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72468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FE5065-C765-BD4D-A6F6-A0E90FC9DC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05ACCB1-A261-1649-A73F-2884FF82501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CA0975A-DD56-F840-9036-61821B548D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2F3B96F-F183-0048-98D5-E8A46EA6F7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FAEF0D-23B6-A947-9C01-C6A9DC6BBD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8571C5-6F11-4B4B-8D29-D8041A1001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2402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E030068-9404-0241-BCF8-C72D7224A2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98B3172-455D-BE43-9E51-85D6D2688C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AE24C6-426C-AE4F-B7B3-C2CABFDCBB5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49F53-4A53-0640-95C9-9308D9435019}" type="datetimeFigureOut">
              <a:rPr lang="en-US" smtClean="0"/>
              <a:t>9/4/19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A1E56A8-9675-014C-905A-A7472620B30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568F43-D3AD-D94C-BC3A-708DCB46A11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6CF243-42A6-A445-89D1-7970DD937A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4210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" name="Group 29">
            <a:extLst>
              <a:ext uri="{FF2B5EF4-FFF2-40B4-BE49-F238E27FC236}">
                <a16:creationId xmlns:a16="http://schemas.microsoft.com/office/drawing/2014/main" id="{6FDE754F-F341-2F4F-997D-C3E8C8CA736A}"/>
              </a:ext>
            </a:extLst>
          </p:cNvPr>
          <p:cNvGrpSpPr/>
          <p:nvPr/>
        </p:nvGrpSpPr>
        <p:grpSpPr>
          <a:xfrm>
            <a:off x="1732961" y="1053885"/>
            <a:ext cx="10128838" cy="1503335"/>
            <a:chOff x="1948305" y="4045058"/>
            <a:chExt cx="9349959" cy="1503335"/>
          </a:xfrm>
        </p:grpSpPr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8129FB99-CC5E-4D48-8C21-8BF33DED4DDB}"/>
                </a:ext>
              </a:extLst>
            </p:cNvPr>
            <p:cNvSpPr txBox="1"/>
            <p:nvPr/>
          </p:nvSpPr>
          <p:spPr>
            <a:xfrm>
              <a:off x="1948305" y="4171694"/>
              <a:ext cx="854104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b="1" dirty="0">
                  <a:latin typeface="Courier New" panose="02070309020205020404" pitchFamily="49" charset="0"/>
                  <a:cs typeface="Courier New" panose="02070309020205020404" pitchFamily="49" charset="0"/>
                </a:rPr>
                <a:t>myList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DBF49216-3338-8147-AB16-50A8C8C56308}"/>
                </a:ext>
              </a:extLst>
            </p:cNvPr>
            <p:cNvSpPr/>
            <p:nvPr/>
          </p:nvSpPr>
          <p:spPr>
            <a:xfrm>
              <a:off x="2998999" y="4045058"/>
              <a:ext cx="8299265" cy="1503335"/>
            </a:xfrm>
            <a:prstGeom prst="rect">
              <a:avLst/>
            </a:prstGeom>
            <a:solidFill>
              <a:schemeClr val="bg2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600" dirty="0"/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858C70F1-0427-ED45-834C-762A0A5619A0}"/>
                </a:ext>
              </a:extLst>
            </p:cNvPr>
            <p:cNvSpPr txBox="1"/>
            <p:nvPr/>
          </p:nvSpPr>
          <p:spPr>
            <a:xfrm>
              <a:off x="3102463" y="4166062"/>
              <a:ext cx="968044" cy="338554"/>
            </a:xfrm>
            <a:prstGeom prst="rect">
              <a:avLst/>
            </a:prstGeom>
            <a:solidFill>
              <a:schemeClr val="bg1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size: 4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B1A9F70D-513B-B747-8B21-677D76A4F55F}"/>
                </a:ext>
              </a:extLst>
            </p:cNvPr>
            <p:cNvSpPr txBox="1"/>
            <p:nvPr/>
          </p:nvSpPr>
          <p:spPr>
            <a:xfrm>
              <a:off x="3102463" y="4733937"/>
              <a:ext cx="626225" cy="338554"/>
            </a:xfrm>
            <a:prstGeom prst="rect">
              <a:avLst/>
            </a:prstGeom>
            <a:solidFill>
              <a:schemeClr val="bg1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 dirty="0">
                  <a:latin typeface="Courier New" panose="02070309020205020404" pitchFamily="49" charset="0"/>
                  <a:cs typeface="Courier New" panose="02070309020205020404" pitchFamily="49" charset="0"/>
                </a:rPr>
                <a:t>head</a:t>
              </a:r>
            </a:p>
          </p:txBody>
        </p:sp>
        <p:cxnSp>
          <p:nvCxnSpPr>
            <p:cNvPr id="25" name="Straight Arrow Connector 24">
              <a:extLst>
                <a:ext uri="{FF2B5EF4-FFF2-40B4-BE49-F238E27FC236}">
                  <a16:creationId xmlns:a16="http://schemas.microsoft.com/office/drawing/2014/main" id="{5CBA5DCC-3DE3-0B4F-96EB-31F6DE15C479}"/>
                </a:ext>
              </a:extLst>
            </p:cNvPr>
            <p:cNvCxnSpPr>
              <a:cxnSpLocks/>
            </p:cNvCxnSpPr>
            <p:nvPr/>
          </p:nvCxnSpPr>
          <p:spPr>
            <a:xfrm>
              <a:off x="3714400" y="4888155"/>
              <a:ext cx="373333" cy="5348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D7E80E36-8D25-A546-9902-DBA49759EC76}"/>
              </a:ext>
            </a:extLst>
          </p:cNvPr>
          <p:cNvGrpSpPr/>
          <p:nvPr/>
        </p:nvGrpSpPr>
        <p:grpSpPr>
          <a:xfrm>
            <a:off x="4074822" y="1728887"/>
            <a:ext cx="1932278" cy="595648"/>
            <a:chOff x="4074822" y="1728887"/>
            <a:chExt cx="1932278" cy="595648"/>
          </a:xfrm>
        </p:grpSpPr>
        <p:sp>
          <p:nvSpPr>
            <p:cNvPr id="3" name="Rectangle 2">
              <a:extLst>
                <a:ext uri="{FF2B5EF4-FFF2-40B4-BE49-F238E27FC236}">
                  <a16:creationId xmlns:a16="http://schemas.microsoft.com/office/drawing/2014/main" id="{639AD116-FBE3-E44B-8C36-40B4BD1972AE}"/>
                </a:ext>
              </a:extLst>
            </p:cNvPr>
            <p:cNvSpPr/>
            <p:nvPr/>
          </p:nvSpPr>
          <p:spPr>
            <a:xfrm>
              <a:off x="4074822" y="1728887"/>
              <a:ext cx="1681655" cy="595648"/>
            </a:xfrm>
            <a:prstGeom prst="rect">
              <a:avLst/>
            </a:prstGeom>
            <a:solidFill>
              <a:srgbClr val="FF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sz="1600" dirty="0">
                  <a:solidFill>
                    <a:schemeClr val="tx1"/>
                  </a:solidFill>
                  <a:latin typeface="Courier New" panose="02070309020205020404" pitchFamily="49" charset="0"/>
                  <a:cs typeface="Courier New" panose="02070309020205020404" pitchFamily="49" charset="0"/>
                </a:rPr>
                <a:t>value</a:t>
              </a:r>
              <a:r>
                <a:rPr lang="en-US" sz="1600" dirty="0">
                  <a:solidFill>
                    <a:schemeClr val="tx1"/>
                  </a:solidFill>
                </a:rPr>
                <a:t>: "A"</a:t>
              </a:r>
            </a:p>
            <a:p>
              <a:r>
                <a:rPr lang="en-US" sz="1600" dirty="0">
                  <a:solidFill>
                    <a:schemeClr val="tx1"/>
                  </a:solidFill>
                  <a:latin typeface="Courier New" panose="02070309020205020404" pitchFamily="49" charset="0"/>
                  <a:cs typeface="Courier New" panose="02070309020205020404" pitchFamily="49" charset="0"/>
                </a:rPr>
                <a:t>next</a:t>
              </a:r>
            </a:p>
          </p:txBody>
        </p:sp>
        <p:cxnSp>
          <p:nvCxnSpPr>
            <p:cNvPr id="9" name="Straight Arrow Connector 8">
              <a:extLst>
                <a:ext uri="{FF2B5EF4-FFF2-40B4-BE49-F238E27FC236}">
                  <a16:creationId xmlns:a16="http://schemas.microsoft.com/office/drawing/2014/main" id="{DAC0721F-11E8-3049-A682-F0DEF9AEC5CF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00" y="2161719"/>
              <a:ext cx="137160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2" name="Elbow Connector 21">
            <a:extLst>
              <a:ext uri="{FF2B5EF4-FFF2-40B4-BE49-F238E27FC236}">
                <a16:creationId xmlns:a16="http://schemas.microsoft.com/office/drawing/2014/main" id="{0F0D3CA5-C0BF-8047-8A84-B44494CF910F}"/>
              </a:ext>
            </a:extLst>
          </p:cNvPr>
          <p:cNvCxnSpPr>
            <a:cxnSpLocks/>
            <a:stCxn id="5" idx="2"/>
          </p:cNvCxnSpPr>
          <p:nvPr/>
        </p:nvCxnSpPr>
        <p:spPr>
          <a:xfrm rot="16200000" flipH="1">
            <a:off x="2293989" y="1420673"/>
            <a:ext cx="377907" cy="574709"/>
          </a:xfrm>
          <a:prstGeom prst="bentConnector2">
            <a:avLst/>
          </a:prstGeom>
          <a:ln w="254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" name="Group 12">
            <a:extLst>
              <a:ext uri="{FF2B5EF4-FFF2-40B4-BE49-F238E27FC236}">
                <a16:creationId xmlns:a16="http://schemas.microsoft.com/office/drawing/2014/main" id="{2651F1CC-3C99-D246-BA69-8F07F93BD99B}"/>
              </a:ext>
            </a:extLst>
          </p:cNvPr>
          <p:cNvGrpSpPr/>
          <p:nvPr/>
        </p:nvGrpSpPr>
        <p:grpSpPr>
          <a:xfrm>
            <a:off x="6007100" y="1728887"/>
            <a:ext cx="1932278" cy="595648"/>
            <a:chOff x="4074822" y="1728887"/>
            <a:chExt cx="1932278" cy="595648"/>
          </a:xfrm>
        </p:grpSpPr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93A5F3DD-6BFB-2F4A-B1E9-E2B7E635078C}"/>
                </a:ext>
              </a:extLst>
            </p:cNvPr>
            <p:cNvSpPr/>
            <p:nvPr/>
          </p:nvSpPr>
          <p:spPr>
            <a:xfrm>
              <a:off x="4074822" y="1728887"/>
              <a:ext cx="1681655" cy="595648"/>
            </a:xfrm>
            <a:prstGeom prst="rect">
              <a:avLst/>
            </a:prstGeom>
            <a:solidFill>
              <a:srgbClr val="FF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sz="1600" dirty="0">
                  <a:solidFill>
                    <a:schemeClr val="tx1"/>
                  </a:solidFill>
                  <a:latin typeface="Courier New" panose="02070309020205020404" pitchFamily="49" charset="0"/>
                  <a:cs typeface="Courier New" panose="02070309020205020404" pitchFamily="49" charset="0"/>
                </a:rPr>
                <a:t>value</a:t>
              </a:r>
              <a:r>
                <a:rPr lang="en-US" sz="1600" dirty="0">
                  <a:solidFill>
                    <a:schemeClr val="tx1"/>
                  </a:solidFill>
                </a:rPr>
                <a:t>: "B"</a:t>
              </a:r>
            </a:p>
            <a:p>
              <a:r>
                <a:rPr lang="en-US" sz="1600" dirty="0">
                  <a:solidFill>
                    <a:schemeClr val="tx1"/>
                  </a:solidFill>
                  <a:latin typeface="Courier New" panose="02070309020205020404" pitchFamily="49" charset="0"/>
                  <a:cs typeface="Courier New" panose="02070309020205020404" pitchFamily="49" charset="0"/>
                </a:rPr>
                <a:t>next</a:t>
              </a:r>
            </a:p>
          </p:txBody>
        </p:sp>
        <p:cxnSp>
          <p:nvCxnSpPr>
            <p:cNvPr id="15" name="Straight Arrow Connector 14">
              <a:extLst>
                <a:ext uri="{FF2B5EF4-FFF2-40B4-BE49-F238E27FC236}">
                  <a16:creationId xmlns:a16="http://schemas.microsoft.com/office/drawing/2014/main" id="{CAC4838D-2742-C84C-8EA6-5126F24256CA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00" y="2161719"/>
              <a:ext cx="137160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EB910E65-9B35-4748-A3D0-DED11592C455}"/>
              </a:ext>
            </a:extLst>
          </p:cNvPr>
          <p:cNvGrpSpPr/>
          <p:nvPr/>
        </p:nvGrpSpPr>
        <p:grpSpPr>
          <a:xfrm>
            <a:off x="7937299" y="1708027"/>
            <a:ext cx="1932278" cy="595648"/>
            <a:chOff x="4074822" y="1728887"/>
            <a:chExt cx="1932278" cy="595648"/>
          </a:xfrm>
        </p:grpSpPr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77168874-0F14-FB4B-A0C2-BA7D36D69528}"/>
                </a:ext>
              </a:extLst>
            </p:cNvPr>
            <p:cNvSpPr/>
            <p:nvPr/>
          </p:nvSpPr>
          <p:spPr>
            <a:xfrm>
              <a:off x="4074822" y="1728887"/>
              <a:ext cx="1681655" cy="595648"/>
            </a:xfrm>
            <a:prstGeom prst="rect">
              <a:avLst/>
            </a:prstGeom>
            <a:solidFill>
              <a:srgbClr val="FFFF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sz="1600" dirty="0">
                  <a:solidFill>
                    <a:schemeClr val="tx1"/>
                  </a:solidFill>
                  <a:latin typeface="Courier New" panose="02070309020205020404" pitchFamily="49" charset="0"/>
                  <a:cs typeface="Courier New" panose="02070309020205020404" pitchFamily="49" charset="0"/>
                </a:rPr>
                <a:t>value</a:t>
              </a:r>
              <a:r>
                <a:rPr lang="en-US" sz="1600" dirty="0">
                  <a:solidFill>
                    <a:schemeClr val="tx1"/>
                  </a:solidFill>
                </a:rPr>
                <a:t>: "C"</a:t>
              </a:r>
            </a:p>
            <a:p>
              <a:r>
                <a:rPr lang="en-US" sz="1600" dirty="0">
                  <a:solidFill>
                    <a:schemeClr val="tx1"/>
                  </a:solidFill>
                  <a:latin typeface="Courier New" panose="02070309020205020404" pitchFamily="49" charset="0"/>
                  <a:cs typeface="Courier New" panose="02070309020205020404" pitchFamily="49" charset="0"/>
                </a:rPr>
                <a:t>next</a:t>
              </a:r>
            </a:p>
          </p:txBody>
        </p:sp>
        <p:cxnSp>
          <p:nvCxnSpPr>
            <p:cNvPr id="21" name="Straight Arrow Connector 20">
              <a:extLst>
                <a:ext uri="{FF2B5EF4-FFF2-40B4-BE49-F238E27FC236}">
                  <a16:creationId xmlns:a16="http://schemas.microsoft.com/office/drawing/2014/main" id="{21D9FEE2-58E7-2E46-808E-6A2BD5BCB9C6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00" y="2161719"/>
              <a:ext cx="1371600" cy="0"/>
            </a:xfrm>
            <a:prstGeom prst="straightConnector1">
              <a:avLst/>
            </a:prstGeom>
            <a:ln w="25400">
              <a:solidFill>
                <a:schemeClr val="tx1"/>
              </a:solidFill>
              <a:tailEnd type="triangl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4" name="Rectangle 23">
            <a:extLst>
              <a:ext uri="{FF2B5EF4-FFF2-40B4-BE49-F238E27FC236}">
                <a16:creationId xmlns:a16="http://schemas.microsoft.com/office/drawing/2014/main" id="{35E17860-11E8-D844-9526-5C2ADCBCEA30}"/>
              </a:ext>
            </a:extLst>
          </p:cNvPr>
          <p:cNvSpPr/>
          <p:nvPr/>
        </p:nvSpPr>
        <p:spPr>
          <a:xfrm>
            <a:off x="9899549" y="1708027"/>
            <a:ext cx="1681655" cy="595648"/>
          </a:xfrm>
          <a:prstGeom prst="rect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6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value</a:t>
            </a:r>
            <a:r>
              <a:rPr lang="en-US" sz="1600" dirty="0">
                <a:solidFill>
                  <a:schemeClr val="tx1"/>
                </a:solidFill>
              </a:rPr>
              <a:t>: "D"</a:t>
            </a:r>
          </a:p>
          <a:p>
            <a:r>
              <a:rPr lang="en-US" sz="1600" dirty="0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next: null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7921E707-0022-7243-B997-9BB286E14428}"/>
              </a:ext>
            </a:extLst>
          </p:cNvPr>
          <p:cNvSpPr txBox="1"/>
          <p:nvPr/>
        </p:nvSpPr>
        <p:spPr>
          <a:xfrm>
            <a:off x="1692468" y="2959372"/>
            <a:ext cx="678391" cy="33855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temp</a:t>
            </a:r>
          </a:p>
        </p:txBody>
      </p:sp>
      <p:cxnSp>
        <p:nvCxnSpPr>
          <p:cNvPr id="23" name="Elbow Connector 22">
            <a:extLst>
              <a:ext uri="{FF2B5EF4-FFF2-40B4-BE49-F238E27FC236}">
                <a16:creationId xmlns:a16="http://schemas.microsoft.com/office/drawing/2014/main" id="{BD137ACE-7EBB-E94B-9AF2-4C5B9FD365AF}"/>
              </a:ext>
            </a:extLst>
          </p:cNvPr>
          <p:cNvCxnSpPr>
            <a:cxnSpLocks/>
            <a:stCxn id="28" idx="3"/>
            <a:endCxn id="3" idx="2"/>
          </p:cNvCxnSpPr>
          <p:nvPr/>
        </p:nvCxnSpPr>
        <p:spPr>
          <a:xfrm flipV="1">
            <a:off x="2370859" y="2324535"/>
            <a:ext cx="2544791" cy="804114"/>
          </a:xfrm>
          <a:prstGeom prst="bentConnector2">
            <a:avLst/>
          </a:prstGeom>
          <a:ln w="254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21105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32</Words>
  <Application>Microsoft Macintosh PowerPoint</Application>
  <PresentationFormat>Widescreen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Bradley James Barnes</dc:creator>
  <cp:lastModifiedBy>Bradley James Barnes</cp:lastModifiedBy>
  <cp:revision>16</cp:revision>
  <dcterms:created xsi:type="dcterms:W3CDTF">2019-09-03T03:09:53Z</dcterms:created>
  <dcterms:modified xsi:type="dcterms:W3CDTF">2019-09-04T21:19:26Z</dcterms:modified>
</cp:coreProperties>
</file>

<file path=docProps/thumbnail.jpeg>
</file>