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14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21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910E65-9B35-4748-A3D0-DED11592C455}"/>
              </a:ext>
            </a:extLst>
          </p:cNvPr>
          <p:cNvGrpSpPr/>
          <p:nvPr/>
        </p:nvGrpSpPr>
        <p:grpSpPr>
          <a:xfrm>
            <a:off x="7937299" y="1708027"/>
            <a:ext cx="1932278" cy="595648"/>
            <a:chOff x="4074822" y="1728887"/>
            <a:chExt cx="1932278" cy="59564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7168874-0F14-FB4B-A0C2-BA7D36D69528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1D9FEE2-58E7-2E46-808E-6A2BD5BCB9C6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5E17860-11E8-D844-9526-5C2ADCBCEA30}"/>
              </a:ext>
            </a:extLst>
          </p:cNvPr>
          <p:cNvSpPr/>
          <p:nvPr/>
        </p:nvSpPr>
        <p:spPr>
          <a:xfrm>
            <a:off x="989954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"D"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692468" y="2959372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BD137ACE-7EBB-E94B-9AF2-4C5B9FD365AF}"/>
              </a:ext>
            </a:extLst>
          </p:cNvPr>
          <p:cNvCxnSpPr>
            <a:cxnSpLocks/>
            <a:stCxn id="28" idx="3"/>
            <a:endCxn id="14" idx="2"/>
          </p:cNvCxnSpPr>
          <p:nvPr/>
        </p:nvCxnSpPr>
        <p:spPr>
          <a:xfrm flipV="1">
            <a:off x="2370859" y="2324535"/>
            <a:ext cx="4477069" cy="804114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32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17</cp:revision>
  <dcterms:created xsi:type="dcterms:W3CDTF">2019-09-03T03:09:53Z</dcterms:created>
  <dcterms:modified xsi:type="dcterms:W3CDTF">2019-09-04T21:19:46Z</dcterms:modified>
</cp:coreProperties>
</file>