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9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E80E36-8D25-A546-9902-DBA49759EC76}"/>
              </a:ext>
            </a:extLst>
          </p:cNvPr>
          <p:cNvGrpSpPr/>
          <p:nvPr/>
        </p:nvGrpSpPr>
        <p:grpSpPr>
          <a:xfrm>
            <a:off x="4074822" y="1728887"/>
            <a:ext cx="1932278" cy="595648"/>
            <a:chOff x="4074822" y="1728887"/>
            <a:chExt cx="1932278" cy="5956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39AD116-FBE3-E44B-8C36-40B4BD1972AE}"/>
                </a:ext>
              </a:extLst>
            </p:cNvPr>
            <p:cNvSpPr/>
            <p:nvPr/>
          </p:nvSpPr>
          <p:spPr>
            <a:xfrm>
              <a:off x="4074822" y="1728887"/>
              <a:ext cx="1681655" cy="5956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  <a:r>
                <a:rPr lang="en-US" sz="1600" dirty="0">
                  <a:solidFill>
                    <a:schemeClr val="tx1"/>
                  </a:solidFill>
                </a:rPr>
                <a:t>: "Cheese"</a:t>
              </a:r>
            </a:p>
            <a:p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next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C0721F-11E8-3049-A682-F0DEF9AEC5CF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00" y="2161719"/>
              <a:ext cx="1371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AC7744F-95A1-2D45-81F6-E97C140B5DA3}"/>
              </a:ext>
            </a:extLst>
          </p:cNvPr>
          <p:cNvSpPr/>
          <p:nvPr/>
        </p:nvSpPr>
        <p:spPr>
          <a:xfrm>
            <a:off x="6007100" y="172888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solidFill>
                  <a:schemeClr val="tx1"/>
                </a:solidFill>
              </a:rPr>
              <a:t>: "Bread"</a:t>
            </a: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19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12</cp:revision>
  <dcterms:created xsi:type="dcterms:W3CDTF">2019-09-03T03:09:53Z</dcterms:created>
  <dcterms:modified xsi:type="dcterms:W3CDTF">2019-09-04T19:08:17Z</dcterms:modified>
</cp:coreProperties>
</file>