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B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92"/>
    <p:restoredTop sz="94655"/>
  </p:normalViewPr>
  <p:slideViewPr>
    <p:cSldViewPr snapToGrid="0" snapToObjects="1">
      <p:cViewPr varScale="1">
        <p:scale>
          <a:sx n="94" d="100"/>
          <a:sy n="94" d="100"/>
        </p:scale>
        <p:origin x="7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227B-7E63-0544-8E87-D94B92479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F09379-2905-ED48-95DE-D5277959A7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A3AE2-D04C-7540-9272-AF4E61770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BE5787-C2D3-BB46-890B-29D16A70A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AA4B8-27BA-0D45-8C3D-E0854246A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74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E3E5E-CB91-1B47-858E-018A5CEEA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A2D7BE-ECF4-0549-A522-859D37EA1E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6B9DB-C06C-FC40-BCE3-8AC1FAAEE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F3068-AA29-484D-9484-563988BEC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27A3F-FB87-6646-8056-612D8931F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CD76BD-FE2E-B243-B297-D78C3DE52D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612970-411A-AE4F-8CC0-BE994F67DC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BD751-BE10-3F49-B84C-2D9EAA15C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38525-CD04-F941-A5F4-4601CDB8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C90F3-D692-1E44-9580-856208BAD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78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81D03-DAFE-6844-A84F-78D29B68B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FFAFC-F0B8-D44F-A81D-31752DC23A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21CF8-8E15-8843-800A-9D13FEF22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50732-3C34-CE41-9E58-316A870E0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C3D44-A9AA-C142-ABB4-2AF040035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76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EEB05-2114-3941-B249-F4FDDBE6E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0E8F0F-6727-214D-ADFE-8C8849171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E3776-4220-504E-AB1D-0BE31A64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52450-3B83-0D4B-A703-E2856F4C2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18E27-79E6-7040-88F0-C1FA79EA2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0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C2CF3-222B-044C-B889-1340E6849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E9C95-B894-BA4B-B41A-6A60A35F28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98BA8-93D4-4E44-8DB4-5F019BAE7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F75AEE-6B42-0A49-A54B-A0BFBB894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629DD7-55D6-974C-A394-DB27FBAD5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F6808-670A-BC4D-B111-4FCF26346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9A008-5ED8-5C43-92E0-3D9C962A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7A126D-642D-CD44-B879-193127E72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049742-F410-064C-9CC7-7B30B0DBF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11EAF6-B91C-8F49-A531-FD70F9C6C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059670-F284-F54D-ADDB-15B64F91C8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2E0054-11C1-B94F-BB43-D03F835E4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467C73-2429-1A49-A3AD-0633BBCED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C05BF7-B637-7440-862E-408F6A80C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13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E54C0-F10C-034A-B158-F9B858C7B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571D3E-DD0E-434E-AFE7-D81E4B6BA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2B55DC-8D82-8A42-A477-B4823FE43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1A2281-6899-0E4D-B329-FA9D58D93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307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FDF040-552D-6842-8766-4A20B676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0EA4C2-902B-A54A-91C6-1D2BD623E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118EE-A183-FD41-9F0D-B0EA7374C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994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D15B9-282B-4841-9AFC-EC10F86A4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BCDBB-2C43-DC49-B79B-740F76D98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66B19A-8C82-BE43-9608-C636496CA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BB970E-61B7-374D-A3C9-66D36C0BC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2AE48-5AD0-A14C-9E20-5E8584016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99834-1777-BE41-B729-77CE2EF7E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46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E5065-C765-BD4D-A6F6-A0E90FC9D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5ACCB1-A261-1649-A73F-2884FF825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A0975A-DD56-F840-9036-61821B548D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F3B96F-F183-0048-98D5-E8A46EA6F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AEF0D-23B6-A947-9C01-C6A9DC6BB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8571C5-6F11-4B4B-8D29-D8041A100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4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030068-9404-0241-BCF8-C72D7224A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8B3172-455D-BE43-9E51-85D6D2688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AE24C6-426C-AE4F-B7B3-C2CABFDCBB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E56A8-9675-014C-905A-A7472620B3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68F43-D3AD-D94C-BC3A-708DCB46A1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1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6FDE754F-F341-2F4F-997D-C3E8C8CA736A}"/>
              </a:ext>
            </a:extLst>
          </p:cNvPr>
          <p:cNvGrpSpPr/>
          <p:nvPr/>
        </p:nvGrpSpPr>
        <p:grpSpPr>
          <a:xfrm>
            <a:off x="1732961" y="1053885"/>
            <a:ext cx="10128838" cy="1503335"/>
            <a:chOff x="1948305" y="4045058"/>
            <a:chExt cx="9349959" cy="150333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129FB99-CC5E-4D48-8C21-8BF33DED4DDB}"/>
                </a:ext>
              </a:extLst>
            </p:cNvPr>
            <p:cNvSpPr txBox="1"/>
            <p:nvPr/>
          </p:nvSpPr>
          <p:spPr>
            <a:xfrm>
              <a:off x="1948305" y="4171694"/>
              <a:ext cx="8541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myList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BF49216-3338-8147-AB16-50A8C8C56308}"/>
                </a:ext>
              </a:extLst>
            </p:cNvPr>
            <p:cNvSpPr/>
            <p:nvPr/>
          </p:nvSpPr>
          <p:spPr>
            <a:xfrm>
              <a:off x="2998999" y="4045058"/>
              <a:ext cx="8299265" cy="1503335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58C70F1-0427-ED45-834C-762A0A5619A0}"/>
                </a:ext>
              </a:extLst>
            </p:cNvPr>
            <p:cNvSpPr txBox="1"/>
            <p:nvPr/>
          </p:nvSpPr>
          <p:spPr>
            <a:xfrm>
              <a:off x="3102463" y="4166062"/>
              <a:ext cx="96804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size: 4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1A9F70D-513B-B747-8B21-677D76A4F55F}"/>
                </a:ext>
              </a:extLst>
            </p:cNvPr>
            <p:cNvSpPr txBox="1"/>
            <p:nvPr/>
          </p:nvSpPr>
          <p:spPr>
            <a:xfrm>
              <a:off x="3102463" y="4733937"/>
              <a:ext cx="62622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head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CBA5DCC-3DE3-0B4F-96EB-31F6DE15C479}"/>
                </a:ext>
              </a:extLst>
            </p:cNvPr>
            <p:cNvCxnSpPr>
              <a:cxnSpLocks/>
            </p:cNvCxnSpPr>
            <p:nvPr/>
          </p:nvCxnSpPr>
          <p:spPr>
            <a:xfrm>
              <a:off x="3714400" y="4888155"/>
              <a:ext cx="373333" cy="534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0F0D3CA5-C0BF-8047-8A84-B44494CF910F}"/>
              </a:ext>
            </a:extLst>
          </p:cNvPr>
          <p:cNvCxnSpPr>
            <a:cxnSpLocks/>
            <a:stCxn id="5" idx="2"/>
          </p:cNvCxnSpPr>
          <p:nvPr/>
        </p:nvCxnSpPr>
        <p:spPr>
          <a:xfrm rot="16200000" flipH="1">
            <a:off x="2293989" y="1420673"/>
            <a:ext cx="377907" cy="574709"/>
          </a:xfrm>
          <a:prstGeom prst="bent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A660523-445C-F242-B4D6-F62DE8109A7E}"/>
              </a:ext>
            </a:extLst>
          </p:cNvPr>
          <p:cNvGrpSpPr/>
          <p:nvPr/>
        </p:nvGrpSpPr>
        <p:grpSpPr>
          <a:xfrm>
            <a:off x="4074822" y="1728887"/>
            <a:ext cx="1932278" cy="595648"/>
            <a:chOff x="4074822" y="1728887"/>
            <a:chExt cx="1932278" cy="595648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BF31060-BAC6-1849-AFBF-A937D79B2940}"/>
                </a:ext>
              </a:extLst>
            </p:cNvPr>
            <p:cNvSpPr/>
            <p:nvPr/>
          </p:nvSpPr>
          <p:spPr>
            <a:xfrm>
              <a:off x="4074822" y="1728887"/>
              <a:ext cx="168165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  <a:r>
                <a:rPr lang="en-US" sz="1600" dirty="0">
                  <a:solidFill>
                    <a:schemeClr val="tx1"/>
                  </a:solidFill>
                </a:rPr>
                <a:t>: "Cheese"</a:t>
              </a:r>
            </a:p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next</a:t>
              </a: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B0874B4C-191A-B74D-8D87-AFAA05B93830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00" y="2161719"/>
              <a:ext cx="13716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90FAB83-DF29-1F40-B0CA-7DDB818C0128}"/>
              </a:ext>
            </a:extLst>
          </p:cNvPr>
          <p:cNvGrpSpPr/>
          <p:nvPr/>
        </p:nvGrpSpPr>
        <p:grpSpPr>
          <a:xfrm>
            <a:off x="6007100" y="1728887"/>
            <a:ext cx="1932278" cy="595648"/>
            <a:chOff x="4074822" y="1728887"/>
            <a:chExt cx="1932278" cy="595648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9DA384D9-E555-7047-9182-4E19321245C2}"/>
                </a:ext>
              </a:extLst>
            </p:cNvPr>
            <p:cNvSpPr/>
            <p:nvPr/>
          </p:nvSpPr>
          <p:spPr>
            <a:xfrm>
              <a:off x="4074822" y="1728887"/>
              <a:ext cx="168165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  <a:r>
                <a:rPr lang="en-US" sz="1600" dirty="0">
                  <a:solidFill>
                    <a:schemeClr val="tx1"/>
                  </a:solidFill>
                </a:rPr>
                <a:t>: "Milk"</a:t>
              </a:r>
            </a:p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next</a:t>
              </a: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995547B4-B844-8B41-8A00-7F2E27F0990E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00" y="2161719"/>
              <a:ext cx="13716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7DC7849-90AF-6A45-950D-666D93DF218D}"/>
              </a:ext>
            </a:extLst>
          </p:cNvPr>
          <p:cNvGrpSpPr/>
          <p:nvPr/>
        </p:nvGrpSpPr>
        <p:grpSpPr>
          <a:xfrm>
            <a:off x="7928554" y="1728887"/>
            <a:ext cx="1932278" cy="595648"/>
            <a:chOff x="4074822" y="1728887"/>
            <a:chExt cx="1932278" cy="595648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C3397EEA-F813-8748-8637-C3AECA039060}"/>
                </a:ext>
              </a:extLst>
            </p:cNvPr>
            <p:cNvSpPr/>
            <p:nvPr/>
          </p:nvSpPr>
          <p:spPr>
            <a:xfrm>
              <a:off x="4074822" y="1728887"/>
              <a:ext cx="168165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  <a:r>
                <a:rPr lang="en-US" sz="1600" dirty="0">
                  <a:solidFill>
                    <a:schemeClr val="tx1"/>
                  </a:solidFill>
                </a:rPr>
                <a:t>: "Bread"</a:t>
              </a:r>
            </a:p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next</a:t>
              </a: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811C76A6-F38D-A145-83AC-B1302BB1AEB6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00" y="2161719"/>
              <a:ext cx="13716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1038D3D2-13AD-4A4C-A03C-8E91E1AB16C8}"/>
              </a:ext>
            </a:extLst>
          </p:cNvPr>
          <p:cNvSpPr/>
          <p:nvPr/>
        </p:nvSpPr>
        <p:spPr>
          <a:xfrm>
            <a:off x="9850007" y="1722465"/>
            <a:ext cx="1910193" cy="5956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en-US" sz="1600" dirty="0">
                <a:solidFill>
                  <a:schemeClr val="tx1"/>
                </a:solidFill>
              </a:rPr>
              <a:t>: "Ice Cream"</a:t>
            </a: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next</a:t>
            </a:r>
            <a:r>
              <a:rPr lang="en-US" sz="1600" dirty="0">
                <a:solidFill>
                  <a:schemeClr val="tx1"/>
                </a:solidFill>
              </a:rPr>
              <a:t>: 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null</a:t>
            </a:r>
          </a:p>
        </p:txBody>
      </p:sp>
    </p:spTree>
    <p:extLst>
      <p:ext uri="{BB962C8B-B14F-4D97-AF65-F5344CB8AC3E}">
        <p14:creationId xmlns:p14="http://schemas.microsoft.com/office/powerpoint/2010/main" val="382110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32</Words>
  <Application>Microsoft Macintosh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Bradley James Barnes</dc:creator>
  <cp:lastModifiedBy>Bradley James Barnes</cp:lastModifiedBy>
  <cp:revision>13</cp:revision>
  <dcterms:created xsi:type="dcterms:W3CDTF">2019-09-03T03:09:53Z</dcterms:created>
  <dcterms:modified xsi:type="dcterms:W3CDTF">2019-09-04T19:10:28Z</dcterms:modified>
</cp:coreProperties>
</file>