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2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</a:t>
              </a:r>
              <a:r>
                <a:rPr lang="en-US" sz="1600">
                  <a:latin typeface="Courier New" panose="02070309020205020404" pitchFamily="49" charset="0"/>
                  <a:cs typeface="Courier New" panose="02070309020205020404" pitchFamily="49" charset="0"/>
                </a:rPr>
                <a:t>: 3</a:t>
              </a:r>
              <a:endParaRPr 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"Milk"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1CB85C-2704-1947-8556-53F4D139D7C6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AC7744F-95A1-2D45-81F6-E97C140B5DA3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"Bread"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E451868-C6BC-5348-88AB-34CA60F23309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76566154-7229-D74B-A97B-DE3E04B4B7AA}"/>
              </a:ext>
            </a:extLst>
          </p:cNvPr>
          <p:cNvSpPr/>
          <p:nvPr/>
        </p:nvSpPr>
        <p:spPr>
          <a:xfrm>
            <a:off x="7928554" y="1728887"/>
            <a:ext cx="1897834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"Ice Cream"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26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12</cp:revision>
  <dcterms:created xsi:type="dcterms:W3CDTF">2019-09-03T03:09:53Z</dcterms:created>
  <dcterms:modified xsi:type="dcterms:W3CDTF">2019-09-04T19:09:28Z</dcterms:modified>
</cp:coreProperties>
</file>